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0"/>
  </p:notesMasterIdLst>
  <p:sldIdLst>
    <p:sldId id="297" r:id="rId5"/>
    <p:sldId id="299" r:id="rId6"/>
    <p:sldId id="298" r:id="rId7"/>
    <p:sldId id="300" r:id="rId8"/>
    <p:sldId id="301" r:id="rId9"/>
  </p:sldIdLst>
  <p:sldSz cx="10693400" cy="7556500"/>
  <p:notesSz cx="9926638" cy="6797675"/>
  <p:embeddedFontLst>
    <p:embeddedFont>
      <p:font typeface="DM Sans" pitchFamily="2" charset="0"/>
      <p:regular r:id="rId11"/>
      <p:bold r:id="rId12"/>
      <p:italic r:id="rId13"/>
      <p:boldItalic r:id="rId14"/>
    </p:embeddedFont>
    <p:embeddedFont>
      <p:font typeface="DM Sans Bold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299DC-F374-4482-83B9-7DF5DDD618AF}" v="25" dt="2025-08-13T14:35:09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4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ve, Emma (Growth Company)" userId="1bedf3d9-6cfe-44b9-9915-8363cf4f5809" providerId="ADAL" clId="{02FB7957-033F-4F9D-91C4-292EFFB624A4}"/>
    <pc:docChg chg="modNotesMaster">
      <pc:chgData name="Love, Emma (Growth Company)" userId="1bedf3d9-6cfe-44b9-9915-8363cf4f5809" providerId="ADAL" clId="{02FB7957-033F-4F9D-91C4-292EFFB624A4}" dt="2025-07-24T09:31:48.529" v="0"/>
      <pc:docMkLst>
        <pc:docMk/>
      </pc:docMkLst>
    </pc:docChg>
  </pc:docChgLst>
  <pc:docChgLst>
    <pc:chgData name="Higgins, Teigan (Growth Company)" userId="6b977de3-eeb6-4d36-aa47-2111edbf69f3" providerId="ADAL" clId="{016E9B01-E25C-49DD-8ADA-2A98B2C694D9}"/>
    <pc:docChg chg="custSel delSld modSld">
      <pc:chgData name="Higgins, Teigan (Growth Company)" userId="6b977de3-eeb6-4d36-aa47-2111edbf69f3" providerId="ADAL" clId="{016E9B01-E25C-49DD-8ADA-2A98B2C694D9}" dt="2025-07-21T13:38:13.322" v="21"/>
      <pc:docMkLst>
        <pc:docMk/>
      </pc:docMkLst>
      <pc:sldChg chg="del">
        <pc:chgData name="Higgins, Teigan (Growth Company)" userId="6b977de3-eeb6-4d36-aa47-2111edbf69f3" providerId="ADAL" clId="{016E9B01-E25C-49DD-8ADA-2A98B2C694D9}" dt="2025-07-21T13:37:16.001" v="0" actId="2696"/>
        <pc:sldMkLst>
          <pc:docMk/>
          <pc:sldMk cId="2186031506" sldId="284"/>
        </pc:sldMkLst>
      </pc:sldChg>
      <pc:sldChg chg="modSp mod">
        <pc:chgData name="Higgins, Teigan (Growth Company)" userId="6b977de3-eeb6-4d36-aa47-2111edbf69f3" providerId="ADAL" clId="{016E9B01-E25C-49DD-8ADA-2A98B2C694D9}" dt="2025-07-21T13:37:34.894" v="1" actId="404"/>
        <pc:sldMkLst>
          <pc:docMk/>
          <pc:sldMk cId="3094320336" sldId="297"/>
        </pc:sldMkLst>
        <pc:graphicFrameChg chg="modGraphic">
          <ac:chgData name="Higgins, Teigan (Growth Company)" userId="6b977de3-eeb6-4d36-aa47-2111edbf69f3" providerId="ADAL" clId="{016E9B01-E25C-49DD-8ADA-2A98B2C694D9}" dt="2025-07-21T13:37:34.894" v="1" actId="404"/>
          <ac:graphicFrameMkLst>
            <pc:docMk/>
            <pc:sldMk cId="3094320336" sldId="297"/>
            <ac:graphicFrameMk id="7" creationId="{D3C07A7B-DF3E-739B-C8C1-3CEB81681593}"/>
          </ac:graphicFrameMkLst>
        </pc:graphicFrameChg>
      </pc:sldChg>
      <pc:sldChg chg="modSp mod">
        <pc:chgData name="Higgins, Teigan (Growth Company)" userId="6b977de3-eeb6-4d36-aa47-2111edbf69f3" providerId="ADAL" clId="{016E9B01-E25C-49DD-8ADA-2A98B2C694D9}" dt="2025-07-21T13:38:13.322" v="21"/>
        <pc:sldMkLst>
          <pc:docMk/>
          <pc:sldMk cId="492953039" sldId="300"/>
        </pc:sldMkLst>
        <pc:graphicFrameChg chg="mod modGraphic">
          <ac:chgData name="Higgins, Teigan (Growth Company)" userId="6b977de3-eeb6-4d36-aa47-2111edbf69f3" providerId="ADAL" clId="{016E9B01-E25C-49DD-8ADA-2A98B2C694D9}" dt="2025-07-21T13:38:13.322" v="21"/>
          <ac:graphicFrameMkLst>
            <pc:docMk/>
            <pc:sldMk cId="492953039" sldId="300"/>
            <ac:graphicFrameMk id="7" creationId="{D3C07A7B-DF3E-739B-C8C1-3CEB81681593}"/>
          </ac:graphicFrameMkLst>
        </pc:graphicFrameChg>
      </pc:sldChg>
    </pc:docChg>
  </pc:docChgLst>
  <pc:docChgLst>
    <pc:chgData name="Love, Emma (Growth Company)" userId="1bedf3d9-6cfe-44b9-9915-8363cf4f5809" providerId="ADAL" clId="{30D299DC-F374-4482-83B9-7DF5DDD618AF}"/>
    <pc:docChg chg="undo custSel addSld delSld modSld sldOrd">
      <pc:chgData name="Love, Emma (Growth Company)" userId="1bedf3d9-6cfe-44b9-9915-8363cf4f5809" providerId="ADAL" clId="{30D299DC-F374-4482-83B9-7DF5DDD618AF}" dt="2025-08-13T14:35:09.863" v="328"/>
      <pc:docMkLst>
        <pc:docMk/>
      </pc:docMkLst>
      <pc:sldChg chg="modSp mod">
        <pc:chgData name="Love, Emma (Growth Company)" userId="1bedf3d9-6cfe-44b9-9915-8363cf4f5809" providerId="ADAL" clId="{30D299DC-F374-4482-83B9-7DF5DDD618AF}" dt="2025-08-13T14:34:05.162" v="322"/>
        <pc:sldMkLst>
          <pc:docMk/>
          <pc:sldMk cId="3094320336" sldId="297"/>
        </pc:sldMkLst>
        <pc:spChg chg="mod">
          <ac:chgData name="Love, Emma (Growth Company)" userId="1bedf3d9-6cfe-44b9-9915-8363cf4f5809" providerId="ADAL" clId="{30D299DC-F374-4482-83B9-7DF5DDD618AF}" dt="2025-08-13T13:18:09.150" v="13" actId="1076"/>
          <ac:spMkLst>
            <pc:docMk/>
            <pc:sldMk cId="3094320336" sldId="297"/>
            <ac:spMk id="69" creationId="{A4B24A60-86E8-7BBC-93E7-0D4602CF8705}"/>
          </ac:spMkLst>
        </pc:spChg>
        <pc:grpChg chg="mod">
          <ac:chgData name="Love, Emma (Growth Company)" userId="1bedf3d9-6cfe-44b9-9915-8363cf4f5809" providerId="ADAL" clId="{30D299DC-F374-4482-83B9-7DF5DDD618AF}" dt="2025-08-13T14:23:29.341" v="111" actId="1038"/>
          <ac:grpSpMkLst>
            <pc:docMk/>
            <pc:sldMk cId="3094320336" sldId="297"/>
            <ac:grpSpMk id="26" creationId="{DD80B1F2-7444-8405-B45A-EA46B2B1F5AB}"/>
          </ac:grpSpMkLst>
        </pc:grpChg>
        <pc:grpChg chg="mod">
          <ac:chgData name="Love, Emma (Growth Company)" userId="1bedf3d9-6cfe-44b9-9915-8363cf4f5809" providerId="ADAL" clId="{30D299DC-F374-4482-83B9-7DF5DDD618AF}" dt="2025-08-13T14:23:26.285" v="110" actId="1037"/>
          <ac:grpSpMkLst>
            <pc:docMk/>
            <pc:sldMk cId="3094320336" sldId="297"/>
            <ac:grpSpMk id="32" creationId="{C829ABA6-2403-8968-4CBB-62367A8FB5DC}"/>
          </ac:grpSpMkLst>
        </pc:grpChg>
        <pc:grpChg chg="mod">
          <ac:chgData name="Love, Emma (Growth Company)" userId="1bedf3d9-6cfe-44b9-9915-8363cf4f5809" providerId="ADAL" clId="{30D299DC-F374-4482-83B9-7DF5DDD618AF}" dt="2025-08-13T14:22:39.893" v="103" actId="1076"/>
          <ac:grpSpMkLst>
            <pc:docMk/>
            <pc:sldMk cId="3094320336" sldId="297"/>
            <ac:grpSpMk id="81" creationId="{29E351B1-50A1-366F-2376-816DD51B39AF}"/>
          </ac:grpSpMkLst>
        </pc:grpChg>
        <pc:grpChg chg="mod">
          <ac:chgData name="Love, Emma (Growth Company)" userId="1bedf3d9-6cfe-44b9-9915-8363cf4f5809" providerId="ADAL" clId="{30D299DC-F374-4482-83B9-7DF5DDD618AF}" dt="2025-08-13T14:22:45.384" v="104" actId="1076"/>
          <ac:grpSpMkLst>
            <pc:docMk/>
            <pc:sldMk cId="3094320336" sldId="297"/>
            <ac:grpSpMk id="84" creationId="{5577B313-93FC-7EC3-B13B-83FB088969B5}"/>
          </ac:grpSpMkLst>
        </pc:grpChg>
        <pc:grpChg chg="mod">
          <ac:chgData name="Love, Emma (Growth Company)" userId="1bedf3d9-6cfe-44b9-9915-8363cf4f5809" providerId="ADAL" clId="{30D299DC-F374-4482-83B9-7DF5DDD618AF}" dt="2025-08-13T14:23:14.521" v="108" actId="1076"/>
          <ac:grpSpMkLst>
            <pc:docMk/>
            <pc:sldMk cId="3094320336" sldId="297"/>
            <ac:grpSpMk id="124" creationId="{737CB9FE-AC59-E302-8D7B-FCA4DEDC386A}"/>
          </ac:grpSpMkLst>
        </pc:grpChg>
        <pc:grpChg chg="mod">
          <ac:chgData name="Love, Emma (Growth Company)" userId="1bedf3d9-6cfe-44b9-9915-8363cf4f5809" providerId="ADAL" clId="{30D299DC-F374-4482-83B9-7DF5DDD618AF}" dt="2025-08-13T14:23:07.928" v="107" actId="1076"/>
          <ac:grpSpMkLst>
            <pc:docMk/>
            <pc:sldMk cId="3094320336" sldId="297"/>
            <ac:grpSpMk id="142" creationId="{D1E1A096-7546-09AB-F5DC-67867C298D35}"/>
          </ac:grpSpMkLst>
        </pc:grpChg>
        <pc:grpChg chg="mod">
          <ac:chgData name="Love, Emma (Growth Company)" userId="1bedf3d9-6cfe-44b9-9915-8363cf4f5809" providerId="ADAL" clId="{30D299DC-F374-4482-83B9-7DF5DDD618AF}" dt="2025-08-13T14:22:59.211" v="106" actId="1076"/>
          <ac:grpSpMkLst>
            <pc:docMk/>
            <pc:sldMk cId="3094320336" sldId="297"/>
            <ac:grpSpMk id="157" creationId="{D0379724-04A9-573E-9580-74EEE6B5204E}"/>
          </ac:grpSpMkLst>
        </pc:grpChg>
        <pc:grpChg chg="mod">
          <ac:chgData name="Love, Emma (Growth Company)" userId="1bedf3d9-6cfe-44b9-9915-8363cf4f5809" providerId="ADAL" clId="{30D299DC-F374-4482-83B9-7DF5DDD618AF}" dt="2025-08-13T14:22:49.145" v="105" actId="1076"/>
          <ac:grpSpMkLst>
            <pc:docMk/>
            <pc:sldMk cId="3094320336" sldId="297"/>
            <ac:grpSpMk id="163" creationId="{16544B72-AAF9-AFE1-252B-02EF806173DC}"/>
          </ac:grpSpMkLst>
        </pc:grpChg>
        <pc:graphicFrameChg chg="mod modGraphic">
          <ac:chgData name="Love, Emma (Growth Company)" userId="1bedf3d9-6cfe-44b9-9915-8363cf4f5809" providerId="ADAL" clId="{30D299DC-F374-4482-83B9-7DF5DDD618AF}" dt="2025-08-13T14:34:05.162" v="322"/>
          <ac:graphicFrameMkLst>
            <pc:docMk/>
            <pc:sldMk cId="3094320336" sldId="297"/>
            <ac:graphicFrameMk id="7" creationId="{D3C07A7B-DF3E-739B-C8C1-3CEB81681593}"/>
          </ac:graphicFrameMkLst>
        </pc:graphicFrameChg>
      </pc:sldChg>
      <pc:sldChg chg="modSp add mod setBg">
        <pc:chgData name="Love, Emma (Growth Company)" userId="1bedf3d9-6cfe-44b9-9915-8363cf4f5809" providerId="ADAL" clId="{30D299DC-F374-4482-83B9-7DF5DDD618AF}" dt="2025-08-13T14:34:38.400" v="326"/>
        <pc:sldMkLst>
          <pc:docMk/>
          <pc:sldMk cId="2656008494" sldId="298"/>
        </pc:sldMkLst>
        <pc:graphicFrameChg chg="mod modGraphic">
          <ac:chgData name="Love, Emma (Growth Company)" userId="1bedf3d9-6cfe-44b9-9915-8363cf4f5809" providerId="ADAL" clId="{30D299DC-F374-4482-83B9-7DF5DDD618AF}" dt="2025-08-13T14:34:38.400" v="326"/>
          <ac:graphicFrameMkLst>
            <pc:docMk/>
            <pc:sldMk cId="2656008494" sldId="298"/>
            <ac:graphicFrameMk id="7" creationId="{D3C07A7B-DF3E-739B-C8C1-3CEB81681593}"/>
          </ac:graphicFrameMkLst>
        </pc:graphicFrameChg>
      </pc:sldChg>
      <pc:sldChg chg="del">
        <pc:chgData name="Love, Emma (Growth Company)" userId="1bedf3d9-6cfe-44b9-9915-8363cf4f5809" providerId="ADAL" clId="{30D299DC-F374-4482-83B9-7DF5DDD618AF}" dt="2025-08-13T14:23:47.244" v="115" actId="47"/>
        <pc:sldMkLst>
          <pc:docMk/>
          <pc:sldMk cId="3311282037" sldId="298"/>
        </pc:sldMkLst>
      </pc:sldChg>
      <pc:sldChg chg="modSp add mod ord setBg">
        <pc:chgData name="Love, Emma (Growth Company)" userId="1bedf3d9-6cfe-44b9-9915-8363cf4f5809" providerId="ADAL" clId="{30D299DC-F374-4482-83B9-7DF5DDD618AF}" dt="2025-08-13T14:34:21.768" v="325"/>
        <pc:sldMkLst>
          <pc:docMk/>
          <pc:sldMk cId="878665518" sldId="299"/>
        </pc:sldMkLst>
        <pc:graphicFrameChg chg="mod modGraphic">
          <ac:chgData name="Love, Emma (Growth Company)" userId="1bedf3d9-6cfe-44b9-9915-8363cf4f5809" providerId="ADAL" clId="{30D299DC-F374-4482-83B9-7DF5DDD618AF}" dt="2025-08-13T14:34:21.768" v="325"/>
          <ac:graphicFrameMkLst>
            <pc:docMk/>
            <pc:sldMk cId="878665518" sldId="299"/>
            <ac:graphicFrameMk id="7" creationId="{D3C07A7B-DF3E-739B-C8C1-3CEB81681593}"/>
          </ac:graphicFrameMkLst>
        </pc:graphicFrameChg>
      </pc:sldChg>
      <pc:sldChg chg="del">
        <pc:chgData name="Love, Emma (Growth Company)" userId="1bedf3d9-6cfe-44b9-9915-8363cf4f5809" providerId="ADAL" clId="{30D299DC-F374-4482-83B9-7DF5DDD618AF}" dt="2025-08-13T14:23:48.351" v="116" actId="47"/>
        <pc:sldMkLst>
          <pc:docMk/>
          <pc:sldMk cId="2980656497" sldId="299"/>
        </pc:sldMkLst>
      </pc:sldChg>
      <pc:sldChg chg="add del">
        <pc:chgData name="Love, Emma (Growth Company)" userId="1bedf3d9-6cfe-44b9-9915-8363cf4f5809" providerId="ADAL" clId="{30D299DC-F374-4482-83B9-7DF5DDD618AF}" dt="2025-08-13T14:24:11.238" v="119" actId="47"/>
        <pc:sldMkLst>
          <pc:docMk/>
          <pc:sldMk cId="492953039" sldId="300"/>
        </pc:sldMkLst>
      </pc:sldChg>
      <pc:sldChg chg="modSp add mod setBg">
        <pc:chgData name="Love, Emma (Growth Company)" userId="1bedf3d9-6cfe-44b9-9915-8363cf4f5809" providerId="ADAL" clId="{30D299DC-F374-4482-83B9-7DF5DDD618AF}" dt="2025-08-13T14:34:55.662" v="327"/>
        <pc:sldMkLst>
          <pc:docMk/>
          <pc:sldMk cId="3963190211" sldId="300"/>
        </pc:sldMkLst>
        <pc:graphicFrameChg chg="mod modGraphic">
          <ac:chgData name="Love, Emma (Growth Company)" userId="1bedf3d9-6cfe-44b9-9915-8363cf4f5809" providerId="ADAL" clId="{30D299DC-F374-4482-83B9-7DF5DDD618AF}" dt="2025-08-13T14:34:55.662" v="327"/>
          <ac:graphicFrameMkLst>
            <pc:docMk/>
            <pc:sldMk cId="3963190211" sldId="300"/>
            <ac:graphicFrameMk id="7" creationId="{D3C07A7B-DF3E-739B-C8C1-3CEB81681593}"/>
          </ac:graphicFrameMkLst>
        </pc:graphicFrameChg>
      </pc:sldChg>
      <pc:sldChg chg="modSp add mod setBg">
        <pc:chgData name="Love, Emma (Growth Company)" userId="1bedf3d9-6cfe-44b9-9915-8363cf4f5809" providerId="ADAL" clId="{30D299DC-F374-4482-83B9-7DF5DDD618AF}" dt="2025-08-13T14:35:09.863" v="328"/>
        <pc:sldMkLst>
          <pc:docMk/>
          <pc:sldMk cId="507942421" sldId="301"/>
        </pc:sldMkLst>
        <pc:graphicFrameChg chg="mod modGraphic">
          <ac:chgData name="Love, Emma (Growth Company)" userId="1bedf3d9-6cfe-44b9-9915-8363cf4f5809" providerId="ADAL" clId="{30D299DC-F374-4482-83B9-7DF5DDD618AF}" dt="2025-08-13T14:35:09.863" v="328"/>
          <ac:graphicFrameMkLst>
            <pc:docMk/>
            <pc:sldMk cId="507942421" sldId="301"/>
            <ac:graphicFrameMk id="7" creationId="{D3C07A7B-DF3E-739B-C8C1-3CEB81681593}"/>
          </ac:graphicFrameMkLst>
        </pc:graphicFrameChg>
      </pc:sldChg>
      <pc:sldChg chg="add del setBg">
        <pc:chgData name="Love, Emma (Growth Company)" userId="1bedf3d9-6cfe-44b9-9915-8363cf4f5809" providerId="ADAL" clId="{30D299DC-F374-4482-83B9-7DF5DDD618AF}" dt="2025-08-13T14:24:16.385" v="122" actId="47"/>
        <pc:sldMkLst>
          <pc:docMk/>
          <pc:sldMk cId="1582708000" sldId="301"/>
        </pc:sldMkLst>
      </pc:sldChg>
      <pc:sldChg chg="add del setBg">
        <pc:chgData name="Love, Emma (Growth Company)" userId="1bedf3d9-6cfe-44b9-9915-8363cf4f5809" providerId="ADAL" clId="{30D299DC-F374-4482-83B9-7DF5DDD618AF}" dt="2025-08-13T14:24:12.449" v="121" actId="47"/>
        <pc:sldMkLst>
          <pc:docMk/>
          <pc:sldMk cId="455343677" sldId="302"/>
        </pc:sldMkLst>
      </pc:sldChg>
      <pc:sldChg chg="add del setBg">
        <pc:chgData name="Love, Emma (Growth Company)" userId="1bedf3d9-6cfe-44b9-9915-8363cf4f5809" providerId="ADAL" clId="{30D299DC-F374-4482-83B9-7DF5DDD618AF}" dt="2025-08-13T14:24:11.872" v="120" actId="47"/>
        <pc:sldMkLst>
          <pc:docMk/>
          <pc:sldMk cId="4056913595" sldId="30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13/08/2025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850900"/>
            <a:ext cx="324326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181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94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715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585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5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48898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1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2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3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4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05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060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3709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50301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570277" y="90348"/>
            <a:ext cx="6688887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575399" y="1336321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557316" y="4002212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9551400" y="266140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10230294" y="2571491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274624" y="127229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17878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61302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7189719" y="1347940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09432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36714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8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9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10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11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12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05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060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3709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50301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570277" y="90348"/>
            <a:ext cx="6688887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575399" y="1336321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557316" y="4002212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9551400" y="266140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10230294" y="2571491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274624" y="127229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17878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61302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7189719" y="1347940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87866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51810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15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16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17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18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19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05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060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3709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50301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570277" y="90348"/>
            <a:ext cx="6688887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575399" y="1336321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557316" y="4002212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9551400" y="266140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10230294" y="2571491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274624" y="127229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17878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61302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7189719" y="1347940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65600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348474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22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23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24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25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26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05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060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3709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50301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570277" y="90348"/>
            <a:ext cx="6688887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575399" y="1336321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557316" y="4002212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9551400" y="266140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10230294" y="2571491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274624" y="127229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17878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61302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7189719" y="1347940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96319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505151"/>
              </p:ext>
            </p:extLst>
          </p:nvPr>
        </p:nvGraphicFramePr>
        <p:xfrm>
          <a:off x="2665577" y="684106"/>
          <a:ext cx="7901520" cy="67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07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849629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1069743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0945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61989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375232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56268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5570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Monday 29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Tuesday 30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Wednesday 1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Thursday 2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Friday 3</a:t>
                      </a:r>
                      <a:r>
                        <a:rPr lang="en-US" sz="1400" baseline="30000" dirty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239731"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050" dirty="0"/>
                        <a:t>Employability skills/CV building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</a:t>
                      </a:r>
                    </a:p>
                    <a:p>
                      <a:pPr algn="ctr"/>
                      <a:r>
                        <a:rPr lang="en-US" sz="1100" dirty="0"/>
                        <a:t>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1060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10.30-11.30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3709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50301"/>
                  </a:ext>
                </a:extLst>
              </a:tr>
              <a:tr h="268168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(healthy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Roots and branches (talking group)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397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Puzzles, quizzes, games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Housing</a:t>
                      </a:r>
                    </a:p>
                    <a:p>
                      <a:pPr algn="ctr"/>
                      <a:r>
                        <a:rPr lang="en-GB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4519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14.00-15.00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07744"/>
                  </a:ext>
                </a:extLst>
              </a:tr>
              <a:tr h="157148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CFO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570277" y="90348"/>
            <a:ext cx="6688887" cy="5885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200" dirty="0">
                <a:solidFill>
                  <a:srgbClr val="000000"/>
                </a:solidFill>
                <a:latin typeface="DM Sans Bold"/>
              </a:rPr>
              <a:t>CFO Evolution – September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93108" y="5762396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575399" y="1336321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323197" y="409932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31054" y="1333548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6201821" y="397354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511410" y="4323468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614023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284630" y="1347940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438125" y="572466"/>
            <a:ext cx="3931838" cy="1006660"/>
            <a:chOff x="76200" y="47625"/>
            <a:chExt cx="13152947" cy="3367522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416347" y="2602347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4154869" y="5724209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178028" y="434814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557316" y="4002212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7189719" y="5909061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301254" y="1352599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086974" y="1349150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617668" y="1652538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608608" y="4346347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9551400" y="2661408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822103" y="128319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821409" y="5930310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816159" y="4287596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10230294" y="2571491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665366" y="264754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274624" y="1272298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790314" y="2308073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10287558" y="4023164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175805" y="4306318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498200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577397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31525" y="3156142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565656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25830" y="4431967"/>
            <a:ext cx="914400" cy="914400"/>
          </a:xfrm>
          <a:prstGeom prst="rect">
            <a:avLst/>
          </a:prstGeom>
        </p:spPr>
      </p:pic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17878" y="4771714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161302" y="4756701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1378" y="1302446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612265" y="1342078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560986" y="3971761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124563" y="3931402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2" name="Group 65">
            <a:extLst>
              <a:ext uri="{FF2B5EF4-FFF2-40B4-BE49-F238E27FC236}">
                <a16:creationId xmlns:a16="http://schemas.microsoft.com/office/drawing/2014/main" id="{F862FE3E-78FF-7937-1324-FEA5AAE0F57D}"/>
              </a:ext>
            </a:extLst>
          </p:cNvPr>
          <p:cNvGrpSpPr/>
          <p:nvPr/>
        </p:nvGrpSpPr>
        <p:grpSpPr>
          <a:xfrm>
            <a:off x="2743859" y="1366253"/>
            <a:ext cx="220832" cy="193228"/>
            <a:chOff x="46236" y="86193"/>
            <a:chExt cx="812800" cy="711200"/>
          </a:xfrm>
        </p:grpSpPr>
        <p:sp>
          <p:nvSpPr>
            <p:cNvPr id="6" name="Freeform 66">
              <a:extLst>
                <a:ext uri="{FF2B5EF4-FFF2-40B4-BE49-F238E27FC236}">
                  <a16:creationId xmlns:a16="http://schemas.microsoft.com/office/drawing/2014/main" id="{20E8897A-E343-354A-A702-F916557B452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67">
              <a:extLst>
                <a:ext uri="{FF2B5EF4-FFF2-40B4-BE49-F238E27FC236}">
                  <a16:creationId xmlns:a16="http://schemas.microsoft.com/office/drawing/2014/main" id="{FAA684F1-1747-0985-DECC-8DF3341A7E1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" name="Group 46">
            <a:extLst>
              <a:ext uri="{FF2B5EF4-FFF2-40B4-BE49-F238E27FC236}">
                <a16:creationId xmlns:a16="http://schemas.microsoft.com/office/drawing/2014/main" id="{5D6BDCE0-9057-2512-D201-DB017887DDA9}"/>
              </a:ext>
            </a:extLst>
          </p:cNvPr>
          <p:cNvGrpSpPr/>
          <p:nvPr/>
        </p:nvGrpSpPr>
        <p:grpSpPr>
          <a:xfrm rot="2700000">
            <a:off x="2988378" y="1320023"/>
            <a:ext cx="293842" cy="293842"/>
            <a:chOff x="0" y="-3"/>
            <a:chExt cx="812800" cy="812799"/>
          </a:xfrm>
        </p:grpSpPr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A3216650-3F60-880E-DD9E-5C76EB8A5D3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TextBox 48">
              <a:extLst>
                <a:ext uri="{FF2B5EF4-FFF2-40B4-BE49-F238E27FC236}">
                  <a16:creationId xmlns:a16="http://schemas.microsoft.com/office/drawing/2014/main" id="{A8B5742D-6ED6-5276-34E6-5A62DC28D75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23" name="Group 46">
            <a:extLst>
              <a:ext uri="{FF2B5EF4-FFF2-40B4-BE49-F238E27FC236}">
                <a16:creationId xmlns:a16="http://schemas.microsoft.com/office/drawing/2014/main" id="{EE7772CA-51B9-9AEE-F9FA-81C4B76EB7BF}"/>
              </a:ext>
            </a:extLst>
          </p:cNvPr>
          <p:cNvGrpSpPr/>
          <p:nvPr/>
        </p:nvGrpSpPr>
        <p:grpSpPr>
          <a:xfrm rot="2700000">
            <a:off x="4823329" y="3914081"/>
            <a:ext cx="293842" cy="293842"/>
            <a:chOff x="0" y="-3"/>
            <a:chExt cx="812800" cy="812799"/>
          </a:xfrm>
        </p:grpSpPr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50839796-69B0-53F1-9746-A67AAD9BE45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TextBox 48">
              <a:extLst>
                <a:ext uri="{FF2B5EF4-FFF2-40B4-BE49-F238E27FC236}">
                  <a16:creationId xmlns:a16="http://schemas.microsoft.com/office/drawing/2014/main" id="{567AEEC5-7B2B-263B-5D5D-7FE25CC4AD7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58" name="Group 46">
            <a:extLst>
              <a:ext uri="{FF2B5EF4-FFF2-40B4-BE49-F238E27FC236}">
                <a16:creationId xmlns:a16="http://schemas.microsoft.com/office/drawing/2014/main" id="{19CE7C95-8091-54DB-DD17-E959F578D396}"/>
              </a:ext>
            </a:extLst>
          </p:cNvPr>
          <p:cNvGrpSpPr/>
          <p:nvPr/>
        </p:nvGrpSpPr>
        <p:grpSpPr>
          <a:xfrm rot="2700000">
            <a:off x="5878125" y="1988429"/>
            <a:ext cx="293842" cy="293842"/>
            <a:chOff x="0" y="-3"/>
            <a:chExt cx="812800" cy="812799"/>
          </a:xfrm>
        </p:grpSpPr>
        <p:sp>
          <p:nvSpPr>
            <p:cNvPr id="59" name="Freeform 47">
              <a:extLst>
                <a:ext uri="{FF2B5EF4-FFF2-40B4-BE49-F238E27FC236}">
                  <a16:creationId xmlns:a16="http://schemas.microsoft.com/office/drawing/2014/main" id="{68452149-B1CD-1F62-13A1-ACE54016F4C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TextBox 48">
              <a:extLst>
                <a:ext uri="{FF2B5EF4-FFF2-40B4-BE49-F238E27FC236}">
                  <a16:creationId xmlns:a16="http://schemas.microsoft.com/office/drawing/2014/main" id="{948B704F-C77D-CACC-F12C-05833004F757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9130543F-D58C-1E97-6BF9-655A78243E8A}"/>
              </a:ext>
            </a:extLst>
          </p:cNvPr>
          <p:cNvGrpSpPr/>
          <p:nvPr/>
        </p:nvGrpSpPr>
        <p:grpSpPr>
          <a:xfrm>
            <a:off x="5543947" y="1652538"/>
            <a:ext cx="420007" cy="193228"/>
            <a:chOff x="-860089" y="125410"/>
            <a:chExt cx="1545889" cy="711200"/>
          </a:xfrm>
        </p:grpSpPr>
        <p:sp>
          <p:nvSpPr>
            <p:cNvPr id="62" name="Freeform 66">
              <a:extLst>
                <a:ext uri="{FF2B5EF4-FFF2-40B4-BE49-F238E27FC236}">
                  <a16:creationId xmlns:a16="http://schemas.microsoft.com/office/drawing/2014/main" id="{E87EC74A-C643-17A0-7E29-F291C7A56BB3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63" name="TextBox 67">
              <a:extLst>
                <a:ext uri="{FF2B5EF4-FFF2-40B4-BE49-F238E27FC236}">
                  <a16:creationId xmlns:a16="http://schemas.microsoft.com/office/drawing/2014/main" id="{331FBCDB-867E-C84E-1E38-9EDA659F283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64" name="Group 62">
            <a:extLst>
              <a:ext uri="{FF2B5EF4-FFF2-40B4-BE49-F238E27FC236}">
                <a16:creationId xmlns:a16="http://schemas.microsoft.com/office/drawing/2014/main" id="{050C107A-60B0-C412-6D2B-9CDFDE1DF8D3}"/>
              </a:ext>
            </a:extLst>
          </p:cNvPr>
          <p:cNvGrpSpPr/>
          <p:nvPr/>
        </p:nvGrpSpPr>
        <p:grpSpPr>
          <a:xfrm>
            <a:off x="6212012" y="1659155"/>
            <a:ext cx="254998" cy="242972"/>
            <a:chOff x="-40230" y="990416"/>
            <a:chExt cx="853030" cy="812800"/>
          </a:xfrm>
        </p:grpSpPr>
        <p:sp>
          <p:nvSpPr>
            <p:cNvPr id="68" name="Freeform 63">
              <a:extLst>
                <a:ext uri="{FF2B5EF4-FFF2-40B4-BE49-F238E27FC236}">
                  <a16:creationId xmlns:a16="http://schemas.microsoft.com/office/drawing/2014/main" id="{F3131185-B341-362F-4C95-335F8523B97A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Box 64">
              <a:extLst>
                <a:ext uri="{FF2B5EF4-FFF2-40B4-BE49-F238E27FC236}">
                  <a16:creationId xmlns:a16="http://schemas.microsoft.com/office/drawing/2014/main" id="{3F15B0A4-CA55-C428-8C42-073C21AD77A5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78" name="Group 46">
            <a:extLst>
              <a:ext uri="{FF2B5EF4-FFF2-40B4-BE49-F238E27FC236}">
                <a16:creationId xmlns:a16="http://schemas.microsoft.com/office/drawing/2014/main" id="{544A3B1C-ADDF-FC49-D5C9-96F44932A13A}"/>
              </a:ext>
            </a:extLst>
          </p:cNvPr>
          <p:cNvGrpSpPr/>
          <p:nvPr/>
        </p:nvGrpSpPr>
        <p:grpSpPr>
          <a:xfrm rot="2700000">
            <a:off x="5867367" y="4285901"/>
            <a:ext cx="293842" cy="293842"/>
            <a:chOff x="0" y="-3"/>
            <a:chExt cx="812800" cy="812799"/>
          </a:xfrm>
        </p:grpSpPr>
        <p:sp>
          <p:nvSpPr>
            <p:cNvPr id="79" name="Freeform 47">
              <a:extLst>
                <a:ext uri="{FF2B5EF4-FFF2-40B4-BE49-F238E27FC236}">
                  <a16:creationId xmlns:a16="http://schemas.microsoft.com/office/drawing/2014/main" id="{932AF9B1-F6CB-29A9-BC1F-9F5044E980DC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TextBox 48">
              <a:extLst>
                <a:ext uri="{FF2B5EF4-FFF2-40B4-BE49-F238E27FC236}">
                  <a16:creationId xmlns:a16="http://schemas.microsoft.com/office/drawing/2014/main" id="{D9B083FF-CF45-86BB-985A-7BD20E5C3F6D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1" name="Group 62">
            <a:extLst>
              <a:ext uri="{FF2B5EF4-FFF2-40B4-BE49-F238E27FC236}">
                <a16:creationId xmlns:a16="http://schemas.microsoft.com/office/drawing/2014/main" id="{29E351B1-50A1-366F-2376-816DD51B39AF}"/>
              </a:ext>
            </a:extLst>
          </p:cNvPr>
          <p:cNvGrpSpPr/>
          <p:nvPr/>
        </p:nvGrpSpPr>
        <p:grpSpPr>
          <a:xfrm>
            <a:off x="7189719" y="1347940"/>
            <a:ext cx="242972" cy="242972"/>
            <a:chOff x="0" y="0"/>
            <a:chExt cx="812800" cy="812800"/>
          </a:xfrm>
        </p:grpSpPr>
        <p:sp>
          <p:nvSpPr>
            <p:cNvPr id="82" name="Freeform 63">
              <a:extLst>
                <a:ext uri="{FF2B5EF4-FFF2-40B4-BE49-F238E27FC236}">
                  <a16:creationId xmlns:a16="http://schemas.microsoft.com/office/drawing/2014/main" id="{DE6F3AB1-EC58-52C1-D7CB-CA4C500BBD5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TextBox 64">
              <a:extLst>
                <a:ext uri="{FF2B5EF4-FFF2-40B4-BE49-F238E27FC236}">
                  <a16:creationId xmlns:a16="http://schemas.microsoft.com/office/drawing/2014/main" id="{A09218B1-C560-DE22-C2A7-247A5ABCFF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1" name="Group 62">
            <a:extLst>
              <a:ext uri="{FF2B5EF4-FFF2-40B4-BE49-F238E27FC236}">
                <a16:creationId xmlns:a16="http://schemas.microsoft.com/office/drawing/2014/main" id="{E536D704-96D5-AB9E-61BD-6896D941F84F}"/>
              </a:ext>
            </a:extLst>
          </p:cNvPr>
          <p:cNvGrpSpPr/>
          <p:nvPr/>
        </p:nvGrpSpPr>
        <p:grpSpPr>
          <a:xfrm>
            <a:off x="9103303" y="4082295"/>
            <a:ext cx="242972" cy="242972"/>
            <a:chOff x="0" y="0"/>
            <a:chExt cx="812800" cy="812800"/>
          </a:xfrm>
        </p:grpSpPr>
        <p:sp>
          <p:nvSpPr>
            <p:cNvPr id="92" name="Freeform 63">
              <a:extLst>
                <a:ext uri="{FF2B5EF4-FFF2-40B4-BE49-F238E27FC236}">
                  <a16:creationId xmlns:a16="http://schemas.microsoft.com/office/drawing/2014/main" id="{FBA499A9-448E-CA78-13A3-D087106F5D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TextBox 64">
              <a:extLst>
                <a:ext uri="{FF2B5EF4-FFF2-40B4-BE49-F238E27FC236}">
                  <a16:creationId xmlns:a16="http://schemas.microsoft.com/office/drawing/2014/main" id="{9415729B-1CCA-40B4-4CCC-B9D8B5ED832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94" name="Group 65">
            <a:extLst>
              <a:ext uri="{FF2B5EF4-FFF2-40B4-BE49-F238E27FC236}">
                <a16:creationId xmlns:a16="http://schemas.microsoft.com/office/drawing/2014/main" id="{8ED0BAE1-0526-3D91-C56B-8E5DEF2B7ACA}"/>
              </a:ext>
            </a:extLst>
          </p:cNvPr>
          <p:cNvGrpSpPr/>
          <p:nvPr/>
        </p:nvGrpSpPr>
        <p:grpSpPr>
          <a:xfrm>
            <a:off x="4515436" y="1967881"/>
            <a:ext cx="220832" cy="193228"/>
            <a:chOff x="46236" y="86193"/>
            <a:chExt cx="812800" cy="711200"/>
          </a:xfrm>
        </p:grpSpPr>
        <p:sp>
          <p:nvSpPr>
            <p:cNvPr id="96" name="Freeform 66">
              <a:extLst>
                <a:ext uri="{FF2B5EF4-FFF2-40B4-BE49-F238E27FC236}">
                  <a16:creationId xmlns:a16="http://schemas.microsoft.com/office/drawing/2014/main" id="{65DBAD6D-3BA3-7FDE-2B90-A85CB67892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TextBox 67">
              <a:extLst>
                <a:ext uri="{FF2B5EF4-FFF2-40B4-BE49-F238E27FC236}">
                  <a16:creationId xmlns:a16="http://schemas.microsoft.com/office/drawing/2014/main" id="{7956D3B5-CFFD-7945-E50D-25EFDE7D5BE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1" name="Group 62">
            <a:extLst>
              <a:ext uri="{FF2B5EF4-FFF2-40B4-BE49-F238E27FC236}">
                <a16:creationId xmlns:a16="http://schemas.microsoft.com/office/drawing/2014/main" id="{6DEAC8EE-19B8-B1F7-5C7C-84863294041B}"/>
              </a:ext>
            </a:extLst>
          </p:cNvPr>
          <p:cNvGrpSpPr/>
          <p:nvPr/>
        </p:nvGrpSpPr>
        <p:grpSpPr>
          <a:xfrm>
            <a:off x="5146082" y="1945900"/>
            <a:ext cx="254998" cy="242972"/>
            <a:chOff x="-40230" y="990416"/>
            <a:chExt cx="853030" cy="812800"/>
          </a:xfrm>
        </p:grpSpPr>
        <p:sp>
          <p:nvSpPr>
            <p:cNvPr id="102" name="Freeform 63">
              <a:extLst>
                <a:ext uri="{FF2B5EF4-FFF2-40B4-BE49-F238E27FC236}">
                  <a16:creationId xmlns:a16="http://schemas.microsoft.com/office/drawing/2014/main" id="{60FDA183-6699-A1C6-05A7-D9E3641D06D0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08" name="TextBox 64">
              <a:extLst>
                <a:ext uri="{FF2B5EF4-FFF2-40B4-BE49-F238E27FC236}">
                  <a16:creationId xmlns:a16="http://schemas.microsoft.com/office/drawing/2014/main" id="{A7DA3CB8-98C2-F1B9-32BE-D20A3A72448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09" name="Group 65">
            <a:extLst>
              <a:ext uri="{FF2B5EF4-FFF2-40B4-BE49-F238E27FC236}">
                <a16:creationId xmlns:a16="http://schemas.microsoft.com/office/drawing/2014/main" id="{ACA6CD17-E65D-5BF3-D40A-5A92C9788417}"/>
              </a:ext>
            </a:extLst>
          </p:cNvPr>
          <p:cNvGrpSpPr/>
          <p:nvPr/>
        </p:nvGrpSpPr>
        <p:grpSpPr>
          <a:xfrm>
            <a:off x="9551400" y="5960461"/>
            <a:ext cx="220832" cy="193228"/>
            <a:chOff x="46236" y="86193"/>
            <a:chExt cx="812800" cy="711200"/>
          </a:xfrm>
        </p:grpSpPr>
        <p:sp>
          <p:nvSpPr>
            <p:cNvPr id="110" name="Freeform 66">
              <a:extLst>
                <a:ext uri="{FF2B5EF4-FFF2-40B4-BE49-F238E27FC236}">
                  <a16:creationId xmlns:a16="http://schemas.microsoft.com/office/drawing/2014/main" id="{18A479EE-40E6-00C1-0A37-2360FDDAD62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1" name="TextBox 67">
              <a:extLst>
                <a:ext uri="{FF2B5EF4-FFF2-40B4-BE49-F238E27FC236}">
                  <a16:creationId xmlns:a16="http://schemas.microsoft.com/office/drawing/2014/main" id="{CB4E99D8-49D8-E9E3-B4E3-F11E561568D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2" name="Group 62">
            <a:extLst>
              <a:ext uri="{FF2B5EF4-FFF2-40B4-BE49-F238E27FC236}">
                <a16:creationId xmlns:a16="http://schemas.microsoft.com/office/drawing/2014/main" id="{AF06285C-5CC0-E9E1-6F33-CCA951BDBAB8}"/>
              </a:ext>
            </a:extLst>
          </p:cNvPr>
          <p:cNvGrpSpPr/>
          <p:nvPr/>
        </p:nvGrpSpPr>
        <p:grpSpPr>
          <a:xfrm>
            <a:off x="10309982" y="5940765"/>
            <a:ext cx="242972" cy="242972"/>
            <a:chOff x="0" y="0"/>
            <a:chExt cx="812800" cy="812800"/>
          </a:xfrm>
        </p:grpSpPr>
        <p:sp>
          <p:nvSpPr>
            <p:cNvPr id="123" name="Freeform 63">
              <a:extLst>
                <a:ext uri="{FF2B5EF4-FFF2-40B4-BE49-F238E27FC236}">
                  <a16:creationId xmlns:a16="http://schemas.microsoft.com/office/drawing/2014/main" id="{BC94635C-06C4-E1A9-7553-74DF8FCCD8A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5" name="TextBox 64">
              <a:extLst>
                <a:ext uri="{FF2B5EF4-FFF2-40B4-BE49-F238E27FC236}">
                  <a16:creationId xmlns:a16="http://schemas.microsoft.com/office/drawing/2014/main" id="{6BA62EFD-1FE6-3184-9E0B-119707DEDEE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507942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E79988-E81F-4CDA-9F56-5AB90869CF05}"/>
</file>

<file path=customXml/itemProps2.xml><?xml version="1.0" encoding="utf-8"?>
<ds:datastoreItem xmlns:ds="http://schemas.openxmlformats.org/officeDocument/2006/customXml" ds:itemID="{12D4F630-F244-4249-A1DD-CAF66701C44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sharepoint/v3"/>
    <ds:schemaRef ds:uri="21fe2dc5-e687-4b08-a992-8b5ade4d5474"/>
    <ds:schemaRef ds:uri="http://schemas.microsoft.com/office/infopath/2007/PartnerControls"/>
    <ds:schemaRef ds:uri="39022ca7-da8b-462c-ac53-cf911d2e7c5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1215</Words>
  <Application>Microsoft Office PowerPoint</Application>
  <PresentationFormat>Custom</PresentationFormat>
  <Paragraphs>660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DM Sans Bold</vt:lpstr>
      <vt:lpstr>Calibri</vt:lpstr>
      <vt:lpstr>Aptos</vt:lpstr>
      <vt:lpstr>DM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Love, Emma (Growth Company)</cp:lastModifiedBy>
  <cp:revision>20</cp:revision>
  <cp:lastPrinted>2025-02-17T09:36:07Z</cp:lastPrinted>
  <dcterms:created xsi:type="dcterms:W3CDTF">2006-08-16T00:00:00Z</dcterms:created>
  <dcterms:modified xsi:type="dcterms:W3CDTF">2025-08-13T14:35:21Z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