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0693400" cy="7556500"/>
  <p:notesSz cx="6858000" cy="9144000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4" autoAdjust="0"/>
    <p:restoredTop sz="79056" autoAdjust="0"/>
  </p:normalViewPr>
  <p:slideViewPr>
    <p:cSldViewPr snapToGrid="0">
      <p:cViewPr>
        <p:scale>
          <a:sx n="60" d="100"/>
          <a:sy n="60" d="100"/>
        </p:scale>
        <p:origin x="504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369A8-0442-19E4-0884-10D351655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4AC1A-3122-7538-EA68-CE9682B88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D0A23-1FC7-8602-206C-3CB158BFB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2C429-9B32-216A-A035-5316DD73F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88D3-DB2E-35D4-ABB3-B6AAB8A33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7E046-6B7E-5C67-51FF-AD89D3C45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2ADA5-B741-2324-F4EA-774E5A29E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EA46-507F-5742-E59F-4FCD75134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1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9E8B-7224-5594-CF76-3789EBDE2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04D65-17AF-4D16-A5E6-8D63CAF80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C11E9-CC71-896F-4672-FFEBC05DE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E3C64-902D-BD8A-512B-2002B9CD5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6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28095"/>
              </p:ext>
            </p:extLst>
          </p:nvPr>
        </p:nvGraphicFramePr>
        <p:xfrm>
          <a:off x="2580381" y="582070"/>
          <a:ext cx="7953572" cy="6580014"/>
        </p:xfrm>
        <a:graphic>
          <a:graphicData uri="http://schemas.openxmlformats.org/drawingml/2006/table">
            <a:tbl>
              <a:tblPr/>
              <a:tblGrid>
                <a:gridCol w="150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3rd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5th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6th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7th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17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Introduction to Basic Cooking Skills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10:30am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10:30am – 12:30pm 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Canal Project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7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Environmental Awareness course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 (Employability)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–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-3::30pm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13:30pm</a:t>
                      </a:r>
                      <a:r>
                        <a:rPr lang="en-US" sz="108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-14:30pm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algn="ctr"/>
                      <a:endParaRPr lang="en-GB" sz="1080" b="0" dirty="0"/>
                    </a:p>
                    <a:p>
                      <a:pPr algn="ctr"/>
                      <a:endParaRPr lang="en-GB" sz="1080" b="0" dirty="0">
                        <a:latin typeface="DM Sans" pitchFamily="2" charset="0"/>
                      </a:endParaRP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Understanding Diversity in Society </a:t>
                      </a: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2:30pm – 3:30pm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Preparing for Employment with lived experience 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Enie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236344" y="6576728"/>
            <a:ext cx="643478" cy="393731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973" y="2130091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088" y="6692257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0" y="96415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224" y="3550704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19341" y="3374134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333804" y="1352686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10087560" y="4264495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5353994" y="4637314"/>
            <a:ext cx="242972" cy="301483"/>
            <a:chOff x="75218" y="47625"/>
            <a:chExt cx="812800" cy="1008535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75218" y="24336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3699913" y="4223012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4153781" y="6079953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594255" y="1423903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01655" y="139163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13D55170-DCE5-39AD-FED8-28529EA78E8D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617034" y="4653881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E062C6E5-8E5B-7075-DC1D-7ACE8A2B0092}"/>
              </a:ext>
            </a:extLst>
          </p:cNvPr>
          <p:cNvGrpSpPr/>
          <p:nvPr/>
        </p:nvGrpSpPr>
        <p:grpSpPr>
          <a:xfrm>
            <a:off x="7039012" y="2867812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55F55CE-3F0C-0EFC-A44F-6F171BCFF4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370851A4-30AC-F432-AAAB-F46E629D94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7462209" y="4491634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pic>
        <p:nvPicPr>
          <p:cNvPr id="12" name="Graphic 11" descr="Heart organ with solid fill">
            <a:extLst>
              <a:ext uri="{FF2B5EF4-FFF2-40B4-BE49-F238E27FC236}">
                <a16:creationId xmlns:a16="http://schemas.microsoft.com/office/drawing/2014/main" id="{22A64FA4-ABC3-3B87-86E1-9B1088B74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0035" y="3967327"/>
            <a:ext cx="457200" cy="457200"/>
          </a:xfrm>
          <a:prstGeom prst="rect">
            <a:avLst/>
          </a:prstGeom>
        </p:spPr>
      </p:pic>
      <p:pic>
        <p:nvPicPr>
          <p:cNvPr id="19" name="Graphic 18" descr="Olive branch outline">
            <a:extLst>
              <a:ext uri="{FF2B5EF4-FFF2-40B4-BE49-F238E27FC236}">
                <a16:creationId xmlns:a16="http://schemas.microsoft.com/office/drawing/2014/main" id="{04F8A5F8-44C0-42BE-464B-9D08090434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9300" y="3254155"/>
            <a:ext cx="457200" cy="457200"/>
          </a:xfrm>
          <a:prstGeom prst="rect">
            <a:avLst/>
          </a:prstGeom>
        </p:spPr>
      </p:pic>
      <p:grpSp>
        <p:nvGrpSpPr>
          <p:cNvPr id="33" name="Group 65">
            <a:extLst>
              <a:ext uri="{FF2B5EF4-FFF2-40B4-BE49-F238E27FC236}">
                <a16:creationId xmlns:a16="http://schemas.microsoft.com/office/drawing/2014/main" id="{640E98D5-CA02-8D67-9A66-39D3E82096DD}"/>
              </a:ext>
            </a:extLst>
          </p:cNvPr>
          <p:cNvGrpSpPr/>
          <p:nvPr/>
        </p:nvGrpSpPr>
        <p:grpSpPr>
          <a:xfrm>
            <a:off x="2675921" y="6757897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ECB1441B-97F2-92FE-E866-0DEBF5A7F238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76B88BD4-6CC5-A071-EE34-7A1990AFEA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955D9B96-BF16-D6D7-70D0-03B7449E0FDB}"/>
              </a:ext>
            </a:extLst>
          </p:cNvPr>
          <p:cNvGrpSpPr/>
          <p:nvPr/>
        </p:nvGrpSpPr>
        <p:grpSpPr>
          <a:xfrm>
            <a:off x="7027942" y="4796585"/>
            <a:ext cx="242972" cy="242972"/>
            <a:chOff x="0" y="0"/>
            <a:chExt cx="812800" cy="812800"/>
          </a:xfrm>
        </p:grpSpPr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E1CDFE8B-261D-36B6-63A7-15F6478D91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4">
              <a:extLst>
                <a:ext uri="{FF2B5EF4-FFF2-40B4-BE49-F238E27FC236}">
                  <a16:creationId xmlns:a16="http://schemas.microsoft.com/office/drawing/2014/main" id="{A393153F-140C-C7B0-FCDD-0AEF9FF130D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EC7E528B-DFFB-1E44-7542-22A7D108AB37}"/>
              </a:ext>
            </a:extLst>
          </p:cNvPr>
          <p:cNvGrpSpPr/>
          <p:nvPr/>
        </p:nvGrpSpPr>
        <p:grpSpPr>
          <a:xfrm>
            <a:off x="5789114" y="5039557"/>
            <a:ext cx="220832" cy="193228"/>
            <a:chOff x="0" y="0"/>
            <a:chExt cx="812800" cy="711200"/>
          </a:xfrm>
        </p:grpSpPr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C5449415-28B0-CA62-351E-5950AE920E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67">
              <a:extLst>
                <a:ext uri="{FF2B5EF4-FFF2-40B4-BE49-F238E27FC236}">
                  <a16:creationId xmlns:a16="http://schemas.microsoft.com/office/drawing/2014/main" id="{08A8E38F-1B0E-845B-CF7D-E1A95E66563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8" name="Picture 87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4AA55D8-5DA1-C677-D354-CE45F012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5885550" y="6419394"/>
            <a:ext cx="643478" cy="393731"/>
          </a:xfrm>
          <a:prstGeom prst="rect">
            <a:avLst/>
          </a:prstGeom>
        </p:spPr>
      </p:pic>
      <p:pic>
        <p:nvPicPr>
          <p:cNvPr id="89" name="Picture 8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C9E867DD-2FCA-BC64-3F68-443883F36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67" y="6804984"/>
            <a:ext cx="357670" cy="338892"/>
          </a:xfrm>
          <a:prstGeom prst="rect">
            <a:avLst/>
          </a:prstGeom>
        </p:spPr>
      </p:pic>
      <p:pic>
        <p:nvPicPr>
          <p:cNvPr id="90" name="Picture 89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16889D50-F021-59F8-650E-2F44E1B47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493" y="4627139"/>
            <a:ext cx="357670" cy="338892"/>
          </a:xfrm>
          <a:prstGeom prst="rect">
            <a:avLst/>
          </a:prstGeom>
        </p:spPr>
      </p:pic>
      <p:pic>
        <p:nvPicPr>
          <p:cNvPr id="53" name="Graphic 52" descr="Maze with solid fill">
            <a:extLst>
              <a:ext uri="{FF2B5EF4-FFF2-40B4-BE49-F238E27FC236}">
                <a16:creationId xmlns:a16="http://schemas.microsoft.com/office/drawing/2014/main" id="{C632C456-A8A9-8EB7-0B35-00A074F731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73640" y="6430882"/>
            <a:ext cx="664498" cy="664498"/>
          </a:xfrm>
          <a:prstGeom prst="rect">
            <a:avLst/>
          </a:prstGeom>
        </p:spPr>
      </p:pic>
      <p:pic>
        <p:nvPicPr>
          <p:cNvPr id="91" name="Graphic 90" descr="Domino Tile with solid fill">
            <a:extLst>
              <a:ext uri="{FF2B5EF4-FFF2-40B4-BE49-F238E27FC236}">
                <a16:creationId xmlns:a16="http://schemas.microsoft.com/office/drawing/2014/main" id="{C8449AA4-8055-E31F-2DF6-8ABF0081A8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3796" y="6400809"/>
            <a:ext cx="674442" cy="674442"/>
          </a:xfrm>
          <a:prstGeom prst="rect">
            <a:avLst/>
          </a:prstGeom>
        </p:spPr>
      </p:pic>
      <p:pic>
        <p:nvPicPr>
          <p:cNvPr id="93" name="Graphic 92" descr="Electric guitar with solid fill">
            <a:extLst>
              <a:ext uri="{FF2B5EF4-FFF2-40B4-BE49-F238E27FC236}">
                <a16:creationId xmlns:a16="http://schemas.microsoft.com/office/drawing/2014/main" id="{6B002511-49CD-F503-0B76-40CB236B1D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25002" y="3400629"/>
            <a:ext cx="674442" cy="674442"/>
          </a:xfrm>
          <a:prstGeom prst="rect">
            <a:avLst/>
          </a:prstGeom>
        </p:spPr>
      </p:pic>
      <p:pic>
        <p:nvPicPr>
          <p:cNvPr id="95" name="Graphic 94" descr="Music with solid fill">
            <a:extLst>
              <a:ext uri="{FF2B5EF4-FFF2-40B4-BE49-F238E27FC236}">
                <a16:creationId xmlns:a16="http://schemas.microsoft.com/office/drawing/2014/main" id="{AD1FB886-2E72-F7B6-40DC-B37A35692F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45793" y="3468268"/>
            <a:ext cx="539164" cy="539164"/>
          </a:xfrm>
          <a:prstGeom prst="rect">
            <a:avLst/>
          </a:prstGeom>
        </p:spPr>
      </p:pic>
      <p:grpSp>
        <p:nvGrpSpPr>
          <p:cNvPr id="96" name="Group 65">
            <a:extLst>
              <a:ext uri="{FF2B5EF4-FFF2-40B4-BE49-F238E27FC236}">
                <a16:creationId xmlns:a16="http://schemas.microsoft.com/office/drawing/2014/main" id="{334359BB-AF53-9FF7-7F40-A4E7FA9226AD}"/>
              </a:ext>
            </a:extLst>
          </p:cNvPr>
          <p:cNvGrpSpPr/>
          <p:nvPr/>
        </p:nvGrpSpPr>
        <p:grpSpPr>
          <a:xfrm>
            <a:off x="7534756" y="6693306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89815BDD-9EAD-73E3-9108-195434F0D40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2EA2A311-DC32-5241-AF8A-96AE58864CE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D301B261-3EA9-A857-C929-7BB3B8F08FC1}"/>
              </a:ext>
            </a:extLst>
          </p:cNvPr>
          <p:cNvGrpSpPr/>
          <p:nvPr/>
        </p:nvGrpSpPr>
        <p:grpSpPr>
          <a:xfrm>
            <a:off x="2618345" y="4545084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78BA878B-C871-A41D-2F62-F300463539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0D58C301-C263-7FBF-EDA8-C369152D82E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5" name="Group 46">
            <a:extLst>
              <a:ext uri="{FF2B5EF4-FFF2-40B4-BE49-F238E27FC236}">
                <a16:creationId xmlns:a16="http://schemas.microsoft.com/office/drawing/2014/main" id="{44F7880E-38DF-53AF-6B1D-A99A510D45F7}"/>
              </a:ext>
            </a:extLst>
          </p:cNvPr>
          <p:cNvGrpSpPr/>
          <p:nvPr/>
        </p:nvGrpSpPr>
        <p:grpSpPr>
          <a:xfrm rot="2700000">
            <a:off x="5719366" y="3873629"/>
            <a:ext cx="293842" cy="293842"/>
            <a:chOff x="0" y="0"/>
            <a:chExt cx="812800" cy="812800"/>
          </a:xfrm>
        </p:grpSpPr>
        <p:sp>
          <p:nvSpPr>
            <p:cNvPr id="106" name="Freeform 47">
              <a:extLst>
                <a:ext uri="{FF2B5EF4-FFF2-40B4-BE49-F238E27FC236}">
                  <a16:creationId xmlns:a16="http://schemas.microsoft.com/office/drawing/2014/main" id="{59185A7D-7A00-8B4D-D012-5F41EA816F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48">
              <a:extLst>
                <a:ext uri="{FF2B5EF4-FFF2-40B4-BE49-F238E27FC236}">
                  <a16:creationId xmlns:a16="http://schemas.microsoft.com/office/drawing/2014/main" id="{4F7D9C82-27FC-3CDE-DCB9-A539AE0D44B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9" name="Picture 10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F1D0DD6-EF88-4FA1-7D4F-9E2CE3EA3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766" y="6466092"/>
            <a:ext cx="357670" cy="3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C2859-0328-3134-4026-866F888F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A4C05D1-11DB-01F8-3D08-2C0B36A3F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56541"/>
              </p:ext>
            </p:extLst>
          </p:nvPr>
        </p:nvGraphicFramePr>
        <p:xfrm>
          <a:off x="2580381" y="582070"/>
          <a:ext cx="7953572" cy="6580014"/>
        </p:xfrm>
        <a:graphic>
          <a:graphicData uri="http://schemas.openxmlformats.org/drawingml/2006/table">
            <a:tbl>
              <a:tblPr/>
              <a:tblGrid>
                <a:gridCol w="150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17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Introduction to Basic Cooking Skills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10:30am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10:30am – 12:30pm 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7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Environmental Awareness course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 (Employability)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–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-3::30pm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13:30pm</a:t>
                      </a:r>
                      <a:r>
                        <a:rPr lang="en-US" sz="108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-14:30pm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algn="ctr"/>
                      <a:endParaRPr lang="en-GB" sz="1080" b="0" dirty="0"/>
                    </a:p>
                    <a:p>
                      <a:pPr algn="ctr"/>
                      <a:endParaRPr lang="en-GB" sz="1080" b="0" dirty="0">
                        <a:latin typeface="DM Sans" pitchFamily="2" charset="0"/>
                      </a:endParaRP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Understanding Diversity in Society </a:t>
                      </a: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2:30pm – 3:30pm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Preparing for Employment with lived experience 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Enie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41543B33-7284-8E35-04E8-972CF46A4B31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535BC9F-9D91-7AE3-5908-491CF15B72CE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B481202-90B4-605E-3F71-4C0A5DC51228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E3DF29F-89B7-0839-AC9B-6752B1E5C37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22FDD23-DDEE-12B9-6BC4-05A9A3AC39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DC531EC1-00CB-1345-FCCD-B2C11B861CE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66245B2-76E4-F0F3-D9C6-1B7BD3FBF52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61D22C9-88F7-03AD-EAB1-113E3F0622B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99764178-3046-F784-4964-BF1339C846E3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17D4EED8-6F5E-4701-B5B4-5BD45F824D45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3DB26F6-8E9C-B77C-B1F6-05C4A8B549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DFDDD651-F25A-1A02-BF0D-766863DE5AB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A2F21B3-0DA5-AA69-90BB-E0929FB577D2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3BF7D8A-6A04-436F-2515-E0313986F16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E27D3D9-D607-FBDE-BD0E-43DDE4D18E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A4571B4-F9A9-7CBD-DAF8-BB973F66CAA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1F052BE4-45F9-F640-F457-37D789F0EF65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7FDE753-3B82-8F36-63EC-660C5A8BE89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939CFDF-E139-2348-2867-F00810A5E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236344" y="6576728"/>
            <a:ext cx="643478" cy="393731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7AC5C641-A21B-8B02-9528-605445733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973" y="2130091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77AA9A18-EA57-4627-CC9B-9310E4CA2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088" y="6692257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BAB2C43-B716-F6FE-3313-0DEAE8ECA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0" y="96415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95F471-6911-C98C-078D-D44095045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224" y="3550704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7622E7F2-9171-0B00-E605-584E6CA29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19341" y="3374134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671BC7B2-6E86-908E-D0A8-3D9BDA1DE286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CE3A9F59-1927-8C3F-2EC8-19E404CEDB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5221A5F2-51AE-9538-F87C-DCFEE004579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7D04B809-4055-8B7F-2408-82D855854AD0}"/>
              </a:ext>
            </a:extLst>
          </p:cNvPr>
          <p:cNvGrpSpPr/>
          <p:nvPr/>
        </p:nvGrpSpPr>
        <p:grpSpPr>
          <a:xfrm>
            <a:off x="5333804" y="1352686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E32C0E3E-2718-5FE5-C33D-3F4D893B72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ECC75858-5ECD-4D48-1D04-BA5772D91BC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1F0D318C-C7E0-9F91-05A4-1A5D5AD1905B}"/>
              </a:ext>
            </a:extLst>
          </p:cNvPr>
          <p:cNvGrpSpPr/>
          <p:nvPr/>
        </p:nvGrpSpPr>
        <p:grpSpPr>
          <a:xfrm>
            <a:off x="10087560" y="4264495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AACCFF94-3350-C5A0-7870-69DDC5B640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D9A9AD64-F7D3-8357-CF6B-8FD18A9145E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C349E89B-6303-1C35-527D-11F1DD78DB5D}"/>
              </a:ext>
            </a:extLst>
          </p:cNvPr>
          <p:cNvGrpSpPr/>
          <p:nvPr/>
        </p:nvGrpSpPr>
        <p:grpSpPr>
          <a:xfrm>
            <a:off x="5353994" y="4637314"/>
            <a:ext cx="242972" cy="301483"/>
            <a:chOff x="75218" y="47625"/>
            <a:chExt cx="812800" cy="1008535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E033E0A2-0E4A-C99D-3742-C8049EA08B4E}"/>
                </a:ext>
              </a:extLst>
            </p:cNvPr>
            <p:cNvSpPr/>
            <p:nvPr/>
          </p:nvSpPr>
          <p:spPr>
            <a:xfrm>
              <a:off x="75218" y="24336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A451B3A9-F228-5F21-3FB7-8EC86AC2576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94E3F920-2FBB-B2EE-7E3D-EE72926B5785}"/>
              </a:ext>
            </a:extLst>
          </p:cNvPr>
          <p:cNvGrpSpPr/>
          <p:nvPr/>
        </p:nvGrpSpPr>
        <p:grpSpPr>
          <a:xfrm>
            <a:off x="3699913" y="4223012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1F13FDEB-B94E-D2BC-5124-84A241638A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88AD4F21-15E5-A261-12C8-CE7E8FB20E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6257AFD3-FFC5-407F-CB15-A51BB612125C}"/>
              </a:ext>
            </a:extLst>
          </p:cNvPr>
          <p:cNvGrpSpPr/>
          <p:nvPr/>
        </p:nvGrpSpPr>
        <p:grpSpPr>
          <a:xfrm>
            <a:off x="4153781" y="6079953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BE7CA313-B8F8-477C-337C-B63CF8D7CC7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6AE3A190-50F7-28B9-1708-2003FCAD7E6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7D6BEDAD-B154-F9FE-79AB-E2341D7B95CE}"/>
              </a:ext>
            </a:extLst>
          </p:cNvPr>
          <p:cNvGrpSpPr/>
          <p:nvPr/>
        </p:nvGrpSpPr>
        <p:grpSpPr>
          <a:xfrm>
            <a:off x="8594255" y="1423903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F191072-53EB-7B7C-D9D5-FD007D10863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7BEC9390-84A4-853C-B7D5-AA82480AEA3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2BBEA78B-7077-2121-3E09-69BED99CF479}"/>
              </a:ext>
            </a:extLst>
          </p:cNvPr>
          <p:cNvGrpSpPr/>
          <p:nvPr/>
        </p:nvGrpSpPr>
        <p:grpSpPr>
          <a:xfrm>
            <a:off x="10101655" y="139163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599090CD-8242-6BBF-DE98-C93554F74C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F18F700F-436B-502F-1F93-A2A7F6BA291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1A7FC51E-DEDA-90B0-5B6B-EF9D948E354A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F0E1C222-A0BC-60E9-51D1-7F4A58C85235}"/>
              </a:ext>
            </a:extLst>
          </p:cNvPr>
          <p:cNvGrpSpPr/>
          <p:nvPr/>
        </p:nvGrpSpPr>
        <p:grpSpPr>
          <a:xfrm>
            <a:off x="8617034" y="4653881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7827D471-7B71-2E13-3220-83A731CCA4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D18BE914-F6A1-940D-CACD-9F41902CECF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55DA03B5-8F3B-042F-EE66-C99A29F8E053}"/>
              </a:ext>
            </a:extLst>
          </p:cNvPr>
          <p:cNvGrpSpPr/>
          <p:nvPr/>
        </p:nvGrpSpPr>
        <p:grpSpPr>
          <a:xfrm>
            <a:off x="7039012" y="2867812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09208AA7-A271-7DBA-F779-3DAF4F36BE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51918A9D-5EF7-19E7-8E29-36B6311CC3A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41D64970-CBFB-1C88-FDE2-613C30076EC5}"/>
              </a:ext>
            </a:extLst>
          </p:cNvPr>
          <p:cNvGrpSpPr/>
          <p:nvPr/>
        </p:nvGrpSpPr>
        <p:grpSpPr>
          <a:xfrm>
            <a:off x="7462209" y="4491634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E89EC835-9DD7-5E8E-22A0-5DFB81A9DC5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B195EEE3-BD61-75ED-1CFC-7F30E1CEAA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DFDB1C5B-A309-7A25-5D06-CC38715C8175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pic>
        <p:nvPicPr>
          <p:cNvPr id="12" name="Graphic 11" descr="Heart organ with solid fill">
            <a:extLst>
              <a:ext uri="{FF2B5EF4-FFF2-40B4-BE49-F238E27FC236}">
                <a16:creationId xmlns:a16="http://schemas.microsoft.com/office/drawing/2014/main" id="{D2866398-6F33-2881-1AC2-4D14389EE8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0035" y="3967327"/>
            <a:ext cx="457200" cy="457200"/>
          </a:xfrm>
          <a:prstGeom prst="rect">
            <a:avLst/>
          </a:prstGeom>
        </p:spPr>
      </p:pic>
      <p:pic>
        <p:nvPicPr>
          <p:cNvPr id="19" name="Graphic 18" descr="Olive branch outline">
            <a:extLst>
              <a:ext uri="{FF2B5EF4-FFF2-40B4-BE49-F238E27FC236}">
                <a16:creationId xmlns:a16="http://schemas.microsoft.com/office/drawing/2014/main" id="{D2022206-A4F6-AEA3-8069-4B1FCF1BE7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9300" y="3254155"/>
            <a:ext cx="457200" cy="457200"/>
          </a:xfrm>
          <a:prstGeom prst="rect">
            <a:avLst/>
          </a:prstGeom>
        </p:spPr>
      </p:pic>
      <p:grpSp>
        <p:nvGrpSpPr>
          <p:cNvPr id="33" name="Group 65">
            <a:extLst>
              <a:ext uri="{FF2B5EF4-FFF2-40B4-BE49-F238E27FC236}">
                <a16:creationId xmlns:a16="http://schemas.microsoft.com/office/drawing/2014/main" id="{19BFB300-E785-6AFA-C0D8-FB8ABBA3A5DF}"/>
              </a:ext>
            </a:extLst>
          </p:cNvPr>
          <p:cNvGrpSpPr/>
          <p:nvPr/>
        </p:nvGrpSpPr>
        <p:grpSpPr>
          <a:xfrm>
            <a:off x="2675921" y="6757897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AE764BE0-A2F5-8E1A-90ED-49BC0320A80A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B134D9D0-2BF2-8851-C5C4-E81FB4E9948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44CCEC2C-5C6C-0215-A23F-F414D463BEBF}"/>
              </a:ext>
            </a:extLst>
          </p:cNvPr>
          <p:cNvGrpSpPr/>
          <p:nvPr/>
        </p:nvGrpSpPr>
        <p:grpSpPr>
          <a:xfrm>
            <a:off x="7027942" y="4796585"/>
            <a:ext cx="242972" cy="242972"/>
            <a:chOff x="0" y="0"/>
            <a:chExt cx="812800" cy="812800"/>
          </a:xfrm>
        </p:grpSpPr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F42F3184-C9F0-9E21-13DA-969F9BCB22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4">
              <a:extLst>
                <a:ext uri="{FF2B5EF4-FFF2-40B4-BE49-F238E27FC236}">
                  <a16:creationId xmlns:a16="http://schemas.microsoft.com/office/drawing/2014/main" id="{36375804-2242-3673-F63B-D171AC6E39D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D8F33D22-5C69-03C9-BB72-BE739B0AA0B5}"/>
              </a:ext>
            </a:extLst>
          </p:cNvPr>
          <p:cNvGrpSpPr/>
          <p:nvPr/>
        </p:nvGrpSpPr>
        <p:grpSpPr>
          <a:xfrm>
            <a:off x="5789114" y="5039557"/>
            <a:ext cx="220832" cy="193228"/>
            <a:chOff x="0" y="0"/>
            <a:chExt cx="812800" cy="711200"/>
          </a:xfrm>
        </p:grpSpPr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FD5F2A3C-8F5C-F7B1-122A-0DEDF1BFCA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67">
              <a:extLst>
                <a:ext uri="{FF2B5EF4-FFF2-40B4-BE49-F238E27FC236}">
                  <a16:creationId xmlns:a16="http://schemas.microsoft.com/office/drawing/2014/main" id="{352474BC-20CB-9522-716F-F06B8AF7CBA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8" name="Picture 87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637ADA64-D5B1-E4B0-4FF2-8759D9413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5885550" y="6419394"/>
            <a:ext cx="643478" cy="393731"/>
          </a:xfrm>
          <a:prstGeom prst="rect">
            <a:avLst/>
          </a:prstGeom>
        </p:spPr>
      </p:pic>
      <p:pic>
        <p:nvPicPr>
          <p:cNvPr id="89" name="Picture 8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DDF5F001-0286-8CC1-4E13-F294166CA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67" y="6804984"/>
            <a:ext cx="357670" cy="338892"/>
          </a:xfrm>
          <a:prstGeom prst="rect">
            <a:avLst/>
          </a:prstGeom>
        </p:spPr>
      </p:pic>
      <p:pic>
        <p:nvPicPr>
          <p:cNvPr id="90" name="Picture 89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DBABA72-7651-BFC0-E0DF-1E6CDF54B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493" y="4627139"/>
            <a:ext cx="357670" cy="338892"/>
          </a:xfrm>
          <a:prstGeom prst="rect">
            <a:avLst/>
          </a:prstGeom>
        </p:spPr>
      </p:pic>
      <p:pic>
        <p:nvPicPr>
          <p:cNvPr id="53" name="Graphic 52" descr="Maze with solid fill">
            <a:extLst>
              <a:ext uri="{FF2B5EF4-FFF2-40B4-BE49-F238E27FC236}">
                <a16:creationId xmlns:a16="http://schemas.microsoft.com/office/drawing/2014/main" id="{AC09DD9B-A47D-E57A-7BCE-B8A57E25CB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73640" y="6430882"/>
            <a:ext cx="664498" cy="664498"/>
          </a:xfrm>
          <a:prstGeom prst="rect">
            <a:avLst/>
          </a:prstGeom>
        </p:spPr>
      </p:pic>
      <p:pic>
        <p:nvPicPr>
          <p:cNvPr id="91" name="Graphic 90" descr="Domino Tile with solid fill">
            <a:extLst>
              <a:ext uri="{FF2B5EF4-FFF2-40B4-BE49-F238E27FC236}">
                <a16:creationId xmlns:a16="http://schemas.microsoft.com/office/drawing/2014/main" id="{FA2EC8C6-DE76-5792-C5F5-DF7B562D5D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3796" y="6400809"/>
            <a:ext cx="674442" cy="674442"/>
          </a:xfrm>
          <a:prstGeom prst="rect">
            <a:avLst/>
          </a:prstGeom>
        </p:spPr>
      </p:pic>
      <p:pic>
        <p:nvPicPr>
          <p:cNvPr id="93" name="Graphic 92" descr="Electric guitar with solid fill">
            <a:extLst>
              <a:ext uri="{FF2B5EF4-FFF2-40B4-BE49-F238E27FC236}">
                <a16:creationId xmlns:a16="http://schemas.microsoft.com/office/drawing/2014/main" id="{0CBF3635-2E78-0CB3-5213-96FFE87631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25002" y="3400629"/>
            <a:ext cx="674442" cy="674442"/>
          </a:xfrm>
          <a:prstGeom prst="rect">
            <a:avLst/>
          </a:prstGeom>
        </p:spPr>
      </p:pic>
      <p:pic>
        <p:nvPicPr>
          <p:cNvPr id="95" name="Graphic 94" descr="Music with solid fill">
            <a:extLst>
              <a:ext uri="{FF2B5EF4-FFF2-40B4-BE49-F238E27FC236}">
                <a16:creationId xmlns:a16="http://schemas.microsoft.com/office/drawing/2014/main" id="{BBADA1CF-7E3C-C9CA-4937-4FD756D64A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45793" y="3468268"/>
            <a:ext cx="539164" cy="539164"/>
          </a:xfrm>
          <a:prstGeom prst="rect">
            <a:avLst/>
          </a:prstGeom>
        </p:spPr>
      </p:pic>
      <p:grpSp>
        <p:nvGrpSpPr>
          <p:cNvPr id="96" name="Group 65">
            <a:extLst>
              <a:ext uri="{FF2B5EF4-FFF2-40B4-BE49-F238E27FC236}">
                <a16:creationId xmlns:a16="http://schemas.microsoft.com/office/drawing/2014/main" id="{917BF0BB-D62F-213A-0038-9C2816D128B5}"/>
              </a:ext>
            </a:extLst>
          </p:cNvPr>
          <p:cNvGrpSpPr/>
          <p:nvPr/>
        </p:nvGrpSpPr>
        <p:grpSpPr>
          <a:xfrm>
            <a:off x="7534756" y="6693306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EB397BB3-58B8-6374-43EE-138B673CDCC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F04615B0-09C7-4182-B447-8739D99F251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75E6DA67-AC17-C68E-8336-4FD8277F5950}"/>
              </a:ext>
            </a:extLst>
          </p:cNvPr>
          <p:cNvGrpSpPr/>
          <p:nvPr/>
        </p:nvGrpSpPr>
        <p:grpSpPr>
          <a:xfrm>
            <a:off x="2618345" y="4545084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5B8DCA4A-302D-70E7-4FB3-FEE7E9CFCF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25792923-C6F9-A525-658B-73AF823727C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9" name="Picture 10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D6B1EB2E-1866-7028-12BB-A12204098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766" y="6466092"/>
            <a:ext cx="357670" cy="3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9BF14-2FAD-B065-E00A-055AFA8C7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44B2A2-7716-C7DA-8C89-43C566018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2540"/>
              </p:ext>
            </p:extLst>
          </p:nvPr>
        </p:nvGraphicFramePr>
        <p:xfrm>
          <a:off x="2580381" y="582070"/>
          <a:ext cx="7953572" cy="6580014"/>
        </p:xfrm>
        <a:graphic>
          <a:graphicData uri="http://schemas.openxmlformats.org/drawingml/2006/table">
            <a:tbl>
              <a:tblPr/>
              <a:tblGrid>
                <a:gridCol w="150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17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Introduction to Basic Cooking Skills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10:30am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10:30am – 12:30pm 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Canal Project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7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Environmental Awareness course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 (Employability)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–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-3::30pm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13:30pm</a:t>
                      </a:r>
                      <a:r>
                        <a:rPr lang="en-US" sz="108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-14:30pm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algn="ctr"/>
                      <a:endParaRPr lang="en-GB" sz="1080" b="0" dirty="0"/>
                    </a:p>
                    <a:p>
                      <a:pPr algn="ctr"/>
                      <a:endParaRPr lang="en-GB" sz="1080" b="0" dirty="0">
                        <a:latin typeface="DM Sans" pitchFamily="2" charset="0"/>
                      </a:endParaRP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Understanding Diversity in Society </a:t>
                      </a: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2:30pm – 3:30pm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Preparing for Employment with lived experience 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Enie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B1E64C30-CF5F-B768-7A82-BB035FEEB243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35B062F-9DA4-E070-4094-D3E21BFE3A5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138CF1-1BE1-630C-5728-9646632E573E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64C9029-B515-7DB6-5FFE-E9F325F486FA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A2949E2-393F-CA0D-5C24-67B6ECD563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AA7CAB2A-2928-1C89-1738-F47705015F7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2C0C9DA-64F7-B51F-672D-9F0EF7EA5B17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FA6F290-4731-776C-B701-7755233FD430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4DD51B9-FF1F-BF7F-D2B2-0FF0536C42F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5DCA0162-1132-F042-0FEE-33283A47DB38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6920CA82-506B-AB8D-7F22-CC15B1B3D5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BB6F2AD-59ED-B8A1-E8F3-9C8D19A55F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C7D352B-EFEB-CBC3-1017-D18492571157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2391D05-712D-33F7-D020-DE9464B981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A1D915E-C43F-8B15-8C77-9CA4445663A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697970BB-D7DC-962F-2F54-3C9E7C11A8BB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71FE721-CC92-D3C7-12C9-AF718819062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B8CFEF6-2023-E701-03C2-EDF341C5B13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A75211EB-E044-CD07-A61B-C0AFDF4D7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236344" y="6576728"/>
            <a:ext cx="643478" cy="393731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58E33A9-D21C-472F-7088-9A5DB0E92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973" y="2130091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81D8413-F849-A9A3-2A0A-20EC98397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088" y="6692257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0B5E3BC2-D1A4-BE2F-D10D-7E685D6D1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0" y="96415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CE9FEC-6C53-3DD1-B505-F93EA4402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224" y="3550704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7EF255AE-A1CC-819E-71D3-30513B90A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19341" y="3374134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61203F7B-C74A-94F4-8ED2-D5EF4439C4B3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75D2D047-C1AC-6E3F-DBCE-A90C788E2A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139DE483-5FEF-780B-78AD-EBDF30018F9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08F20E4-6D6E-BF32-B237-1BFD98AA918B}"/>
              </a:ext>
            </a:extLst>
          </p:cNvPr>
          <p:cNvGrpSpPr/>
          <p:nvPr/>
        </p:nvGrpSpPr>
        <p:grpSpPr>
          <a:xfrm>
            <a:off x="5333804" y="1352686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BA2B9DD8-A3C6-1A3E-94BF-8D34758C92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EB852AA0-DF38-B4A2-6C46-967C3C36549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974CE1B-59FF-EDC9-DD15-A63CE242EDF1}"/>
              </a:ext>
            </a:extLst>
          </p:cNvPr>
          <p:cNvGrpSpPr/>
          <p:nvPr/>
        </p:nvGrpSpPr>
        <p:grpSpPr>
          <a:xfrm>
            <a:off x="10087560" y="4264495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DA145167-AD8E-6C32-4DA5-4E9DE24C2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D2F8BB3D-DC0F-4602-C52F-40666DF1F3E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0DD1E25-A3B3-2E1B-E2DD-63156EF0B3A6}"/>
              </a:ext>
            </a:extLst>
          </p:cNvPr>
          <p:cNvGrpSpPr/>
          <p:nvPr/>
        </p:nvGrpSpPr>
        <p:grpSpPr>
          <a:xfrm>
            <a:off x="5353994" y="4637314"/>
            <a:ext cx="242972" cy="301483"/>
            <a:chOff x="75218" y="47625"/>
            <a:chExt cx="812800" cy="1008535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4243DB70-5172-CA95-7008-17F3CB9FCD9D}"/>
                </a:ext>
              </a:extLst>
            </p:cNvPr>
            <p:cNvSpPr/>
            <p:nvPr/>
          </p:nvSpPr>
          <p:spPr>
            <a:xfrm>
              <a:off x="75218" y="24336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BAC526B2-60F0-E495-4B28-03327692B37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B8C92A86-CD9D-991F-6A98-96307F952F19}"/>
              </a:ext>
            </a:extLst>
          </p:cNvPr>
          <p:cNvGrpSpPr/>
          <p:nvPr/>
        </p:nvGrpSpPr>
        <p:grpSpPr>
          <a:xfrm>
            <a:off x="3699913" y="4223012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AD150E77-1397-45E1-BE6D-6773B5F429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9F7019CE-1F82-9C6C-0280-F87F3FBDEED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5AFC2B1-F015-159A-F87F-A0083D6514C7}"/>
              </a:ext>
            </a:extLst>
          </p:cNvPr>
          <p:cNvGrpSpPr/>
          <p:nvPr/>
        </p:nvGrpSpPr>
        <p:grpSpPr>
          <a:xfrm>
            <a:off x="4153781" y="6079953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8B462723-960E-7D57-B0F6-56A1536CF4A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4E181F62-0846-7B81-6DC0-A1744D1261F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FCC0F020-4BB0-93AC-3E1F-7C5E7CC22F08}"/>
              </a:ext>
            </a:extLst>
          </p:cNvPr>
          <p:cNvGrpSpPr/>
          <p:nvPr/>
        </p:nvGrpSpPr>
        <p:grpSpPr>
          <a:xfrm>
            <a:off x="8594255" y="1423903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99EB7A27-B062-9937-94CC-B47138133C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3B3CFD7C-05D9-FB2B-76BD-6570AE56DE6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19A67983-B453-1D70-E6FE-1A203642D7C6}"/>
              </a:ext>
            </a:extLst>
          </p:cNvPr>
          <p:cNvGrpSpPr/>
          <p:nvPr/>
        </p:nvGrpSpPr>
        <p:grpSpPr>
          <a:xfrm>
            <a:off x="10101655" y="139163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5DA90D48-6D0B-5B3C-75C8-5257CE9359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31FE0E55-9DEF-88A0-4C9F-797371F7628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C77DADA3-AC31-68AB-EA0D-3E12A6489A09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B4911626-1C0C-DC49-B9E7-B551D0CBFF8A}"/>
              </a:ext>
            </a:extLst>
          </p:cNvPr>
          <p:cNvGrpSpPr/>
          <p:nvPr/>
        </p:nvGrpSpPr>
        <p:grpSpPr>
          <a:xfrm>
            <a:off x="8617034" y="4653881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5AB2E110-CCDE-FC9B-B059-52A54DFC21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610A4F31-A7EF-0FAE-986F-B7C7E2A3D23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678E5B1E-9AAA-0278-0415-2733EE06EF92}"/>
              </a:ext>
            </a:extLst>
          </p:cNvPr>
          <p:cNvGrpSpPr/>
          <p:nvPr/>
        </p:nvGrpSpPr>
        <p:grpSpPr>
          <a:xfrm>
            <a:off x="7039012" y="2867812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23DE1DAF-CDA4-4EFF-0587-F674BE0738D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8C52EEEC-FF23-D572-5FDC-AFCF5B5F051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F34639D0-833C-4B3D-27E5-CE7213A2E2B4}"/>
              </a:ext>
            </a:extLst>
          </p:cNvPr>
          <p:cNvGrpSpPr/>
          <p:nvPr/>
        </p:nvGrpSpPr>
        <p:grpSpPr>
          <a:xfrm>
            <a:off x="7462209" y="4491634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C47A4431-1DB3-FF54-6D15-8F81F47CB39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982D6B0-918C-72BE-5FC1-D97C34C083D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BFE065B5-BF6F-56E0-5BE6-5864EFA0B48B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pic>
        <p:nvPicPr>
          <p:cNvPr id="12" name="Graphic 11" descr="Heart organ with solid fill">
            <a:extLst>
              <a:ext uri="{FF2B5EF4-FFF2-40B4-BE49-F238E27FC236}">
                <a16:creationId xmlns:a16="http://schemas.microsoft.com/office/drawing/2014/main" id="{65A5B1D7-B097-DCBA-87C3-94444D2E5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0035" y="3967327"/>
            <a:ext cx="457200" cy="457200"/>
          </a:xfrm>
          <a:prstGeom prst="rect">
            <a:avLst/>
          </a:prstGeom>
        </p:spPr>
      </p:pic>
      <p:pic>
        <p:nvPicPr>
          <p:cNvPr id="19" name="Graphic 18" descr="Olive branch outline">
            <a:extLst>
              <a:ext uri="{FF2B5EF4-FFF2-40B4-BE49-F238E27FC236}">
                <a16:creationId xmlns:a16="http://schemas.microsoft.com/office/drawing/2014/main" id="{494B8C69-0827-62AA-665B-B21DD9A439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9300" y="3254155"/>
            <a:ext cx="457200" cy="457200"/>
          </a:xfrm>
          <a:prstGeom prst="rect">
            <a:avLst/>
          </a:prstGeom>
        </p:spPr>
      </p:pic>
      <p:grpSp>
        <p:nvGrpSpPr>
          <p:cNvPr id="33" name="Group 65">
            <a:extLst>
              <a:ext uri="{FF2B5EF4-FFF2-40B4-BE49-F238E27FC236}">
                <a16:creationId xmlns:a16="http://schemas.microsoft.com/office/drawing/2014/main" id="{353DADA5-411A-3A96-D6D6-6AD5B0C3B2D4}"/>
              </a:ext>
            </a:extLst>
          </p:cNvPr>
          <p:cNvGrpSpPr/>
          <p:nvPr/>
        </p:nvGrpSpPr>
        <p:grpSpPr>
          <a:xfrm>
            <a:off x="2675921" y="6757897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EC34DCD2-8E76-2EC5-4214-F23D32257F6F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EB251754-72CD-D084-9061-C332EE12A65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34B5DDE2-9121-737A-A5E3-BF9202745916}"/>
              </a:ext>
            </a:extLst>
          </p:cNvPr>
          <p:cNvGrpSpPr/>
          <p:nvPr/>
        </p:nvGrpSpPr>
        <p:grpSpPr>
          <a:xfrm>
            <a:off x="7027942" y="4796585"/>
            <a:ext cx="242972" cy="242972"/>
            <a:chOff x="0" y="0"/>
            <a:chExt cx="812800" cy="812800"/>
          </a:xfrm>
        </p:grpSpPr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252E9DB6-176B-B230-8414-A2C38C9775A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4">
              <a:extLst>
                <a:ext uri="{FF2B5EF4-FFF2-40B4-BE49-F238E27FC236}">
                  <a16:creationId xmlns:a16="http://schemas.microsoft.com/office/drawing/2014/main" id="{E63C7F25-0743-1934-CD73-5DF390B72A4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7736C16F-E628-E4C0-3BAA-F3F9E57F3E24}"/>
              </a:ext>
            </a:extLst>
          </p:cNvPr>
          <p:cNvGrpSpPr/>
          <p:nvPr/>
        </p:nvGrpSpPr>
        <p:grpSpPr>
          <a:xfrm>
            <a:off x="5789114" y="5039557"/>
            <a:ext cx="220832" cy="193228"/>
            <a:chOff x="0" y="0"/>
            <a:chExt cx="812800" cy="711200"/>
          </a:xfrm>
        </p:grpSpPr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8E0A3B58-44D1-B211-E07C-D3F9D2DA95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67">
              <a:extLst>
                <a:ext uri="{FF2B5EF4-FFF2-40B4-BE49-F238E27FC236}">
                  <a16:creationId xmlns:a16="http://schemas.microsoft.com/office/drawing/2014/main" id="{BF67CF3B-E75A-31A4-F4DC-F6C0BC1A2B4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8" name="Picture 87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51187B4A-FECA-6632-84AC-0F9843E7A6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5885550" y="6419394"/>
            <a:ext cx="643478" cy="393731"/>
          </a:xfrm>
          <a:prstGeom prst="rect">
            <a:avLst/>
          </a:prstGeom>
        </p:spPr>
      </p:pic>
      <p:pic>
        <p:nvPicPr>
          <p:cNvPr id="89" name="Picture 8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2D03CF36-29B0-1E80-CBE5-CE0CD4101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67" y="6804984"/>
            <a:ext cx="357670" cy="338892"/>
          </a:xfrm>
          <a:prstGeom prst="rect">
            <a:avLst/>
          </a:prstGeom>
        </p:spPr>
      </p:pic>
      <p:pic>
        <p:nvPicPr>
          <p:cNvPr id="90" name="Picture 89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D75B0D13-07C9-3D79-F866-09EA4D464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493" y="4627139"/>
            <a:ext cx="357670" cy="338892"/>
          </a:xfrm>
          <a:prstGeom prst="rect">
            <a:avLst/>
          </a:prstGeom>
        </p:spPr>
      </p:pic>
      <p:pic>
        <p:nvPicPr>
          <p:cNvPr id="53" name="Graphic 52" descr="Maze with solid fill">
            <a:extLst>
              <a:ext uri="{FF2B5EF4-FFF2-40B4-BE49-F238E27FC236}">
                <a16:creationId xmlns:a16="http://schemas.microsoft.com/office/drawing/2014/main" id="{E54050BC-9FC6-39B1-7C69-721C20B1F0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73640" y="6430882"/>
            <a:ext cx="664498" cy="664498"/>
          </a:xfrm>
          <a:prstGeom prst="rect">
            <a:avLst/>
          </a:prstGeom>
        </p:spPr>
      </p:pic>
      <p:pic>
        <p:nvPicPr>
          <p:cNvPr id="91" name="Graphic 90" descr="Domino Tile with solid fill">
            <a:extLst>
              <a:ext uri="{FF2B5EF4-FFF2-40B4-BE49-F238E27FC236}">
                <a16:creationId xmlns:a16="http://schemas.microsoft.com/office/drawing/2014/main" id="{E426B311-4AE4-114F-6FFC-8BE995C048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3796" y="6400809"/>
            <a:ext cx="674442" cy="674442"/>
          </a:xfrm>
          <a:prstGeom prst="rect">
            <a:avLst/>
          </a:prstGeom>
        </p:spPr>
      </p:pic>
      <p:pic>
        <p:nvPicPr>
          <p:cNvPr id="93" name="Graphic 92" descr="Electric guitar with solid fill">
            <a:extLst>
              <a:ext uri="{FF2B5EF4-FFF2-40B4-BE49-F238E27FC236}">
                <a16:creationId xmlns:a16="http://schemas.microsoft.com/office/drawing/2014/main" id="{CC74BB1B-681A-433A-4C4A-D65BB0C65F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25002" y="3400629"/>
            <a:ext cx="674442" cy="674442"/>
          </a:xfrm>
          <a:prstGeom prst="rect">
            <a:avLst/>
          </a:prstGeom>
        </p:spPr>
      </p:pic>
      <p:pic>
        <p:nvPicPr>
          <p:cNvPr id="95" name="Graphic 94" descr="Music with solid fill">
            <a:extLst>
              <a:ext uri="{FF2B5EF4-FFF2-40B4-BE49-F238E27FC236}">
                <a16:creationId xmlns:a16="http://schemas.microsoft.com/office/drawing/2014/main" id="{12A6C422-EA53-1290-D5EE-2DB94F4B8E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45793" y="3468268"/>
            <a:ext cx="539164" cy="539164"/>
          </a:xfrm>
          <a:prstGeom prst="rect">
            <a:avLst/>
          </a:prstGeom>
        </p:spPr>
      </p:pic>
      <p:grpSp>
        <p:nvGrpSpPr>
          <p:cNvPr id="96" name="Group 65">
            <a:extLst>
              <a:ext uri="{FF2B5EF4-FFF2-40B4-BE49-F238E27FC236}">
                <a16:creationId xmlns:a16="http://schemas.microsoft.com/office/drawing/2014/main" id="{5A763CD3-F593-343F-FFFB-EBF1CDDD4D94}"/>
              </a:ext>
            </a:extLst>
          </p:cNvPr>
          <p:cNvGrpSpPr/>
          <p:nvPr/>
        </p:nvGrpSpPr>
        <p:grpSpPr>
          <a:xfrm>
            <a:off x="7534756" y="6693306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F98A26F6-7C8E-32E7-DB63-82603BB3834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B3D8A0FD-836E-787A-93CF-018E536F6E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43E061F3-89A4-F2B3-9054-C0266B288E2F}"/>
              </a:ext>
            </a:extLst>
          </p:cNvPr>
          <p:cNvGrpSpPr/>
          <p:nvPr/>
        </p:nvGrpSpPr>
        <p:grpSpPr>
          <a:xfrm>
            <a:off x="2618345" y="4545084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6EBC3314-1DF8-1F39-0046-2F500304F5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875575C5-6F24-DC92-33B9-7EA974075D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5" name="Group 46">
            <a:extLst>
              <a:ext uri="{FF2B5EF4-FFF2-40B4-BE49-F238E27FC236}">
                <a16:creationId xmlns:a16="http://schemas.microsoft.com/office/drawing/2014/main" id="{97CFAA87-31BF-D143-84CE-025731DFD009}"/>
              </a:ext>
            </a:extLst>
          </p:cNvPr>
          <p:cNvGrpSpPr/>
          <p:nvPr/>
        </p:nvGrpSpPr>
        <p:grpSpPr>
          <a:xfrm rot="2700000">
            <a:off x="5719366" y="3873629"/>
            <a:ext cx="293842" cy="293842"/>
            <a:chOff x="0" y="0"/>
            <a:chExt cx="812800" cy="812800"/>
          </a:xfrm>
        </p:grpSpPr>
        <p:sp>
          <p:nvSpPr>
            <p:cNvPr id="106" name="Freeform 47">
              <a:extLst>
                <a:ext uri="{FF2B5EF4-FFF2-40B4-BE49-F238E27FC236}">
                  <a16:creationId xmlns:a16="http://schemas.microsoft.com/office/drawing/2014/main" id="{CB305B18-4F73-F333-067C-01644318D6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48">
              <a:extLst>
                <a:ext uri="{FF2B5EF4-FFF2-40B4-BE49-F238E27FC236}">
                  <a16:creationId xmlns:a16="http://schemas.microsoft.com/office/drawing/2014/main" id="{63EB27DF-E952-4A5D-0CF9-CD639EECA34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9" name="Picture 10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A70BE9B-DD10-1616-8EDE-634CB4FB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766" y="6466092"/>
            <a:ext cx="357670" cy="3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34C7C-2DBB-5AC0-E38A-6434296CB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E4866F-76E5-7DEF-938D-A095B9EE1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5130"/>
              </p:ext>
            </p:extLst>
          </p:nvPr>
        </p:nvGraphicFramePr>
        <p:xfrm>
          <a:off x="2580381" y="582070"/>
          <a:ext cx="7953572" cy="6580014"/>
        </p:xfrm>
        <a:graphic>
          <a:graphicData uri="http://schemas.openxmlformats.org/drawingml/2006/table">
            <a:tbl>
              <a:tblPr/>
              <a:tblGrid>
                <a:gridCol w="150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17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Introduction to Basic Cooking Skills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10:30am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10:30am – 12:30pm 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7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Environmental Awareness course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2pm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 (Employability)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–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-3::30pm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13:30pm</a:t>
                      </a:r>
                      <a:r>
                        <a:rPr lang="en-US" sz="108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-14:30pm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algn="ctr"/>
                      <a:endParaRPr lang="en-GB" sz="1080" b="0" dirty="0"/>
                    </a:p>
                    <a:p>
                      <a:pPr algn="ctr"/>
                      <a:endParaRPr lang="en-GB" sz="1080" b="0" dirty="0">
                        <a:latin typeface="DM Sans" pitchFamily="2" charset="0"/>
                      </a:endParaRP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Understanding Diversity in Society </a:t>
                      </a:r>
                    </a:p>
                    <a:p>
                      <a:pPr algn="ctr"/>
                      <a:r>
                        <a:rPr lang="en-GB" sz="1080" b="0" dirty="0">
                          <a:latin typeface="DM Sans" pitchFamily="2" charset="0"/>
                        </a:rPr>
                        <a:t>2:30pm – 3:30pm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Preparing for Employment with lived experience 1pm – 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Enie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BA77E8AA-EE30-D542-B3AB-BEFA44649783}"/>
              </a:ext>
            </a:extLst>
          </p:cNvPr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27854BB-4001-EBCA-6362-E0D01766310A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36F23F1-2819-FD82-CB97-D67D03FE3010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7DEA02E-E68A-04EC-A9ED-300F06212F7D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A4F5CB9-8F98-5B9B-A5B8-B5FB220B0B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D0764AE-6CAE-432D-894F-38EB7035857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6F4F049-7253-0AFF-01D9-62F46204D80A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A515B15-E0C2-A65B-08F1-C027EF0F35A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2CEDF587-4B26-022C-C1D5-3C8E5C4A9C1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530AC814-6F0C-B22A-B5CD-7AE3F9FC5980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36281A4B-09B4-5B88-8BDD-92FA689A4A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0583F905-2F45-817C-2B94-98D9295BDDD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B371B39-D8C1-F035-B316-DC550C092978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E9B5DC6-04B2-E7A8-EBD6-DE5A869C601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278A7F4-95CF-C8CC-CC98-A4FA9194B9C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C45C0F6E-A1A2-FA17-F608-F304EBD0E4FC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DAD35BAB-E3CD-990F-543B-D36C4720B11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E9F6F23-3C8A-F4EA-85DE-F94C82F0099C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79F6986F-C795-2F24-0AEF-312EE1A749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236344" y="6576728"/>
            <a:ext cx="643478" cy="393731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1C010A78-77BB-4BC1-39F1-ACC24B467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973" y="2130091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D7A4AB13-91F9-A913-527E-13846B680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088" y="6692257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8BC30E0-BDC9-3297-1036-F7C87212F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0" y="96415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42EC7E-07B2-B01B-5BA1-8A6C60AA9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224" y="3550704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92CC762A-5E9A-CCF8-1276-7CF2AC6F4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19341" y="3374134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16F0FA64-8613-C26D-5A85-438D525868A0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C98AC31C-2967-8387-B55B-D1A8B6470BD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BA3C69B2-A082-8BBB-C8D8-CDF57DCCD6E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1E170653-C326-0362-8CB6-4DEA33B3496A}"/>
              </a:ext>
            </a:extLst>
          </p:cNvPr>
          <p:cNvGrpSpPr/>
          <p:nvPr/>
        </p:nvGrpSpPr>
        <p:grpSpPr>
          <a:xfrm>
            <a:off x="5333804" y="1352686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4D5F6314-D2AD-54D0-4EA9-7020D7A867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7F973EC6-1130-7B9D-DB68-88D05CF3F35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7A18814C-360F-1CA5-0599-A6D3E1DA45D2}"/>
              </a:ext>
            </a:extLst>
          </p:cNvPr>
          <p:cNvGrpSpPr/>
          <p:nvPr/>
        </p:nvGrpSpPr>
        <p:grpSpPr>
          <a:xfrm>
            <a:off x="10087560" y="4264495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D7FC8F77-3EA0-4D01-4478-6B7E232F95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7F32CCD9-38C1-1199-18F3-086B369DA95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FC5C62A-A828-08CE-361D-2D702B5BCA29}"/>
              </a:ext>
            </a:extLst>
          </p:cNvPr>
          <p:cNvGrpSpPr/>
          <p:nvPr/>
        </p:nvGrpSpPr>
        <p:grpSpPr>
          <a:xfrm>
            <a:off x="5353994" y="4637314"/>
            <a:ext cx="242972" cy="301483"/>
            <a:chOff x="75218" y="47625"/>
            <a:chExt cx="812800" cy="1008535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C9C60E65-5D08-CEFE-B9DA-27EB47922E68}"/>
                </a:ext>
              </a:extLst>
            </p:cNvPr>
            <p:cNvSpPr/>
            <p:nvPr/>
          </p:nvSpPr>
          <p:spPr>
            <a:xfrm>
              <a:off x="75218" y="24336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2D2FBB7B-C856-DBD2-74B3-08441EF6A4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F3D89DE6-0D4D-CA65-DD84-FF6C70385C26}"/>
              </a:ext>
            </a:extLst>
          </p:cNvPr>
          <p:cNvGrpSpPr/>
          <p:nvPr/>
        </p:nvGrpSpPr>
        <p:grpSpPr>
          <a:xfrm>
            <a:off x="3699913" y="4223012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5D2F03C0-1DD8-3C77-5EF7-9CACE0A0B6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DE6B0964-386A-7AB3-4797-95F7544E368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950717AE-F8EF-DE67-7FAC-643FEC0F3882}"/>
              </a:ext>
            </a:extLst>
          </p:cNvPr>
          <p:cNvGrpSpPr/>
          <p:nvPr/>
        </p:nvGrpSpPr>
        <p:grpSpPr>
          <a:xfrm>
            <a:off x="4153781" y="6079953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28BEBDC6-B245-5B41-BADF-B2640598314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ACD17A1F-04EE-4AC9-A556-C9F0473CF58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0CD93641-167C-25FC-E0A6-09F3FD893F83}"/>
              </a:ext>
            </a:extLst>
          </p:cNvPr>
          <p:cNvGrpSpPr/>
          <p:nvPr/>
        </p:nvGrpSpPr>
        <p:grpSpPr>
          <a:xfrm>
            <a:off x="8594255" y="1423903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779F4100-1BD8-FDE3-5D59-F893FDD5E2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00C34F03-7E6F-FA23-D003-E17436E9047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B64551A5-7D74-FEEE-7E1B-DB6665D60BC9}"/>
              </a:ext>
            </a:extLst>
          </p:cNvPr>
          <p:cNvGrpSpPr/>
          <p:nvPr/>
        </p:nvGrpSpPr>
        <p:grpSpPr>
          <a:xfrm>
            <a:off x="10101655" y="139163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34A13B28-453D-0113-EB59-2A0B5CD558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88B0A46D-3662-A470-5232-048289006FD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BC35479F-1E61-64B8-F026-A06E17FA3CC5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6FCD80B8-541B-3244-C0AA-FFAEDC2F056D}"/>
              </a:ext>
            </a:extLst>
          </p:cNvPr>
          <p:cNvGrpSpPr/>
          <p:nvPr/>
        </p:nvGrpSpPr>
        <p:grpSpPr>
          <a:xfrm>
            <a:off x="8617034" y="4653881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D3C0C1C9-A82D-0A5A-CCD3-5E5A5CEA39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195C924A-6A57-C7A6-A065-8E4849D6531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D09FEF74-C035-428A-909E-2CFA8705FCC2}"/>
              </a:ext>
            </a:extLst>
          </p:cNvPr>
          <p:cNvGrpSpPr/>
          <p:nvPr/>
        </p:nvGrpSpPr>
        <p:grpSpPr>
          <a:xfrm>
            <a:off x="7039012" y="2867812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1BBB9E1-7C38-B283-CD90-CB674E218D6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C9F9DA2E-F20E-0E49-A939-BF00B2018ED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D2DF6EB8-A58C-59C2-3A1F-403F20FA2564}"/>
              </a:ext>
            </a:extLst>
          </p:cNvPr>
          <p:cNvGrpSpPr/>
          <p:nvPr/>
        </p:nvGrpSpPr>
        <p:grpSpPr>
          <a:xfrm>
            <a:off x="7462209" y="4491634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3CFC6A56-8A55-863B-BA74-C2798174ED2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59CBA952-7A41-52D9-AC35-EA1162A2610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10EDDEE0-F0C0-D780-78AA-8BECC644C28C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February 2025</a:t>
            </a:r>
          </a:p>
        </p:txBody>
      </p:sp>
      <p:pic>
        <p:nvPicPr>
          <p:cNvPr id="12" name="Graphic 11" descr="Heart organ with solid fill">
            <a:extLst>
              <a:ext uri="{FF2B5EF4-FFF2-40B4-BE49-F238E27FC236}">
                <a16:creationId xmlns:a16="http://schemas.microsoft.com/office/drawing/2014/main" id="{6BCECEAF-02E8-BD77-A503-FE4C777CF9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0035" y="3967327"/>
            <a:ext cx="457200" cy="457200"/>
          </a:xfrm>
          <a:prstGeom prst="rect">
            <a:avLst/>
          </a:prstGeom>
        </p:spPr>
      </p:pic>
      <p:pic>
        <p:nvPicPr>
          <p:cNvPr id="19" name="Graphic 18" descr="Olive branch outline">
            <a:extLst>
              <a:ext uri="{FF2B5EF4-FFF2-40B4-BE49-F238E27FC236}">
                <a16:creationId xmlns:a16="http://schemas.microsoft.com/office/drawing/2014/main" id="{9B86F100-855D-792A-AC5D-476078E191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9300" y="3254155"/>
            <a:ext cx="457200" cy="457200"/>
          </a:xfrm>
          <a:prstGeom prst="rect">
            <a:avLst/>
          </a:prstGeom>
        </p:spPr>
      </p:pic>
      <p:grpSp>
        <p:nvGrpSpPr>
          <p:cNvPr id="33" name="Group 65">
            <a:extLst>
              <a:ext uri="{FF2B5EF4-FFF2-40B4-BE49-F238E27FC236}">
                <a16:creationId xmlns:a16="http://schemas.microsoft.com/office/drawing/2014/main" id="{87A43D86-C179-9912-B89D-749B0BB94534}"/>
              </a:ext>
            </a:extLst>
          </p:cNvPr>
          <p:cNvGrpSpPr/>
          <p:nvPr/>
        </p:nvGrpSpPr>
        <p:grpSpPr>
          <a:xfrm>
            <a:off x="2675921" y="6757897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55268FE1-49E1-4505-5BDD-6801BC9F58C8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E6F8841E-CBB6-BA12-F2D1-05390C3A8E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9DA5EC40-79D0-40FD-6077-E461BECE093A}"/>
              </a:ext>
            </a:extLst>
          </p:cNvPr>
          <p:cNvGrpSpPr/>
          <p:nvPr/>
        </p:nvGrpSpPr>
        <p:grpSpPr>
          <a:xfrm>
            <a:off x="7027942" y="4796585"/>
            <a:ext cx="242972" cy="242972"/>
            <a:chOff x="0" y="0"/>
            <a:chExt cx="812800" cy="812800"/>
          </a:xfrm>
        </p:grpSpPr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83A09D4E-3A63-3915-0935-1F5F53B3C0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4">
              <a:extLst>
                <a:ext uri="{FF2B5EF4-FFF2-40B4-BE49-F238E27FC236}">
                  <a16:creationId xmlns:a16="http://schemas.microsoft.com/office/drawing/2014/main" id="{3CFDEECE-DEE5-A0C8-38F1-CE15B3D41AF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5B6EB318-3669-4525-6BA9-BB361D950AE1}"/>
              </a:ext>
            </a:extLst>
          </p:cNvPr>
          <p:cNvGrpSpPr/>
          <p:nvPr/>
        </p:nvGrpSpPr>
        <p:grpSpPr>
          <a:xfrm>
            <a:off x="5789114" y="5039557"/>
            <a:ext cx="220832" cy="193228"/>
            <a:chOff x="0" y="0"/>
            <a:chExt cx="812800" cy="711200"/>
          </a:xfrm>
        </p:grpSpPr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1720B908-A8C2-D318-697D-D625273FF8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67">
              <a:extLst>
                <a:ext uri="{FF2B5EF4-FFF2-40B4-BE49-F238E27FC236}">
                  <a16:creationId xmlns:a16="http://schemas.microsoft.com/office/drawing/2014/main" id="{93C5A2C2-4879-AF99-9DC1-4E5D62EF1EC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8" name="Picture 87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55A65FCD-6B7C-CE27-9F3B-2E979ADF2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5885550" y="6419394"/>
            <a:ext cx="643478" cy="393731"/>
          </a:xfrm>
          <a:prstGeom prst="rect">
            <a:avLst/>
          </a:prstGeom>
        </p:spPr>
      </p:pic>
      <p:pic>
        <p:nvPicPr>
          <p:cNvPr id="89" name="Picture 8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8769DB35-0255-7E7C-6EA1-6F8B72727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67" y="6804984"/>
            <a:ext cx="357670" cy="338892"/>
          </a:xfrm>
          <a:prstGeom prst="rect">
            <a:avLst/>
          </a:prstGeom>
        </p:spPr>
      </p:pic>
      <p:pic>
        <p:nvPicPr>
          <p:cNvPr id="90" name="Picture 89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88A1D625-B492-3877-CF41-4B21E6BF9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493" y="4627139"/>
            <a:ext cx="357670" cy="338892"/>
          </a:xfrm>
          <a:prstGeom prst="rect">
            <a:avLst/>
          </a:prstGeom>
        </p:spPr>
      </p:pic>
      <p:pic>
        <p:nvPicPr>
          <p:cNvPr id="53" name="Graphic 52" descr="Maze with solid fill">
            <a:extLst>
              <a:ext uri="{FF2B5EF4-FFF2-40B4-BE49-F238E27FC236}">
                <a16:creationId xmlns:a16="http://schemas.microsoft.com/office/drawing/2014/main" id="{71318D8F-6B14-4CE0-6988-E0B5EBFCC5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73640" y="6430882"/>
            <a:ext cx="664498" cy="664498"/>
          </a:xfrm>
          <a:prstGeom prst="rect">
            <a:avLst/>
          </a:prstGeom>
        </p:spPr>
      </p:pic>
      <p:pic>
        <p:nvPicPr>
          <p:cNvPr id="91" name="Graphic 90" descr="Domino Tile with solid fill">
            <a:extLst>
              <a:ext uri="{FF2B5EF4-FFF2-40B4-BE49-F238E27FC236}">
                <a16:creationId xmlns:a16="http://schemas.microsoft.com/office/drawing/2014/main" id="{37B93F06-092E-EA68-E1D4-5D33CB0470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3796" y="6400809"/>
            <a:ext cx="674442" cy="674442"/>
          </a:xfrm>
          <a:prstGeom prst="rect">
            <a:avLst/>
          </a:prstGeom>
        </p:spPr>
      </p:pic>
      <p:pic>
        <p:nvPicPr>
          <p:cNvPr id="93" name="Graphic 92" descr="Electric guitar with solid fill">
            <a:extLst>
              <a:ext uri="{FF2B5EF4-FFF2-40B4-BE49-F238E27FC236}">
                <a16:creationId xmlns:a16="http://schemas.microsoft.com/office/drawing/2014/main" id="{F573F329-64AF-BF5C-9D15-80A2939B9A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25002" y="3400629"/>
            <a:ext cx="674442" cy="674442"/>
          </a:xfrm>
          <a:prstGeom prst="rect">
            <a:avLst/>
          </a:prstGeom>
        </p:spPr>
      </p:pic>
      <p:pic>
        <p:nvPicPr>
          <p:cNvPr id="95" name="Graphic 94" descr="Music with solid fill">
            <a:extLst>
              <a:ext uri="{FF2B5EF4-FFF2-40B4-BE49-F238E27FC236}">
                <a16:creationId xmlns:a16="http://schemas.microsoft.com/office/drawing/2014/main" id="{16D34520-F51C-7469-A0BD-4C5890A52C8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45793" y="3468268"/>
            <a:ext cx="539164" cy="539164"/>
          </a:xfrm>
          <a:prstGeom prst="rect">
            <a:avLst/>
          </a:prstGeom>
        </p:spPr>
      </p:pic>
      <p:grpSp>
        <p:nvGrpSpPr>
          <p:cNvPr id="96" name="Group 65">
            <a:extLst>
              <a:ext uri="{FF2B5EF4-FFF2-40B4-BE49-F238E27FC236}">
                <a16:creationId xmlns:a16="http://schemas.microsoft.com/office/drawing/2014/main" id="{C78C3EDE-04AB-0AC4-6C4B-CCE486F35842}"/>
              </a:ext>
            </a:extLst>
          </p:cNvPr>
          <p:cNvGrpSpPr/>
          <p:nvPr/>
        </p:nvGrpSpPr>
        <p:grpSpPr>
          <a:xfrm>
            <a:off x="7534756" y="6693306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3AA24C77-B350-F7B8-9E56-ECEEAD0A5C5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AB261927-2CCF-078F-82FA-DA587422CD2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9453F242-2E7A-D7A2-72D4-EEC0C37BFBDB}"/>
              </a:ext>
            </a:extLst>
          </p:cNvPr>
          <p:cNvGrpSpPr/>
          <p:nvPr/>
        </p:nvGrpSpPr>
        <p:grpSpPr>
          <a:xfrm>
            <a:off x="2618345" y="4545084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FDAB0A25-2011-3059-08DD-8C11B8EF39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8B764334-7DD1-B773-4F21-33DEB44E15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9" name="Picture 10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CD05BAF3-2FEC-92D0-046F-331A4BC6A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766" y="6466092"/>
            <a:ext cx="357670" cy="3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9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21fe2dc5-e687-4b08-a992-8b5ade4d5474"/>
    <ds:schemaRef ds:uri="39022ca7-da8b-462c-ac53-cf911d2e7c5d"/>
  </ds:schemaRefs>
</ds:datastoreItem>
</file>

<file path=customXml/itemProps2.xml><?xml version="1.0" encoding="utf-8"?>
<ds:datastoreItem xmlns:ds="http://schemas.openxmlformats.org/officeDocument/2006/customXml" ds:itemID="{EFF883E2-2E5B-4649-8281-740A74900CA9}"/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994</Words>
  <Application>Microsoft Office PowerPoint</Application>
  <PresentationFormat>Custom</PresentationFormat>
  <Paragraphs>336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DM Sans Bold</vt:lpstr>
      <vt:lpstr>DM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9</cp:revision>
  <dcterms:created xsi:type="dcterms:W3CDTF">2006-08-16T00:00:00Z</dcterms:created>
  <dcterms:modified xsi:type="dcterms:W3CDTF">2025-01-20T09:26:08Z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