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DM Sans" pitchFamily="2" charset="0"/>
      <p:regular r:id="rId8"/>
      <p:bold r:id="rId9"/>
      <p:boldItalic r:id="rId10"/>
    </p:embeddedFont>
    <p:embeddedFont>
      <p:font typeface="DM Sans Bold" charset="0"/>
      <p:regular r:id="rId11"/>
      <p:bold r:id="rId12"/>
    </p:embeddedFont>
    <p:embeddedFont>
      <p:font typeface="DM Sans Bold Italics" panose="020B0604020202020204" charset="0"/>
      <p:regular r:id="rId13"/>
    </p:embeddedFont>
    <p:embeddedFont>
      <p:font typeface="DM Sans Italic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23.06.2025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Social Inclusion </a:t>
            </a:r>
          </a:p>
          <a:p>
            <a:endParaRPr lang="en-US"/>
          </a:p>
          <a:p>
            <a:r>
              <a:rPr lang="en-US"/>
              <a:t>Work focused activities </a:t>
            </a:r>
          </a:p>
          <a:p>
            <a:r>
              <a:rPr lang="en-US"/>
              <a:t>Housing Activities </a:t>
            </a:r>
          </a:p>
          <a:p>
            <a:r>
              <a:rPr lang="en-US"/>
              <a:t>Confidence Building </a:t>
            </a:r>
          </a:p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Social Inclusion </a:t>
            </a:r>
          </a:p>
          <a:p>
            <a:endParaRPr lang="en-US"/>
          </a:p>
          <a:p>
            <a:r>
              <a:rPr lang="en-US"/>
              <a:t>Work focused activities </a:t>
            </a:r>
          </a:p>
          <a:p>
            <a:r>
              <a:rPr lang="en-US"/>
              <a:t>Housing Activities </a:t>
            </a:r>
          </a:p>
          <a:p>
            <a:r>
              <a:rPr lang="en-US"/>
              <a:t>Confidence Building </a:t>
            </a:r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Social Inclusion </a:t>
            </a:r>
          </a:p>
          <a:p>
            <a:endParaRPr lang="en-US"/>
          </a:p>
          <a:p>
            <a:r>
              <a:rPr lang="en-US"/>
              <a:t>Work focused activities </a:t>
            </a:r>
          </a:p>
          <a:p>
            <a:r>
              <a:rPr lang="en-US"/>
              <a:t>Housing Activities </a:t>
            </a:r>
          </a:p>
          <a:p>
            <a:r>
              <a:rPr lang="en-US"/>
              <a:t>Confidence Building </a:t>
            </a:r>
          </a:p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Social Inclusion </a:t>
            </a:r>
          </a:p>
          <a:p>
            <a:endParaRPr lang="en-US"/>
          </a:p>
          <a:p>
            <a:r>
              <a:rPr lang="en-US"/>
              <a:t>Work focused activities </a:t>
            </a:r>
          </a:p>
          <a:p>
            <a:r>
              <a:rPr lang="en-US"/>
              <a:t>Housing Activities </a:t>
            </a:r>
          </a:p>
          <a:p>
            <a:r>
              <a:rPr lang="en-US"/>
              <a:t>Confidence Building </a:t>
            </a:r>
          </a:p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Social Inclusion </a:t>
            </a:r>
          </a:p>
          <a:p>
            <a:endParaRPr lang="en-US"/>
          </a:p>
          <a:p>
            <a:r>
              <a:rPr lang="en-US"/>
              <a:t>Work focused activities </a:t>
            </a:r>
          </a:p>
          <a:p>
            <a:r>
              <a:rPr lang="en-US"/>
              <a:t>Housing Activities </a:t>
            </a:r>
          </a:p>
          <a:p>
            <a:r>
              <a:rPr lang="en-US"/>
              <a:t>Confidence Building </a:t>
            </a:r>
          </a:p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9" Type="http://schemas.openxmlformats.org/officeDocument/2006/relationships/image" Target="../media/image37.sv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42" Type="http://schemas.openxmlformats.org/officeDocument/2006/relationships/image" Target="../media/image40.png"/><Relationship Id="rId47" Type="http://schemas.openxmlformats.org/officeDocument/2006/relationships/image" Target="../media/image45.sv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43" Type="http://schemas.openxmlformats.org/officeDocument/2006/relationships/image" Target="../media/image41.sv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svg"/><Relationship Id="rId41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26" Type="http://schemas.openxmlformats.org/officeDocument/2006/relationships/image" Target="../media/image32.svg"/><Relationship Id="rId39" Type="http://schemas.openxmlformats.org/officeDocument/2006/relationships/image" Target="../media/image54.png"/><Relationship Id="rId21" Type="http://schemas.openxmlformats.org/officeDocument/2006/relationships/image" Target="../media/image25.png"/><Relationship Id="rId34" Type="http://schemas.openxmlformats.org/officeDocument/2006/relationships/image" Target="../media/image14.svg"/><Relationship Id="rId42" Type="http://schemas.openxmlformats.org/officeDocument/2006/relationships/image" Target="../media/image57.sv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29" Type="http://schemas.openxmlformats.org/officeDocument/2006/relationships/image" Target="../media/image49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8.svg"/><Relationship Id="rId32" Type="http://schemas.openxmlformats.org/officeDocument/2006/relationships/image" Target="../media/image30.svg"/><Relationship Id="rId37" Type="http://schemas.openxmlformats.org/officeDocument/2006/relationships/image" Target="../media/image52.png"/><Relationship Id="rId40" Type="http://schemas.openxmlformats.org/officeDocument/2006/relationships/image" Target="../media/image55.sv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23" Type="http://schemas.openxmlformats.org/officeDocument/2006/relationships/image" Target="../media/image27.png"/><Relationship Id="rId28" Type="http://schemas.openxmlformats.org/officeDocument/2006/relationships/image" Target="../media/image48.svg"/><Relationship Id="rId36" Type="http://schemas.openxmlformats.org/officeDocument/2006/relationships/image" Target="../media/image51.png"/><Relationship Id="rId10" Type="http://schemas.openxmlformats.org/officeDocument/2006/relationships/image" Target="../media/image8.png"/><Relationship Id="rId19" Type="http://schemas.openxmlformats.org/officeDocument/2006/relationships/image" Target="../media/image21.png"/><Relationship Id="rId31" Type="http://schemas.openxmlformats.org/officeDocument/2006/relationships/image" Target="../media/image29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6.svg"/><Relationship Id="rId22" Type="http://schemas.openxmlformats.org/officeDocument/2006/relationships/image" Target="../media/image26.svg"/><Relationship Id="rId27" Type="http://schemas.openxmlformats.org/officeDocument/2006/relationships/image" Target="../media/image47.png"/><Relationship Id="rId30" Type="http://schemas.openxmlformats.org/officeDocument/2006/relationships/image" Target="../media/image50.svg"/><Relationship Id="rId35" Type="http://schemas.openxmlformats.org/officeDocument/2006/relationships/image" Target="../media/image35.png"/><Relationship Id="rId43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9.png"/><Relationship Id="rId25" Type="http://schemas.openxmlformats.org/officeDocument/2006/relationships/image" Target="../media/image31.png"/><Relationship Id="rId33" Type="http://schemas.openxmlformats.org/officeDocument/2006/relationships/image" Target="../media/image13.png"/><Relationship Id="rId38" Type="http://schemas.openxmlformats.org/officeDocument/2006/relationships/image" Target="../media/image53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4.svg"/><Relationship Id="rId26" Type="http://schemas.openxmlformats.org/officeDocument/2006/relationships/image" Target="../media/image59.svg"/><Relationship Id="rId39" Type="http://schemas.openxmlformats.org/officeDocument/2006/relationships/image" Target="../media/image67.svg"/><Relationship Id="rId21" Type="http://schemas.openxmlformats.org/officeDocument/2006/relationships/image" Target="../media/image27.png"/><Relationship Id="rId34" Type="http://schemas.openxmlformats.org/officeDocument/2006/relationships/image" Target="../media/image30.svg"/><Relationship Id="rId42" Type="http://schemas.openxmlformats.org/officeDocument/2006/relationships/image" Target="../media/image70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sv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32.svg"/><Relationship Id="rId32" Type="http://schemas.openxmlformats.org/officeDocument/2006/relationships/image" Target="../media/image48.svg"/><Relationship Id="rId37" Type="http://schemas.openxmlformats.org/officeDocument/2006/relationships/image" Target="../media/image65.svg"/><Relationship Id="rId40" Type="http://schemas.openxmlformats.org/officeDocument/2006/relationships/image" Target="../media/image68.png"/><Relationship Id="rId45" Type="http://schemas.openxmlformats.org/officeDocument/2006/relationships/image" Target="../media/image73.sv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23" Type="http://schemas.openxmlformats.org/officeDocument/2006/relationships/image" Target="../media/image31.png"/><Relationship Id="rId28" Type="http://schemas.openxmlformats.org/officeDocument/2006/relationships/image" Target="../media/image61.svg"/><Relationship Id="rId36" Type="http://schemas.openxmlformats.org/officeDocument/2006/relationships/image" Target="../media/image64.png"/><Relationship Id="rId10" Type="http://schemas.openxmlformats.org/officeDocument/2006/relationships/image" Target="../media/image8.png"/><Relationship Id="rId19" Type="http://schemas.openxmlformats.org/officeDocument/2006/relationships/image" Target="../media/image25.png"/><Relationship Id="rId31" Type="http://schemas.openxmlformats.org/officeDocument/2006/relationships/image" Target="../media/image47.png"/><Relationship Id="rId44" Type="http://schemas.openxmlformats.org/officeDocument/2006/relationships/image" Target="../media/image72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8.svg"/><Relationship Id="rId22" Type="http://schemas.openxmlformats.org/officeDocument/2006/relationships/image" Target="../media/image28.svg"/><Relationship Id="rId27" Type="http://schemas.openxmlformats.org/officeDocument/2006/relationships/image" Target="../media/image60.png"/><Relationship Id="rId30" Type="http://schemas.openxmlformats.org/officeDocument/2006/relationships/image" Target="../media/image63.svg"/><Relationship Id="rId35" Type="http://schemas.openxmlformats.org/officeDocument/2006/relationships/image" Target="../media/image35.png"/><Relationship Id="rId43" Type="http://schemas.openxmlformats.org/officeDocument/2006/relationships/image" Target="../media/image71.sv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23.png"/><Relationship Id="rId25" Type="http://schemas.openxmlformats.org/officeDocument/2006/relationships/image" Target="../media/image58.png"/><Relationship Id="rId33" Type="http://schemas.openxmlformats.org/officeDocument/2006/relationships/image" Target="../media/image29.png"/><Relationship Id="rId38" Type="http://schemas.openxmlformats.org/officeDocument/2006/relationships/image" Target="../media/image66.png"/><Relationship Id="rId46" Type="http://schemas.openxmlformats.org/officeDocument/2006/relationships/image" Target="../media/image46.png"/><Relationship Id="rId20" Type="http://schemas.openxmlformats.org/officeDocument/2006/relationships/image" Target="../media/image26.svg"/><Relationship Id="rId41" Type="http://schemas.openxmlformats.org/officeDocument/2006/relationships/image" Target="../media/image69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8.svg"/><Relationship Id="rId26" Type="http://schemas.openxmlformats.org/officeDocument/2006/relationships/image" Target="../media/image32.svg"/><Relationship Id="rId39" Type="http://schemas.openxmlformats.org/officeDocument/2006/relationships/image" Target="../media/image64.png"/><Relationship Id="rId21" Type="http://schemas.openxmlformats.org/officeDocument/2006/relationships/image" Target="../media/image25.png"/><Relationship Id="rId34" Type="http://schemas.openxmlformats.org/officeDocument/2006/relationships/image" Target="../media/image77.svg"/><Relationship Id="rId42" Type="http://schemas.openxmlformats.org/officeDocument/2006/relationships/image" Target="../media/image24.sv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sv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8.svg"/><Relationship Id="rId32" Type="http://schemas.openxmlformats.org/officeDocument/2006/relationships/image" Target="../media/image48.svg"/><Relationship Id="rId37" Type="http://schemas.openxmlformats.org/officeDocument/2006/relationships/image" Target="../media/image29.png"/><Relationship Id="rId40" Type="http://schemas.openxmlformats.org/officeDocument/2006/relationships/image" Target="../media/image65.svg"/><Relationship Id="rId45" Type="http://schemas.openxmlformats.org/officeDocument/2006/relationships/image" Target="../media/image46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7.png"/><Relationship Id="rId28" Type="http://schemas.openxmlformats.org/officeDocument/2006/relationships/image" Target="../media/image50.svg"/><Relationship Id="rId36" Type="http://schemas.openxmlformats.org/officeDocument/2006/relationships/image" Target="../media/image45.svg"/><Relationship Id="rId10" Type="http://schemas.openxmlformats.org/officeDocument/2006/relationships/image" Target="../media/image8.png"/><Relationship Id="rId19" Type="http://schemas.openxmlformats.org/officeDocument/2006/relationships/image" Target="../media/image21.png"/><Relationship Id="rId31" Type="http://schemas.openxmlformats.org/officeDocument/2006/relationships/image" Target="../media/image47.png"/><Relationship Id="rId44" Type="http://schemas.openxmlformats.org/officeDocument/2006/relationships/image" Target="../media/image79.sv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2.svg"/><Relationship Id="rId22" Type="http://schemas.openxmlformats.org/officeDocument/2006/relationships/image" Target="../media/image26.svg"/><Relationship Id="rId27" Type="http://schemas.openxmlformats.org/officeDocument/2006/relationships/image" Target="../media/image49.png"/><Relationship Id="rId30" Type="http://schemas.openxmlformats.org/officeDocument/2006/relationships/image" Target="../media/image75.svg"/><Relationship Id="rId35" Type="http://schemas.openxmlformats.org/officeDocument/2006/relationships/image" Target="../media/image44.png"/><Relationship Id="rId43" Type="http://schemas.openxmlformats.org/officeDocument/2006/relationships/image" Target="../media/image78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7.png"/><Relationship Id="rId25" Type="http://schemas.openxmlformats.org/officeDocument/2006/relationships/image" Target="../media/image31.png"/><Relationship Id="rId33" Type="http://schemas.openxmlformats.org/officeDocument/2006/relationships/image" Target="../media/image76.png"/><Relationship Id="rId38" Type="http://schemas.openxmlformats.org/officeDocument/2006/relationships/image" Target="../media/image30.svg"/><Relationship Id="rId20" Type="http://schemas.openxmlformats.org/officeDocument/2006/relationships/image" Target="../media/image22.svg"/><Relationship Id="rId4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8.svg"/><Relationship Id="rId26" Type="http://schemas.openxmlformats.org/officeDocument/2006/relationships/image" Target="../media/image32.svg"/><Relationship Id="rId39" Type="http://schemas.openxmlformats.org/officeDocument/2006/relationships/image" Target="../media/image64.png"/><Relationship Id="rId21" Type="http://schemas.openxmlformats.org/officeDocument/2006/relationships/image" Target="../media/image25.png"/><Relationship Id="rId34" Type="http://schemas.openxmlformats.org/officeDocument/2006/relationships/image" Target="../media/image77.svg"/><Relationship Id="rId42" Type="http://schemas.openxmlformats.org/officeDocument/2006/relationships/image" Target="../media/image30.svg"/><Relationship Id="rId47" Type="http://schemas.openxmlformats.org/officeDocument/2006/relationships/image" Target="../media/image46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sv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8.svg"/><Relationship Id="rId32" Type="http://schemas.openxmlformats.org/officeDocument/2006/relationships/image" Target="../media/image48.svg"/><Relationship Id="rId37" Type="http://schemas.openxmlformats.org/officeDocument/2006/relationships/image" Target="../media/image44.png"/><Relationship Id="rId40" Type="http://schemas.openxmlformats.org/officeDocument/2006/relationships/image" Target="../media/image65.svg"/><Relationship Id="rId45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7.png"/><Relationship Id="rId28" Type="http://schemas.openxmlformats.org/officeDocument/2006/relationships/image" Target="../media/image50.svg"/><Relationship Id="rId36" Type="http://schemas.openxmlformats.org/officeDocument/2006/relationships/image" Target="../media/image61.svg"/><Relationship Id="rId10" Type="http://schemas.openxmlformats.org/officeDocument/2006/relationships/image" Target="../media/image8.png"/><Relationship Id="rId19" Type="http://schemas.openxmlformats.org/officeDocument/2006/relationships/image" Target="../media/image21.png"/><Relationship Id="rId31" Type="http://schemas.openxmlformats.org/officeDocument/2006/relationships/image" Target="../media/image47.png"/><Relationship Id="rId44" Type="http://schemas.openxmlformats.org/officeDocument/2006/relationships/image" Target="../media/image79.sv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2.svg"/><Relationship Id="rId22" Type="http://schemas.openxmlformats.org/officeDocument/2006/relationships/image" Target="../media/image26.svg"/><Relationship Id="rId27" Type="http://schemas.openxmlformats.org/officeDocument/2006/relationships/image" Target="../media/image49.png"/><Relationship Id="rId30" Type="http://schemas.openxmlformats.org/officeDocument/2006/relationships/image" Target="../media/image75.svg"/><Relationship Id="rId35" Type="http://schemas.openxmlformats.org/officeDocument/2006/relationships/image" Target="../media/image60.png"/><Relationship Id="rId43" Type="http://schemas.openxmlformats.org/officeDocument/2006/relationships/image" Target="../media/image78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7.png"/><Relationship Id="rId25" Type="http://schemas.openxmlformats.org/officeDocument/2006/relationships/image" Target="../media/image31.png"/><Relationship Id="rId33" Type="http://schemas.openxmlformats.org/officeDocument/2006/relationships/image" Target="../media/image76.png"/><Relationship Id="rId38" Type="http://schemas.openxmlformats.org/officeDocument/2006/relationships/image" Target="../media/image45.svg"/><Relationship Id="rId46" Type="http://schemas.openxmlformats.org/officeDocument/2006/relationships/image" Target="../media/image24.svg"/><Relationship Id="rId20" Type="http://schemas.openxmlformats.org/officeDocument/2006/relationships/image" Target="../media/image22.svg"/><Relationship Id="rId4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4910670" y="1096220"/>
          <a:ext cx="12992100" cy="8858250"/>
        </p:xfrm>
        <a:graphic>
          <a:graphicData uri="http://schemas.openxmlformats.org/drawingml/2006/table">
            <a:tbl>
              <a:tblPr/>
              <a:tblGrid>
                <a:gridCol w="2306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4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45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51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357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92346">
                <a:tc>
                  <a:txBody>
                    <a:bodyPr/>
                    <a:lstStyle/>
                    <a:p>
                      <a:pPr algn="ctr">
                        <a:lnSpc>
                          <a:spcPts val="2669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30th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1st 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1st 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2nd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2nd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3rd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3rd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4th 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4th 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8196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Interview Prep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- 11am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46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146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146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146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Men's Mental Health Group</a:t>
                      </a:r>
                    </a:p>
                    <a:p>
                      <a:pPr algn="ctr">
                        <a:lnSpc>
                          <a:spcPts val="2146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10am-12:30pm</a:t>
                      </a:r>
                    </a:p>
                    <a:p>
                      <a:pPr algn="ctr">
                        <a:lnSpc>
                          <a:spcPts val="2146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146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Search Session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10am-12:30pm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10am–11am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African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Drums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Session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275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10:30am-12:30pm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Clubs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10am–11am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6905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Coffee &amp; Chat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11pm – 12pm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1-to-1 Support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11am- 12pm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46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146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146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146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Men's Mental Health Group</a:t>
                      </a:r>
                    </a:p>
                    <a:p>
                      <a:pPr algn="ctr">
                        <a:lnSpc>
                          <a:spcPts val="2146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10am-12:30pm</a:t>
                      </a:r>
                    </a:p>
                    <a:p>
                      <a:pPr algn="ctr">
                        <a:lnSpc>
                          <a:spcPts val="2146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146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Search Session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10am-12:30pm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Housing Support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11am–12pm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African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Drums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Session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275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10:30am-12:30pm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Interview Prep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333"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8320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 Only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Inductions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1pm-2pm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Introduction</a:t>
                      </a:r>
                      <a:endParaRPr lang="en-US" sz="1100" dirty="0"/>
                    </a:p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Cooking on a budget </a:t>
                      </a:r>
                    </a:p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Introduction</a:t>
                      </a:r>
                      <a:endParaRPr lang="en-US" sz="1100"/>
                    </a:p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Cooking on a budget </a:t>
                      </a:r>
                    </a:p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Money Management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Money Management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Mindfulness Techniques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1pm-3pm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Mindfulness Techniques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1pm-3pm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Film Afternoon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1pm–4pm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815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 Only</a:t>
                      </a: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Intro to Basic Cooking Skills 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47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</a:t>
                      </a:r>
                      <a:endParaRPr lang="en-US" sz="1100"/>
                    </a:p>
                    <a:p>
                      <a:pPr algn="ctr">
                        <a:lnSpc>
                          <a:spcPts val="1647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Induction </a:t>
                      </a:r>
                    </a:p>
                    <a:p>
                      <a:pPr algn="ctr">
                        <a:lnSpc>
                          <a:spcPts val="1647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47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</a:t>
                      </a:r>
                      <a:endParaRPr lang="en-US" sz="1100"/>
                    </a:p>
                    <a:p>
                      <a:pPr algn="ctr">
                        <a:lnSpc>
                          <a:spcPts val="1647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Induction </a:t>
                      </a:r>
                    </a:p>
                    <a:p>
                      <a:pPr algn="ctr">
                        <a:lnSpc>
                          <a:spcPts val="1647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Confidence Building</a:t>
                      </a: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Confidence Building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Chess Club - Wellbeing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Chess Club - Wellbeing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Film Afternoon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1pm–4pm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343354" y="2264113"/>
            <a:ext cx="4260777" cy="6682810"/>
            <a:chOff x="0" y="0"/>
            <a:chExt cx="5681036" cy="8910414"/>
          </a:xfrm>
        </p:grpSpPr>
        <p:sp>
          <p:nvSpPr>
            <p:cNvPr id="4" name="Freeform 4"/>
            <p:cNvSpPr/>
            <p:nvPr/>
          </p:nvSpPr>
          <p:spPr>
            <a:xfrm>
              <a:off x="9525" y="9525"/>
              <a:ext cx="5662041" cy="8891397"/>
            </a:xfrm>
            <a:custGeom>
              <a:avLst/>
              <a:gdLst/>
              <a:ahLst/>
              <a:cxnLst/>
              <a:rect l="l" t="t" r="r" b="b"/>
              <a:pathLst>
                <a:path w="5662041" h="8891397">
                  <a:moveTo>
                    <a:pt x="0" y="0"/>
                  </a:moveTo>
                  <a:lnTo>
                    <a:pt x="5662041" y="0"/>
                  </a:lnTo>
                  <a:lnTo>
                    <a:pt x="5662041" y="8891397"/>
                  </a:lnTo>
                  <a:lnTo>
                    <a:pt x="0" y="8891397"/>
                  </a:lnTo>
                  <a:close/>
                </a:path>
              </a:pathLst>
            </a:custGeom>
            <a:solidFill>
              <a:srgbClr val="345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5681091" cy="8910447"/>
            </a:xfrm>
            <a:custGeom>
              <a:avLst/>
              <a:gdLst/>
              <a:ahLst/>
              <a:cxnLst/>
              <a:rect l="l" t="t" r="r" b="b"/>
              <a:pathLst>
                <a:path w="5681091" h="8910447">
                  <a:moveTo>
                    <a:pt x="9525" y="0"/>
                  </a:moveTo>
                  <a:lnTo>
                    <a:pt x="5671566" y="0"/>
                  </a:lnTo>
                  <a:cubicBezTo>
                    <a:pt x="5676773" y="0"/>
                    <a:pt x="5681091" y="4318"/>
                    <a:pt x="5681091" y="9525"/>
                  </a:cubicBezTo>
                  <a:lnTo>
                    <a:pt x="5681091" y="8900922"/>
                  </a:lnTo>
                  <a:cubicBezTo>
                    <a:pt x="5681091" y="8906128"/>
                    <a:pt x="5676773" y="8910447"/>
                    <a:pt x="5671566" y="8910447"/>
                  </a:cubicBezTo>
                  <a:lnTo>
                    <a:pt x="9525" y="8910447"/>
                  </a:lnTo>
                  <a:cubicBezTo>
                    <a:pt x="4318" y="8910447"/>
                    <a:pt x="0" y="8906128"/>
                    <a:pt x="0" y="8900922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8900922"/>
                  </a:lnTo>
                  <a:lnTo>
                    <a:pt x="9525" y="8900922"/>
                  </a:lnTo>
                  <a:lnTo>
                    <a:pt x="9525" y="8891397"/>
                  </a:lnTo>
                  <a:lnTo>
                    <a:pt x="5671566" y="8891397"/>
                  </a:lnTo>
                  <a:lnTo>
                    <a:pt x="5671566" y="8900922"/>
                  </a:lnTo>
                  <a:lnTo>
                    <a:pt x="5662041" y="8900922"/>
                  </a:lnTo>
                  <a:lnTo>
                    <a:pt x="5662041" y="9525"/>
                  </a:lnTo>
                  <a:lnTo>
                    <a:pt x="5671566" y="9525"/>
                  </a:lnTo>
                  <a:lnTo>
                    <a:pt x="5671566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521" y="1340572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4" y="0"/>
                </a:lnTo>
                <a:lnTo>
                  <a:pt x="565714" y="565714"/>
                </a:lnTo>
                <a:lnTo>
                  <a:pt x="0" y="56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333738" y="9113970"/>
            <a:ext cx="1778275" cy="745078"/>
            <a:chOff x="0" y="0"/>
            <a:chExt cx="2371034" cy="9934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71090" cy="993394"/>
            </a:xfrm>
            <a:custGeom>
              <a:avLst/>
              <a:gdLst/>
              <a:ahLst/>
              <a:cxnLst/>
              <a:rect l="l" t="t" r="r" b="b"/>
              <a:pathLst>
                <a:path w="2371090" h="993394">
                  <a:moveTo>
                    <a:pt x="0" y="0"/>
                  </a:moveTo>
                  <a:lnTo>
                    <a:pt x="2371090" y="0"/>
                  </a:lnTo>
                  <a:lnTo>
                    <a:pt x="2371090" y="993394"/>
                  </a:lnTo>
                  <a:lnTo>
                    <a:pt x="0" y="993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453" r="-2451" b="-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12062" y="10045934"/>
            <a:ext cx="2812554" cy="144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3"/>
              </a:lnSpc>
            </a:pPr>
            <a:r>
              <a:rPr lang="en-US" sz="102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10" name="Freeform 10"/>
          <p:cNvSpPr/>
          <p:nvPr/>
        </p:nvSpPr>
        <p:spPr>
          <a:xfrm>
            <a:off x="252375" y="7916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9"/>
                </a:lnTo>
                <a:lnTo>
                  <a:pt x="0" y="3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251505" y="248081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4920195" y="201138"/>
            <a:ext cx="6776938" cy="802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9"/>
              </a:lnSpc>
            </a:pPr>
            <a:r>
              <a:rPr lang="en-US" sz="4764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JULY – WEEK 1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3960" y="130020"/>
            <a:ext cx="2486920" cy="51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3960" y="706239"/>
            <a:ext cx="2600955" cy="51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3960" y="1245329"/>
            <a:ext cx="2486920" cy="76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6" name="Freeform 16" descr="Boardroom outline"/>
          <p:cNvSpPr/>
          <p:nvPr/>
        </p:nvSpPr>
        <p:spPr>
          <a:xfrm>
            <a:off x="5554599" y="2827244"/>
            <a:ext cx="1034332" cy="1034332"/>
          </a:xfrm>
          <a:custGeom>
            <a:avLst/>
            <a:gdLst/>
            <a:ahLst/>
            <a:cxnLst/>
            <a:rect l="l" t="t" r="r" b="b"/>
            <a:pathLst>
              <a:path w="1034332" h="1034332">
                <a:moveTo>
                  <a:pt x="0" y="0"/>
                </a:moveTo>
                <a:lnTo>
                  <a:pt x="1034333" y="0"/>
                </a:lnTo>
                <a:lnTo>
                  <a:pt x="1034333" y="1034333"/>
                </a:lnTo>
                <a:lnTo>
                  <a:pt x="0" y="10343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 descr="Boardroom outline"/>
          <p:cNvSpPr/>
          <p:nvPr/>
        </p:nvSpPr>
        <p:spPr>
          <a:xfrm>
            <a:off x="7479971" y="4845003"/>
            <a:ext cx="834660" cy="834660"/>
          </a:xfrm>
          <a:custGeom>
            <a:avLst/>
            <a:gdLst/>
            <a:ahLst/>
            <a:cxnLst/>
            <a:rect l="l" t="t" r="r" b="b"/>
            <a:pathLst>
              <a:path w="834660" h="834660">
                <a:moveTo>
                  <a:pt x="0" y="0"/>
                </a:moveTo>
                <a:lnTo>
                  <a:pt x="834659" y="0"/>
                </a:lnTo>
                <a:lnTo>
                  <a:pt x="834659" y="834660"/>
                </a:lnTo>
                <a:lnTo>
                  <a:pt x="0" y="8346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 descr="GC_Landscape_RGB"/>
          <p:cNvSpPr/>
          <p:nvPr/>
        </p:nvSpPr>
        <p:spPr>
          <a:xfrm>
            <a:off x="16243568" y="129939"/>
            <a:ext cx="1575975" cy="672086"/>
          </a:xfrm>
          <a:custGeom>
            <a:avLst/>
            <a:gdLst/>
            <a:ahLst/>
            <a:cxnLst/>
            <a:rect l="l" t="t" r="r" b="b"/>
            <a:pathLst>
              <a:path w="1575975" h="672086">
                <a:moveTo>
                  <a:pt x="0" y="0"/>
                </a:moveTo>
                <a:lnTo>
                  <a:pt x="1575974" y="0"/>
                </a:lnTo>
                <a:lnTo>
                  <a:pt x="1575974" y="672085"/>
                </a:lnTo>
                <a:lnTo>
                  <a:pt x="0" y="67208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69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 descr="Boardroom outline"/>
          <p:cNvSpPr/>
          <p:nvPr/>
        </p:nvSpPr>
        <p:spPr>
          <a:xfrm>
            <a:off x="5638188" y="7480878"/>
            <a:ext cx="867154" cy="867154"/>
          </a:xfrm>
          <a:custGeom>
            <a:avLst/>
            <a:gdLst/>
            <a:ahLst/>
            <a:cxnLst/>
            <a:rect l="l" t="t" r="r" b="b"/>
            <a:pathLst>
              <a:path w="867154" h="867154">
                <a:moveTo>
                  <a:pt x="0" y="0"/>
                </a:moveTo>
                <a:lnTo>
                  <a:pt x="867155" y="0"/>
                </a:lnTo>
                <a:lnTo>
                  <a:pt x="867155" y="867154"/>
                </a:lnTo>
                <a:lnTo>
                  <a:pt x="0" y="867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 descr="Boardroom outline"/>
          <p:cNvSpPr/>
          <p:nvPr/>
        </p:nvSpPr>
        <p:spPr>
          <a:xfrm>
            <a:off x="12903159" y="2988820"/>
            <a:ext cx="913841" cy="913841"/>
          </a:xfrm>
          <a:custGeom>
            <a:avLst/>
            <a:gdLst/>
            <a:ahLst/>
            <a:cxnLst/>
            <a:rect l="l" t="t" r="r" b="b"/>
            <a:pathLst>
              <a:path w="913841" h="913841">
                <a:moveTo>
                  <a:pt x="0" y="0"/>
                </a:moveTo>
                <a:lnTo>
                  <a:pt x="913841" y="0"/>
                </a:lnTo>
                <a:lnTo>
                  <a:pt x="913841" y="913841"/>
                </a:lnTo>
                <a:lnTo>
                  <a:pt x="0" y="913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 descr="Coffee outline"/>
          <p:cNvSpPr/>
          <p:nvPr/>
        </p:nvSpPr>
        <p:spPr>
          <a:xfrm>
            <a:off x="5737695" y="4793371"/>
            <a:ext cx="668141" cy="668141"/>
          </a:xfrm>
          <a:custGeom>
            <a:avLst/>
            <a:gdLst/>
            <a:ahLst/>
            <a:cxnLst/>
            <a:rect l="l" t="t" r="r" b="b"/>
            <a:pathLst>
              <a:path w="668141" h="668141">
                <a:moveTo>
                  <a:pt x="0" y="0"/>
                </a:moveTo>
                <a:lnTo>
                  <a:pt x="668141" y="0"/>
                </a:lnTo>
                <a:lnTo>
                  <a:pt x="668141" y="668141"/>
                </a:lnTo>
                <a:lnTo>
                  <a:pt x="0" y="6681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 descr="Home1 with solid fill"/>
          <p:cNvSpPr/>
          <p:nvPr/>
        </p:nvSpPr>
        <p:spPr>
          <a:xfrm>
            <a:off x="13106549" y="4961685"/>
            <a:ext cx="507062" cy="507062"/>
          </a:xfrm>
          <a:custGeom>
            <a:avLst/>
            <a:gdLst/>
            <a:ahLst/>
            <a:cxnLst/>
            <a:rect l="l" t="t" r="r" b="b"/>
            <a:pathLst>
              <a:path w="507062" h="507062">
                <a:moveTo>
                  <a:pt x="0" y="0"/>
                </a:moveTo>
                <a:lnTo>
                  <a:pt x="507061" y="0"/>
                </a:lnTo>
                <a:lnTo>
                  <a:pt x="507061" y="507061"/>
                </a:lnTo>
                <a:lnTo>
                  <a:pt x="0" y="5070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 descr="Money outline"/>
          <p:cNvSpPr/>
          <p:nvPr/>
        </p:nvSpPr>
        <p:spPr>
          <a:xfrm>
            <a:off x="10848070" y="7497126"/>
            <a:ext cx="728870" cy="733453"/>
          </a:xfrm>
          <a:custGeom>
            <a:avLst/>
            <a:gdLst/>
            <a:ahLst/>
            <a:cxnLst/>
            <a:rect l="l" t="t" r="r" b="b"/>
            <a:pathLst>
              <a:path w="733454" h="733453">
                <a:moveTo>
                  <a:pt x="0" y="0"/>
                </a:moveTo>
                <a:lnTo>
                  <a:pt x="733454" y="0"/>
                </a:lnTo>
                <a:lnTo>
                  <a:pt x="733454" y="733453"/>
                </a:lnTo>
                <a:lnTo>
                  <a:pt x="0" y="73345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 descr="Artist male with solid fill"/>
          <p:cNvSpPr/>
          <p:nvPr/>
        </p:nvSpPr>
        <p:spPr>
          <a:xfrm>
            <a:off x="11506672" y="4333868"/>
            <a:ext cx="803490" cy="803490"/>
          </a:xfrm>
          <a:custGeom>
            <a:avLst/>
            <a:gdLst/>
            <a:ahLst/>
            <a:cxnLst/>
            <a:rect l="l" t="t" r="r" b="b"/>
            <a:pathLst>
              <a:path w="803490" h="803490">
                <a:moveTo>
                  <a:pt x="0" y="0"/>
                </a:moveTo>
                <a:lnTo>
                  <a:pt x="803490" y="0"/>
                </a:lnTo>
                <a:lnTo>
                  <a:pt x="803490" y="803490"/>
                </a:lnTo>
                <a:lnTo>
                  <a:pt x="0" y="80349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 descr="Brain in head with solid fill"/>
          <p:cNvSpPr/>
          <p:nvPr/>
        </p:nvSpPr>
        <p:spPr>
          <a:xfrm>
            <a:off x="13605433" y="7497126"/>
            <a:ext cx="606033" cy="606033"/>
          </a:xfrm>
          <a:custGeom>
            <a:avLst/>
            <a:gdLst/>
            <a:ahLst/>
            <a:cxnLst/>
            <a:rect l="l" t="t" r="r" b="b"/>
            <a:pathLst>
              <a:path w="606033" h="606033">
                <a:moveTo>
                  <a:pt x="0" y="0"/>
                </a:moveTo>
                <a:lnTo>
                  <a:pt x="606033" y="0"/>
                </a:lnTo>
                <a:lnTo>
                  <a:pt x="606033" y="606033"/>
                </a:lnTo>
                <a:lnTo>
                  <a:pt x="0" y="60603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 descr="Office worker male outline"/>
          <p:cNvSpPr/>
          <p:nvPr/>
        </p:nvSpPr>
        <p:spPr>
          <a:xfrm>
            <a:off x="15527324" y="3015850"/>
            <a:ext cx="708514" cy="708514"/>
          </a:xfrm>
          <a:custGeom>
            <a:avLst/>
            <a:gdLst/>
            <a:ahLst/>
            <a:cxnLst/>
            <a:rect l="l" t="t" r="r" b="b"/>
            <a:pathLst>
              <a:path w="708514" h="708514">
                <a:moveTo>
                  <a:pt x="0" y="0"/>
                </a:moveTo>
                <a:lnTo>
                  <a:pt x="708514" y="0"/>
                </a:lnTo>
                <a:lnTo>
                  <a:pt x="708514" y="708514"/>
                </a:lnTo>
                <a:lnTo>
                  <a:pt x="0" y="70851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 descr="Theatre outline"/>
          <p:cNvSpPr/>
          <p:nvPr/>
        </p:nvSpPr>
        <p:spPr>
          <a:xfrm>
            <a:off x="15445325" y="8677714"/>
            <a:ext cx="872512" cy="872512"/>
          </a:xfrm>
          <a:custGeom>
            <a:avLst/>
            <a:gdLst/>
            <a:ahLst/>
            <a:cxnLst/>
            <a:rect l="l" t="t" r="r" b="b"/>
            <a:pathLst>
              <a:path w="872512" h="872512">
                <a:moveTo>
                  <a:pt x="0" y="0"/>
                </a:moveTo>
                <a:lnTo>
                  <a:pt x="872512" y="0"/>
                </a:lnTo>
                <a:lnTo>
                  <a:pt x="872512" y="872512"/>
                </a:lnTo>
                <a:lnTo>
                  <a:pt x="0" y="87251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 descr="Questions with solid fill"/>
          <p:cNvSpPr/>
          <p:nvPr/>
        </p:nvSpPr>
        <p:spPr>
          <a:xfrm>
            <a:off x="7595468" y="3150379"/>
            <a:ext cx="564460" cy="564460"/>
          </a:xfrm>
          <a:custGeom>
            <a:avLst/>
            <a:gdLst/>
            <a:ahLst/>
            <a:cxnLst/>
            <a:rect l="l" t="t" r="r" b="b"/>
            <a:pathLst>
              <a:path w="564460" h="564460">
                <a:moveTo>
                  <a:pt x="0" y="0"/>
                </a:moveTo>
                <a:lnTo>
                  <a:pt x="564459" y="0"/>
                </a:lnTo>
                <a:lnTo>
                  <a:pt x="564459" y="564459"/>
                </a:lnTo>
                <a:lnTo>
                  <a:pt x="0" y="56445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 descr="Bongo with solid fill"/>
          <p:cNvSpPr/>
          <p:nvPr/>
        </p:nvSpPr>
        <p:spPr>
          <a:xfrm rot="73073">
            <a:off x="14337875" y="4574310"/>
            <a:ext cx="610138" cy="723812"/>
          </a:xfrm>
          <a:custGeom>
            <a:avLst/>
            <a:gdLst/>
            <a:ahLst/>
            <a:cxnLst/>
            <a:rect l="l" t="t" r="r" b="b"/>
            <a:pathLst>
              <a:path w="610138" h="723812">
                <a:moveTo>
                  <a:pt x="0" y="0"/>
                </a:moveTo>
                <a:lnTo>
                  <a:pt x="610138" y="0"/>
                </a:lnTo>
                <a:lnTo>
                  <a:pt x="610138" y="723812"/>
                </a:lnTo>
                <a:lnTo>
                  <a:pt x="0" y="72381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-9315" r="-931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 descr="Questions with solid fill"/>
          <p:cNvSpPr/>
          <p:nvPr/>
        </p:nvSpPr>
        <p:spPr>
          <a:xfrm>
            <a:off x="15560984" y="4997104"/>
            <a:ext cx="518715" cy="518715"/>
          </a:xfrm>
          <a:custGeom>
            <a:avLst/>
            <a:gdLst/>
            <a:ahLst/>
            <a:cxnLst/>
            <a:rect l="l" t="t" r="r" b="b"/>
            <a:pathLst>
              <a:path w="518715" h="518715">
                <a:moveTo>
                  <a:pt x="0" y="0"/>
                </a:moveTo>
                <a:lnTo>
                  <a:pt x="518715" y="0"/>
                </a:lnTo>
                <a:lnTo>
                  <a:pt x="518715" y="518716"/>
                </a:lnTo>
                <a:lnTo>
                  <a:pt x="0" y="51871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 descr="Chef male with solid fill"/>
          <p:cNvSpPr/>
          <p:nvPr/>
        </p:nvSpPr>
        <p:spPr>
          <a:xfrm>
            <a:off x="8279504" y="7679531"/>
            <a:ext cx="530217" cy="530217"/>
          </a:xfrm>
          <a:custGeom>
            <a:avLst/>
            <a:gdLst/>
            <a:ahLst/>
            <a:cxnLst/>
            <a:rect l="l" t="t" r="r" b="b"/>
            <a:pathLst>
              <a:path w="530217" h="530217">
                <a:moveTo>
                  <a:pt x="0" y="0"/>
                </a:moveTo>
                <a:lnTo>
                  <a:pt x="530216" y="0"/>
                </a:lnTo>
                <a:lnTo>
                  <a:pt x="530216" y="530217"/>
                </a:lnTo>
                <a:lnTo>
                  <a:pt x="0" y="530217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 descr="Right And Left Brain outline"/>
          <p:cNvSpPr/>
          <p:nvPr/>
        </p:nvSpPr>
        <p:spPr>
          <a:xfrm>
            <a:off x="16925142" y="2995143"/>
            <a:ext cx="616797" cy="616797"/>
          </a:xfrm>
          <a:custGeom>
            <a:avLst/>
            <a:gdLst/>
            <a:ahLst/>
            <a:cxnLst/>
            <a:rect l="l" t="t" r="r" b="b"/>
            <a:pathLst>
              <a:path w="616797" h="616797">
                <a:moveTo>
                  <a:pt x="0" y="0"/>
                </a:moveTo>
                <a:lnTo>
                  <a:pt x="616797" y="0"/>
                </a:lnTo>
                <a:lnTo>
                  <a:pt x="616797" y="616797"/>
                </a:lnTo>
                <a:lnTo>
                  <a:pt x="0" y="616797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 descr="Right And Left Brain outline"/>
          <p:cNvSpPr/>
          <p:nvPr/>
        </p:nvSpPr>
        <p:spPr>
          <a:xfrm>
            <a:off x="16951863" y="4886634"/>
            <a:ext cx="590076" cy="590076"/>
          </a:xfrm>
          <a:custGeom>
            <a:avLst/>
            <a:gdLst/>
            <a:ahLst/>
            <a:cxnLst/>
            <a:rect l="l" t="t" r="r" b="b"/>
            <a:pathLst>
              <a:path w="590076" h="590076">
                <a:moveTo>
                  <a:pt x="0" y="0"/>
                </a:moveTo>
                <a:lnTo>
                  <a:pt x="590076" y="0"/>
                </a:lnTo>
                <a:lnTo>
                  <a:pt x="590076" y="590076"/>
                </a:lnTo>
                <a:lnTo>
                  <a:pt x="0" y="590076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 descr="Right And Left Brain outline"/>
          <p:cNvSpPr/>
          <p:nvPr/>
        </p:nvSpPr>
        <p:spPr>
          <a:xfrm>
            <a:off x="16869105" y="7480878"/>
            <a:ext cx="728870" cy="728870"/>
          </a:xfrm>
          <a:custGeom>
            <a:avLst/>
            <a:gdLst/>
            <a:ahLst/>
            <a:cxnLst/>
            <a:rect l="l" t="t" r="r" b="b"/>
            <a:pathLst>
              <a:path w="728870" h="728870">
                <a:moveTo>
                  <a:pt x="0" y="0"/>
                </a:moveTo>
                <a:lnTo>
                  <a:pt x="728871" y="0"/>
                </a:lnTo>
                <a:lnTo>
                  <a:pt x="728871" y="728870"/>
                </a:lnTo>
                <a:lnTo>
                  <a:pt x="0" y="72887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 descr="Right And Left Brain outline"/>
          <p:cNvSpPr/>
          <p:nvPr/>
        </p:nvSpPr>
        <p:spPr>
          <a:xfrm>
            <a:off x="16891368" y="9298734"/>
            <a:ext cx="684344" cy="684344"/>
          </a:xfrm>
          <a:custGeom>
            <a:avLst/>
            <a:gdLst/>
            <a:ahLst/>
            <a:cxnLst/>
            <a:rect l="l" t="t" r="r" b="b"/>
            <a:pathLst>
              <a:path w="684344" h="684344">
                <a:moveTo>
                  <a:pt x="0" y="0"/>
                </a:moveTo>
                <a:lnTo>
                  <a:pt x="684345" y="0"/>
                </a:lnTo>
                <a:lnTo>
                  <a:pt x="684345" y="684345"/>
                </a:lnTo>
                <a:lnTo>
                  <a:pt x="0" y="684345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8229168" y="1838795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>
            <a:off x="6856566" y="3791293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38"/>
          <p:cNvSpPr/>
          <p:nvPr/>
        </p:nvSpPr>
        <p:spPr>
          <a:xfrm>
            <a:off x="6856566" y="1854647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8204960" y="3800818"/>
            <a:ext cx="300628" cy="627424"/>
          </a:xfrm>
          <a:custGeom>
            <a:avLst/>
            <a:gdLst/>
            <a:ahLst/>
            <a:cxnLst/>
            <a:rect l="l" t="t" r="r" b="b"/>
            <a:pathLst>
              <a:path w="300628" h="627424">
                <a:moveTo>
                  <a:pt x="0" y="0"/>
                </a:moveTo>
                <a:lnTo>
                  <a:pt x="300628" y="0"/>
                </a:lnTo>
                <a:lnTo>
                  <a:pt x="300628" y="627424"/>
                </a:lnTo>
                <a:lnTo>
                  <a:pt x="0" y="627424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6883026" y="6588068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>
            <a:off x="9512358" y="1835059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9"/>
                </a:lnTo>
                <a:lnTo>
                  <a:pt x="0" y="3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2"/>
          <p:cNvSpPr/>
          <p:nvPr/>
        </p:nvSpPr>
        <p:spPr>
          <a:xfrm>
            <a:off x="6841496" y="4135661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/>
          <p:nvPr/>
        </p:nvSpPr>
        <p:spPr>
          <a:xfrm>
            <a:off x="9542498" y="2222978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/>
          <p:cNvSpPr/>
          <p:nvPr/>
        </p:nvSpPr>
        <p:spPr>
          <a:xfrm>
            <a:off x="10884029" y="2136567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5"/>
          <p:cNvSpPr/>
          <p:nvPr/>
        </p:nvSpPr>
        <p:spPr>
          <a:xfrm>
            <a:off x="10908624" y="1813321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/>
          <p:cNvSpPr/>
          <p:nvPr/>
        </p:nvSpPr>
        <p:spPr>
          <a:xfrm>
            <a:off x="10776081" y="2383078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4" y="0"/>
                </a:lnTo>
                <a:lnTo>
                  <a:pt x="565714" y="565713"/>
                </a:lnTo>
                <a:lnTo>
                  <a:pt x="0" y="565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7"/>
          <p:cNvSpPr/>
          <p:nvPr/>
        </p:nvSpPr>
        <p:spPr>
          <a:xfrm>
            <a:off x="12260720" y="1827575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12240105" y="2165828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9"/>
          <p:cNvSpPr/>
          <p:nvPr/>
        </p:nvSpPr>
        <p:spPr>
          <a:xfrm>
            <a:off x="13767660" y="1835059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14808567" y="2545144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/>
          <p:nvPr/>
        </p:nvSpPr>
        <p:spPr>
          <a:xfrm>
            <a:off x="14797040" y="1820789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7" y="0"/>
                </a:lnTo>
                <a:lnTo>
                  <a:pt x="330767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/>
          <p:cNvSpPr/>
          <p:nvPr/>
        </p:nvSpPr>
        <p:spPr>
          <a:xfrm>
            <a:off x="14679567" y="2071646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3" y="0"/>
                </a:lnTo>
                <a:lnTo>
                  <a:pt x="565713" y="565714"/>
                </a:lnTo>
                <a:lnTo>
                  <a:pt x="0" y="56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16226313" y="1838795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9542498" y="659786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/>
          <p:cNvSpPr/>
          <p:nvPr/>
        </p:nvSpPr>
        <p:spPr>
          <a:xfrm>
            <a:off x="9527428" y="6916688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56"/>
          <p:cNvSpPr/>
          <p:nvPr/>
        </p:nvSpPr>
        <p:spPr>
          <a:xfrm>
            <a:off x="9525808" y="8351885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57"/>
          <p:cNvSpPr/>
          <p:nvPr/>
        </p:nvSpPr>
        <p:spPr>
          <a:xfrm>
            <a:off x="12260720" y="6588068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/>
          <p:cNvSpPr/>
          <p:nvPr/>
        </p:nvSpPr>
        <p:spPr>
          <a:xfrm>
            <a:off x="12240105" y="6916688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59"/>
          <p:cNvSpPr/>
          <p:nvPr/>
        </p:nvSpPr>
        <p:spPr>
          <a:xfrm>
            <a:off x="12255175" y="826121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60"/>
          <p:cNvSpPr/>
          <p:nvPr/>
        </p:nvSpPr>
        <p:spPr>
          <a:xfrm>
            <a:off x="12240105" y="8624644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/>
          <p:cNvSpPr/>
          <p:nvPr/>
        </p:nvSpPr>
        <p:spPr>
          <a:xfrm>
            <a:off x="14472890" y="6633042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/>
          <p:cNvSpPr/>
          <p:nvPr/>
        </p:nvSpPr>
        <p:spPr>
          <a:xfrm>
            <a:off x="14773518" y="6584595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63"/>
          <p:cNvSpPr/>
          <p:nvPr/>
        </p:nvSpPr>
        <p:spPr>
          <a:xfrm>
            <a:off x="16205698" y="6611658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4" name="Freeform 64"/>
          <p:cNvSpPr/>
          <p:nvPr/>
        </p:nvSpPr>
        <p:spPr>
          <a:xfrm>
            <a:off x="16186741" y="6941384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Freeform 65"/>
          <p:cNvSpPr/>
          <p:nvPr/>
        </p:nvSpPr>
        <p:spPr>
          <a:xfrm>
            <a:off x="14817654" y="8241367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Freeform 66"/>
          <p:cNvSpPr/>
          <p:nvPr/>
        </p:nvSpPr>
        <p:spPr>
          <a:xfrm>
            <a:off x="619965" y="2005288"/>
            <a:ext cx="3804234" cy="7078069"/>
          </a:xfrm>
          <a:custGeom>
            <a:avLst/>
            <a:gdLst/>
            <a:ahLst/>
            <a:cxnLst/>
            <a:rect l="l" t="t" r="r" b="b"/>
            <a:pathLst>
              <a:path w="3804234" h="7078069">
                <a:moveTo>
                  <a:pt x="0" y="0"/>
                </a:moveTo>
                <a:lnTo>
                  <a:pt x="3804234" y="0"/>
                </a:lnTo>
                <a:lnTo>
                  <a:pt x="3804234" y="7078070"/>
                </a:lnTo>
                <a:lnTo>
                  <a:pt x="0" y="7078070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7" name="Freeform 67" descr="Chef female with solid fill"/>
          <p:cNvSpPr/>
          <p:nvPr/>
        </p:nvSpPr>
        <p:spPr>
          <a:xfrm>
            <a:off x="5831492" y="9473922"/>
            <a:ext cx="480548" cy="480548"/>
          </a:xfrm>
          <a:custGeom>
            <a:avLst/>
            <a:gdLst/>
            <a:ahLst/>
            <a:cxnLst/>
            <a:rect l="l" t="t" r="r" b="b"/>
            <a:pathLst>
              <a:path w="480548" h="480548">
                <a:moveTo>
                  <a:pt x="0" y="0"/>
                </a:moveTo>
                <a:lnTo>
                  <a:pt x="480547" y="0"/>
                </a:lnTo>
                <a:lnTo>
                  <a:pt x="480547" y="480547"/>
                </a:lnTo>
                <a:lnTo>
                  <a:pt x="0" y="480547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8" name="Freeform 68"/>
          <p:cNvSpPr/>
          <p:nvPr/>
        </p:nvSpPr>
        <p:spPr>
          <a:xfrm>
            <a:off x="13758135" y="3779793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9" name="Freeform 69"/>
          <p:cNvSpPr/>
          <p:nvPr/>
        </p:nvSpPr>
        <p:spPr>
          <a:xfrm>
            <a:off x="16216880" y="3791293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0" name="Freeform 70"/>
          <p:cNvSpPr/>
          <p:nvPr/>
        </p:nvSpPr>
        <p:spPr>
          <a:xfrm>
            <a:off x="17541939" y="3731106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/>
          <p:cNvSpPr/>
          <p:nvPr/>
        </p:nvSpPr>
        <p:spPr>
          <a:xfrm>
            <a:off x="17541940" y="1838795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2" name="Freeform 72"/>
          <p:cNvSpPr/>
          <p:nvPr/>
        </p:nvSpPr>
        <p:spPr>
          <a:xfrm>
            <a:off x="17541939" y="6587742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3" name="Freeform 73"/>
          <p:cNvSpPr/>
          <p:nvPr/>
        </p:nvSpPr>
        <p:spPr>
          <a:xfrm>
            <a:off x="17580182" y="8376758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4" name="Freeform 74"/>
          <p:cNvSpPr/>
          <p:nvPr/>
        </p:nvSpPr>
        <p:spPr>
          <a:xfrm>
            <a:off x="14466272" y="8221054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5" name="Freeform 75" descr="Boardroom outline"/>
          <p:cNvSpPr/>
          <p:nvPr/>
        </p:nvSpPr>
        <p:spPr>
          <a:xfrm>
            <a:off x="8086694" y="9202600"/>
            <a:ext cx="951429" cy="951429"/>
          </a:xfrm>
          <a:custGeom>
            <a:avLst/>
            <a:gdLst/>
            <a:ahLst/>
            <a:cxnLst/>
            <a:rect l="l" t="t" r="r" b="b"/>
            <a:pathLst>
              <a:path w="951429" h="951429">
                <a:moveTo>
                  <a:pt x="0" y="0"/>
                </a:moveTo>
                <a:lnTo>
                  <a:pt x="951430" y="0"/>
                </a:lnTo>
                <a:lnTo>
                  <a:pt x="951430" y="951430"/>
                </a:lnTo>
                <a:lnTo>
                  <a:pt x="0" y="9514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6" name="Freeform 76" descr="Chess pieces outline"/>
          <p:cNvSpPr/>
          <p:nvPr/>
        </p:nvSpPr>
        <p:spPr>
          <a:xfrm>
            <a:off x="13560761" y="9248775"/>
            <a:ext cx="714426" cy="714426"/>
          </a:xfrm>
          <a:custGeom>
            <a:avLst/>
            <a:gdLst/>
            <a:ahLst/>
            <a:cxnLst/>
            <a:rect l="l" t="t" r="r" b="b"/>
            <a:pathLst>
              <a:path w="714426" h="714426">
                <a:moveTo>
                  <a:pt x="0" y="0"/>
                </a:moveTo>
                <a:lnTo>
                  <a:pt x="714426" y="0"/>
                </a:lnTo>
                <a:lnTo>
                  <a:pt x="714426" y="714426"/>
                </a:lnTo>
                <a:lnTo>
                  <a:pt x="0" y="714426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7" name="Freeform 77" descr="Aspiration with solid fill"/>
          <p:cNvSpPr/>
          <p:nvPr/>
        </p:nvSpPr>
        <p:spPr>
          <a:xfrm>
            <a:off x="10962960" y="9327343"/>
            <a:ext cx="627126" cy="627126"/>
          </a:xfrm>
          <a:custGeom>
            <a:avLst/>
            <a:gdLst/>
            <a:ahLst/>
            <a:cxnLst/>
            <a:rect l="l" t="t" r="r" b="b"/>
            <a:pathLst>
              <a:path w="627126" h="627126">
                <a:moveTo>
                  <a:pt x="0" y="0"/>
                </a:moveTo>
                <a:lnTo>
                  <a:pt x="627126" y="0"/>
                </a:lnTo>
                <a:lnTo>
                  <a:pt x="627126" y="627126"/>
                </a:lnTo>
                <a:lnTo>
                  <a:pt x="0" y="627126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8" name="Freeform 78" descr="Laptop outline"/>
          <p:cNvSpPr/>
          <p:nvPr/>
        </p:nvSpPr>
        <p:spPr>
          <a:xfrm>
            <a:off x="10200106" y="4256513"/>
            <a:ext cx="788654" cy="788653"/>
          </a:xfrm>
          <a:custGeom>
            <a:avLst/>
            <a:gdLst/>
            <a:ahLst/>
            <a:cxnLst/>
            <a:rect l="l" t="t" r="r" b="b"/>
            <a:pathLst>
              <a:path w="788654" h="788653">
                <a:moveTo>
                  <a:pt x="0" y="0"/>
                </a:moveTo>
                <a:lnTo>
                  <a:pt x="788654" y="0"/>
                </a:lnTo>
                <a:lnTo>
                  <a:pt x="788654" y="788653"/>
                </a:lnTo>
                <a:lnTo>
                  <a:pt x="0" y="788653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9" name="Freeform 79" descr="Mental Health outline"/>
          <p:cNvSpPr/>
          <p:nvPr/>
        </p:nvSpPr>
        <p:spPr>
          <a:xfrm>
            <a:off x="8753238" y="4313195"/>
            <a:ext cx="830305" cy="830305"/>
          </a:xfrm>
          <a:custGeom>
            <a:avLst/>
            <a:gdLst/>
            <a:ahLst/>
            <a:cxnLst/>
            <a:rect l="l" t="t" r="r" b="b"/>
            <a:pathLst>
              <a:path w="830305" h="830305">
                <a:moveTo>
                  <a:pt x="0" y="0"/>
                </a:moveTo>
                <a:lnTo>
                  <a:pt x="830305" y="0"/>
                </a:lnTo>
                <a:lnTo>
                  <a:pt x="830305" y="830305"/>
                </a:lnTo>
                <a:lnTo>
                  <a:pt x="0" y="830305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0" name="Freeform 80"/>
          <p:cNvSpPr/>
          <p:nvPr/>
        </p:nvSpPr>
        <p:spPr>
          <a:xfrm>
            <a:off x="6908506" y="8372892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FFE9D320-C0CB-D91D-AB1E-0B08D7F024BA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4132278" y="245961"/>
            <a:ext cx="1972008" cy="545615"/>
          </a:xfrm>
          <a:prstGeom prst="rect">
            <a:avLst/>
          </a:prstGeom>
        </p:spPr>
      </p:pic>
      <p:grpSp>
        <p:nvGrpSpPr>
          <p:cNvPr id="83" name="Group 70">
            <a:extLst>
              <a:ext uri="{FF2B5EF4-FFF2-40B4-BE49-F238E27FC236}">
                <a16:creationId xmlns:a16="http://schemas.microsoft.com/office/drawing/2014/main" id="{9FB810B6-F924-829C-B07D-AAB0FA53AE4C}"/>
              </a:ext>
            </a:extLst>
          </p:cNvPr>
          <p:cNvGrpSpPr/>
          <p:nvPr/>
        </p:nvGrpSpPr>
        <p:grpSpPr>
          <a:xfrm>
            <a:off x="7244676" y="6545238"/>
            <a:ext cx="2622098" cy="3409231"/>
            <a:chOff x="0" y="0"/>
            <a:chExt cx="702735" cy="2173263"/>
          </a:xfrm>
        </p:grpSpPr>
        <p:sp>
          <p:nvSpPr>
            <p:cNvPr id="84" name="Freeform 71">
              <a:extLst>
                <a:ext uri="{FF2B5EF4-FFF2-40B4-BE49-F238E27FC236}">
                  <a16:creationId xmlns:a16="http://schemas.microsoft.com/office/drawing/2014/main" id="{0443E314-0944-2D8B-2CD9-EEAC45B0E4B3}"/>
                </a:ext>
              </a:extLst>
            </p:cNvPr>
            <p:cNvSpPr/>
            <p:nvPr/>
          </p:nvSpPr>
          <p:spPr>
            <a:xfrm>
              <a:off x="0" y="0"/>
              <a:ext cx="702735" cy="2173263"/>
            </a:xfrm>
            <a:custGeom>
              <a:avLst/>
              <a:gdLst/>
              <a:ahLst/>
              <a:cxnLst/>
              <a:rect l="l" t="t" r="r" b="b"/>
              <a:pathLst>
                <a:path w="702735" h="2173263">
                  <a:moveTo>
                    <a:pt x="0" y="0"/>
                  </a:moveTo>
                  <a:lnTo>
                    <a:pt x="702735" y="0"/>
                  </a:lnTo>
                  <a:lnTo>
                    <a:pt x="702735" y="2173263"/>
                  </a:lnTo>
                  <a:lnTo>
                    <a:pt x="0" y="2173263"/>
                  </a:lnTo>
                  <a:close/>
                </a:path>
              </a:pathLst>
            </a:custGeom>
            <a:solidFill>
              <a:srgbClr val="C8EA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TextBox 72">
              <a:extLst>
                <a:ext uri="{FF2B5EF4-FFF2-40B4-BE49-F238E27FC236}">
                  <a16:creationId xmlns:a16="http://schemas.microsoft.com/office/drawing/2014/main" id="{E8E541E0-2C01-7AD6-BEFA-AF27E4204346}"/>
                </a:ext>
              </a:extLst>
            </p:cNvPr>
            <p:cNvSpPr txBox="1"/>
            <p:nvPr/>
          </p:nvSpPr>
          <p:spPr>
            <a:xfrm>
              <a:off x="0" y="-47625"/>
              <a:ext cx="702735" cy="22208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6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Appointment only. Please book with your support worker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9716"/>
              </p:ext>
            </p:extLst>
          </p:nvPr>
        </p:nvGraphicFramePr>
        <p:xfrm>
          <a:off x="4817350" y="828056"/>
          <a:ext cx="12894190" cy="9327468"/>
        </p:xfrm>
        <a:graphic>
          <a:graphicData uri="http://schemas.openxmlformats.org/drawingml/2006/table">
            <a:tbl>
              <a:tblPr/>
              <a:tblGrid>
                <a:gridCol w="224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9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6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34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0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250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64299"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9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7ᵗʰ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8th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8th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9th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9th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10th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10th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11th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11th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11th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7598"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50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Drop in session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Understanding 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Diversity in Society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10:00am-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CV Workshop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to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Club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Applications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i="1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African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i="1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Drums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i="1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Session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10:30am- 12:30pm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50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Drop in session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Understanding 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Diversity in Society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10:00am-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87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Interview Prep</a:t>
                      </a:r>
                      <a:endParaRPr lang="en-US" sz="1100"/>
                    </a:p>
                    <a:p>
                      <a:pPr algn="ctr">
                        <a:lnSpc>
                          <a:spcPts val="1687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11pm-12pm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to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Club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Applications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i="1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African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i="1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Drums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i="1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Session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10:30am- 12:30pm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1251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interview prep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1-to-1 Support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Understanding 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Diversity in Society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10:00am-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87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Interview Prep</a:t>
                      </a:r>
                      <a:endParaRPr lang="en-US" sz="1100"/>
                    </a:p>
                    <a:p>
                      <a:pPr algn="ctr">
                        <a:lnSpc>
                          <a:spcPts val="1687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11pm-12pm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to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Club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Applications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i="1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African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i="1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Drums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i="1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Session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10:30am- 12:30pm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Money Management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Money Management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31"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1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1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1pm – 1:30pm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1pm – 1:30pm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0579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 Only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Inductions</a:t>
                      </a:r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– 3pm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Cooking on a budget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to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Cooking on a budget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to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Future Focus – goal setting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to 3pm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Future Focus – goal setting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to 3pm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Mock Interview</a:t>
                      </a:r>
                      <a:endParaRPr lang="en-US" sz="1100"/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- 3pm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Mock Interview</a:t>
                      </a:r>
                      <a:endParaRPr lang="en-US" sz="1100"/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- 3pm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Blueberry Muffin Baking Competition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- 3:30pm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4743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 Only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CV Workshop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 to 4pm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Mindfulness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Mindfulness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Personal Journaling</a:t>
                      </a:r>
                      <a:endParaRPr lang="en-US" sz="1100"/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Personal Journaling</a:t>
                      </a:r>
                      <a:endParaRPr lang="en-US" sz="1100"/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Housing Support 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Housing Support 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Blueberry Muffin Baking Competition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- 3:30pm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445370" y="2254442"/>
            <a:ext cx="4022496" cy="6712004"/>
            <a:chOff x="0" y="0"/>
            <a:chExt cx="5363328" cy="8949338"/>
          </a:xfrm>
        </p:grpSpPr>
        <p:sp>
          <p:nvSpPr>
            <p:cNvPr id="4" name="Freeform 4"/>
            <p:cNvSpPr/>
            <p:nvPr/>
          </p:nvSpPr>
          <p:spPr>
            <a:xfrm>
              <a:off x="9525" y="9525"/>
              <a:ext cx="5344287" cy="8930259"/>
            </a:xfrm>
            <a:custGeom>
              <a:avLst/>
              <a:gdLst/>
              <a:ahLst/>
              <a:cxnLst/>
              <a:rect l="l" t="t" r="r" b="b"/>
              <a:pathLst>
                <a:path w="5344287" h="8930259">
                  <a:moveTo>
                    <a:pt x="0" y="0"/>
                  </a:moveTo>
                  <a:lnTo>
                    <a:pt x="5344287" y="0"/>
                  </a:lnTo>
                  <a:lnTo>
                    <a:pt x="5344287" y="8930259"/>
                  </a:lnTo>
                  <a:lnTo>
                    <a:pt x="0" y="8930259"/>
                  </a:lnTo>
                  <a:close/>
                </a:path>
              </a:pathLst>
            </a:custGeom>
            <a:solidFill>
              <a:srgbClr val="345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5363337" cy="8949309"/>
            </a:xfrm>
            <a:custGeom>
              <a:avLst/>
              <a:gdLst/>
              <a:ahLst/>
              <a:cxnLst/>
              <a:rect l="l" t="t" r="r" b="b"/>
              <a:pathLst>
                <a:path w="5363337" h="8949309">
                  <a:moveTo>
                    <a:pt x="9525" y="0"/>
                  </a:moveTo>
                  <a:lnTo>
                    <a:pt x="5353812" y="0"/>
                  </a:lnTo>
                  <a:cubicBezTo>
                    <a:pt x="5359019" y="0"/>
                    <a:pt x="5363337" y="4318"/>
                    <a:pt x="5363337" y="9525"/>
                  </a:cubicBezTo>
                  <a:lnTo>
                    <a:pt x="5363337" y="8939784"/>
                  </a:lnTo>
                  <a:cubicBezTo>
                    <a:pt x="5363337" y="8944990"/>
                    <a:pt x="5359019" y="8949309"/>
                    <a:pt x="5353812" y="8949309"/>
                  </a:cubicBezTo>
                  <a:lnTo>
                    <a:pt x="9525" y="8949309"/>
                  </a:lnTo>
                  <a:cubicBezTo>
                    <a:pt x="4318" y="8949309"/>
                    <a:pt x="0" y="8944990"/>
                    <a:pt x="0" y="8939784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8939784"/>
                  </a:lnTo>
                  <a:lnTo>
                    <a:pt x="9525" y="8939784"/>
                  </a:lnTo>
                  <a:lnTo>
                    <a:pt x="9525" y="8930259"/>
                  </a:lnTo>
                  <a:lnTo>
                    <a:pt x="5353812" y="8930259"/>
                  </a:lnTo>
                  <a:lnTo>
                    <a:pt x="5353812" y="8939784"/>
                  </a:lnTo>
                  <a:lnTo>
                    <a:pt x="5344287" y="8939784"/>
                  </a:lnTo>
                  <a:lnTo>
                    <a:pt x="5344287" y="9525"/>
                  </a:lnTo>
                  <a:lnTo>
                    <a:pt x="5353812" y="9525"/>
                  </a:lnTo>
                  <a:lnTo>
                    <a:pt x="5353812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521" y="1340572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4" y="0"/>
                </a:lnTo>
                <a:lnTo>
                  <a:pt x="565714" y="565714"/>
                </a:lnTo>
                <a:lnTo>
                  <a:pt x="0" y="56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333738" y="9113970"/>
            <a:ext cx="1778275" cy="745078"/>
            <a:chOff x="0" y="0"/>
            <a:chExt cx="2371034" cy="9934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71090" cy="993394"/>
            </a:xfrm>
            <a:custGeom>
              <a:avLst/>
              <a:gdLst/>
              <a:ahLst/>
              <a:cxnLst/>
              <a:rect l="l" t="t" r="r" b="b"/>
              <a:pathLst>
                <a:path w="2371090" h="993394">
                  <a:moveTo>
                    <a:pt x="0" y="0"/>
                  </a:moveTo>
                  <a:lnTo>
                    <a:pt x="2371090" y="0"/>
                  </a:lnTo>
                  <a:lnTo>
                    <a:pt x="2371090" y="993394"/>
                  </a:lnTo>
                  <a:lnTo>
                    <a:pt x="0" y="993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453" r="-2451" b="-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252375" y="7916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9"/>
                </a:lnTo>
                <a:lnTo>
                  <a:pt x="0" y="3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251505" y="248081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 descr="Boardroom outline"/>
          <p:cNvSpPr/>
          <p:nvPr/>
        </p:nvSpPr>
        <p:spPr>
          <a:xfrm>
            <a:off x="5360220" y="2461691"/>
            <a:ext cx="1127366" cy="1127365"/>
          </a:xfrm>
          <a:custGeom>
            <a:avLst/>
            <a:gdLst/>
            <a:ahLst/>
            <a:cxnLst/>
            <a:rect l="l" t="t" r="r" b="b"/>
            <a:pathLst>
              <a:path w="1127366" h="1127365">
                <a:moveTo>
                  <a:pt x="0" y="0"/>
                </a:moveTo>
                <a:lnTo>
                  <a:pt x="1127366" y="0"/>
                </a:lnTo>
                <a:lnTo>
                  <a:pt x="1127366" y="1127366"/>
                </a:lnTo>
                <a:lnTo>
                  <a:pt x="0" y="112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 descr="Boardroom outline"/>
          <p:cNvSpPr/>
          <p:nvPr/>
        </p:nvSpPr>
        <p:spPr>
          <a:xfrm>
            <a:off x="7208127" y="4357626"/>
            <a:ext cx="1008708" cy="1008708"/>
          </a:xfrm>
          <a:custGeom>
            <a:avLst/>
            <a:gdLst/>
            <a:ahLst/>
            <a:cxnLst/>
            <a:rect l="l" t="t" r="r" b="b"/>
            <a:pathLst>
              <a:path w="1008708" h="1008708">
                <a:moveTo>
                  <a:pt x="0" y="0"/>
                </a:moveTo>
                <a:lnTo>
                  <a:pt x="1008708" y="0"/>
                </a:lnTo>
                <a:lnTo>
                  <a:pt x="1008708" y="1008708"/>
                </a:lnTo>
                <a:lnTo>
                  <a:pt x="0" y="1008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 descr="GC_Landscape_RGB"/>
          <p:cNvSpPr/>
          <p:nvPr/>
        </p:nvSpPr>
        <p:spPr>
          <a:xfrm>
            <a:off x="16135565" y="102401"/>
            <a:ext cx="1575975" cy="672086"/>
          </a:xfrm>
          <a:custGeom>
            <a:avLst/>
            <a:gdLst/>
            <a:ahLst/>
            <a:cxnLst/>
            <a:rect l="l" t="t" r="r" b="b"/>
            <a:pathLst>
              <a:path w="1575975" h="672086">
                <a:moveTo>
                  <a:pt x="0" y="0"/>
                </a:moveTo>
                <a:lnTo>
                  <a:pt x="1575975" y="0"/>
                </a:lnTo>
                <a:lnTo>
                  <a:pt x="1575975" y="672086"/>
                </a:lnTo>
                <a:lnTo>
                  <a:pt x="0" y="6720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69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 descr="Boardroom outline"/>
          <p:cNvSpPr/>
          <p:nvPr/>
        </p:nvSpPr>
        <p:spPr>
          <a:xfrm>
            <a:off x="5442912" y="7408490"/>
            <a:ext cx="961981" cy="961981"/>
          </a:xfrm>
          <a:custGeom>
            <a:avLst/>
            <a:gdLst/>
            <a:ahLst/>
            <a:cxnLst/>
            <a:rect l="l" t="t" r="r" b="b"/>
            <a:pathLst>
              <a:path w="961981" h="961981">
                <a:moveTo>
                  <a:pt x="0" y="0"/>
                </a:moveTo>
                <a:lnTo>
                  <a:pt x="961982" y="0"/>
                </a:lnTo>
                <a:lnTo>
                  <a:pt x="961982" y="961982"/>
                </a:lnTo>
                <a:lnTo>
                  <a:pt x="0" y="961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 descr="Boardroom outline"/>
          <p:cNvSpPr/>
          <p:nvPr/>
        </p:nvSpPr>
        <p:spPr>
          <a:xfrm>
            <a:off x="15131288" y="2423591"/>
            <a:ext cx="1127365" cy="1127365"/>
          </a:xfrm>
          <a:custGeom>
            <a:avLst/>
            <a:gdLst/>
            <a:ahLst/>
            <a:cxnLst/>
            <a:rect l="l" t="t" r="r" b="b"/>
            <a:pathLst>
              <a:path w="1127365" h="1127365">
                <a:moveTo>
                  <a:pt x="0" y="0"/>
                </a:moveTo>
                <a:lnTo>
                  <a:pt x="1127365" y="0"/>
                </a:lnTo>
                <a:lnTo>
                  <a:pt x="1127365" y="1127366"/>
                </a:lnTo>
                <a:lnTo>
                  <a:pt x="0" y="112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 descr="Money outline"/>
          <p:cNvSpPr/>
          <p:nvPr/>
        </p:nvSpPr>
        <p:spPr>
          <a:xfrm>
            <a:off x="15364462" y="4579097"/>
            <a:ext cx="661017" cy="661017"/>
          </a:xfrm>
          <a:custGeom>
            <a:avLst/>
            <a:gdLst/>
            <a:ahLst/>
            <a:cxnLst/>
            <a:rect l="l" t="t" r="r" b="b"/>
            <a:pathLst>
              <a:path w="661017" h="661017">
                <a:moveTo>
                  <a:pt x="0" y="0"/>
                </a:moveTo>
                <a:lnTo>
                  <a:pt x="661017" y="0"/>
                </a:lnTo>
                <a:lnTo>
                  <a:pt x="661017" y="661016"/>
                </a:lnTo>
                <a:lnTo>
                  <a:pt x="0" y="66101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 descr="Artist male with solid fill"/>
          <p:cNvSpPr/>
          <p:nvPr/>
        </p:nvSpPr>
        <p:spPr>
          <a:xfrm>
            <a:off x="11141958" y="4036254"/>
            <a:ext cx="1026865" cy="1026865"/>
          </a:xfrm>
          <a:custGeom>
            <a:avLst/>
            <a:gdLst/>
            <a:ahLst/>
            <a:cxnLst/>
            <a:rect l="l" t="t" r="r" b="b"/>
            <a:pathLst>
              <a:path w="1026865" h="1026865">
                <a:moveTo>
                  <a:pt x="0" y="0"/>
                </a:moveTo>
                <a:lnTo>
                  <a:pt x="1026866" y="0"/>
                </a:lnTo>
                <a:lnTo>
                  <a:pt x="1026866" y="1026866"/>
                </a:lnTo>
                <a:lnTo>
                  <a:pt x="0" y="10268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 descr="Brain in head with solid fill"/>
          <p:cNvSpPr/>
          <p:nvPr/>
        </p:nvSpPr>
        <p:spPr>
          <a:xfrm>
            <a:off x="13131789" y="7255842"/>
            <a:ext cx="816070" cy="816070"/>
          </a:xfrm>
          <a:custGeom>
            <a:avLst/>
            <a:gdLst/>
            <a:ahLst/>
            <a:cxnLst/>
            <a:rect l="l" t="t" r="r" b="b"/>
            <a:pathLst>
              <a:path w="816070" h="816070">
                <a:moveTo>
                  <a:pt x="0" y="0"/>
                </a:moveTo>
                <a:lnTo>
                  <a:pt x="816071" y="0"/>
                </a:lnTo>
                <a:lnTo>
                  <a:pt x="816071" y="816070"/>
                </a:lnTo>
                <a:lnTo>
                  <a:pt x="0" y="81607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 descr="Office worker male outline"/>
          <p:cNvSpPr/>
          <p:nvPr/>
        </p:nvSpPr>
        <p:spPr>
          <a:xfrm>
            <a:off x="12621824" y="4157654"/>
            <a:ext cx="918000" cy="918000"/>
          </a:xfrm>
          <a:custGeom>
            <a:avLst/>
            <a:gdLst/>
            <a:ahLst/>
            <a:cxnLst/>
            <a:rect l="l" t="t" r="r" b="b"/>
            <a:pathLst>
              <a:path w="918000" h="918000">
                <a:moveTo>
                  <a:pt x="0" y="0"/>
                </a:moveTo>
                <a:lnTo>
                  <a:pt x="918000" y="0"/>
                </a:lnTo>
                <a:lnTo>
                  <a:pt x="918000" y="918000"/>
                </a:lnTo>
                <a:lnTo>
                  <a:pt x="0" y="9180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 descr="Questions with solid fill"/>
          <p:cNvSpPr/>
          <p:nvPr/>
        </p:nvSpPr>
        <p:spPr>
          <a:xfrm>
            <a:off x="5531990" y="4416954"/>
            <a:ext cx="783825" cy="783825"/>
          </a:xfrm>
          <a:custGeom>
            <a:avLst/>
            <a:gdLst/>
            <a:ahLst/>
            <a:cxnLst/>
            <a:rect l="l" t="t" r="r" b="b"/>
            <a:pathLst>
              <a:path w="783825" h="783825">
                <a:moveTo>
                  <a:pt x="0" y="0"/>
                </a:moveTo>
                <a:lnTo>
                  <a:pt x="783825" y="0"/>
                </a:lnTo>
                <a:lnTo>
                  <a:pt x="783825" y="783825"/>
                </a:lnTo>
                <a:lnTo>
                  <a:pt x="0" y="78382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 descr="Bongo with solid fill"/>
          <p:cNvSpPr/>
          <p:nvPr/>
        </p:nvSpPr>
        <p:spPr>
          <a:xfrm>
            <a:off x="13997024" y="4273754"/>
            <a:ext cx="665397" cy="789366"/>
          </a:xfrm>
          <a:custGeom>
            <a:avLst/>
            <a:gdLst/>
            <a:ahLst/>
            <a:cxnLst/>
            <a:rect l="l" t="t" r="r" b="b"/>
            <a:pathLst>
              <a:path w="665397" h="789366">
                <a:moveTo>
                  <a:pt x="0" y="0"/>
                </a:moveTo>
                <a:lnTo>
                  <a:pt x="665397" y="0"/>
                </a:lnTo>
                <a:lnTo>
                  <a:pt x="665397" y="789366"/>
                </a:lnTo>
                <a:lnTo>
                  <a:pt x="0" y="78936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-9315" r="-931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 descr="Questions with solid fill"/>
          <p:cNvSpPr/>
          <p:nvPr/>
        </p:nvSpPr>
        <p:spPr>
          <a:xfrm>
            <a:off x="10614457" y="7418015"/>
            <a:ext cx="752933" cy="752933"/>
          </a:xfrm>
          <a:custGeom>
            <a:avLst/>
            <a:gdLst/>
            <a:ahLst/>
            <a:cxnLst/>
            <a:rect l="l" t="t" r="r" b="b"/>
            <a:pathLst>
              <a:path w="752933" h="752933">
                <a:moveTo>
                  <a:pt x="0" y="0"/>
                </a:moveTo>
                <a:lnTo>
                  <a:pt x="752934" y="0"/>
                </a:lnTo>
                <a:lnTo>
                  <a:pt x="752934" y="752933"/>
                </a:lnTo>
                <a:lnTo>
                  <a:pt x="0" y="75293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 descr="Right And Left Brain outline"/>
          <p:cNvSpPr/>
          <p:nvPr/>
        </p:nvSpPr>
        <p:spPr>
          <a:xfrm>
            <a:off x="16831348" y="2696990"/>
            <a:ext cx="638925" cy="638925"/>
          </a:xfrm>
          <a:custGeom>
            <a:avLst/>
            <a:gdLst/>
            <a:ahLst/>
            <a:cxnLst/>
            <a:rect l="l" t="t" r="r" b="b"/>
            <a:pathLst>
              <a:path w="638925" h="638925">
                <a:moveTo>
                  <a:pt x="0" y="0"/>
                </a:moveTo>
                <a:lnTo>
                  <a:pt x="638926" y="0"/>
                </a:lnTo>
                <a:lnTo>
                  <a:pt x="638926" y="638925"/>
                </a:lnTo>
                <a:lnTo>
                  <a:pt x="0" y="63892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 descr="Right And Left Brain outline"/>
          <p:cNvSpPr/>
          <p:nvPr/>
        </p:nvSpPr>
        <p:spPr>
          <a:xfrm>
            <a:off x="16812012" y="4507155"/>
            <a:ext cx="677599" cy="677599"/>
          </a:xfrm>
          <a:custGeom>
            <a:avLst/>
            <a:gdLst/>
            <a:ahLst/>
            <a:cxnLst/>
            <a:rect l="l" t="t" r="r" b="b"/>
            <a:pathLst>
              <a:path w="677599" h="677599">
                <a:moveTo>
                  <a:pt x="0" y="0"/>
                </a:moveTo>
                <a:lnTo>
                  <a:pt x="677598" y="0"/>
                </a:lnTo>
                <a:lnTo>
                  <a:pt x="677598" y="677599"/>
                </a:lnTo>
                <a:lnTo>
                  <a:pt x="0" y="67759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 descr="Right And Left Brain outline"/>
          <p:cNvSpPr/>
          <p:nvPr/>
        </p:nvSpPr>
        <p:spPr>
          <a:xfrm>
            <a:off x="16511851" y="7218204"/>
            <a:ext cx="834659" cy="834659"/>
          </a:xfrm>
          <a:custGeom>
            <a:avLst/>
            <a:gdLst/>
            <a:ahLst/>
            <a:cxnLst/>
            <a:rect l="l" t="t" r="r" b="b"/>
            <a:pathLst>
              <a:path w="834659" h="834659">
                <a:moveTo>
                  <a:pt x="0" y="0"/>
                </a:moveTo>
                <a:lnTo>
                  <a:pt x="834658" y="0"/>
                </a:lnTo>
                <a:lnTo>
                  <a:pt x="834658" y="834659"/>
                </a:lnTo>
                <a:lnTo>
                  <a:pt x="0" y="83465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 descr="Right And Left Brain outline"/>
          <p:cNvSpPr/>
          <p:nvPr/>
        </p:nvSpPr>
        <p:spPr>
          <a:xfrm>
            <a:off x="16559281" y="9267825"/>
            <a:ext cx="834659" cy="834659"/>
          </a:xfrm>
          <a:custGeom>
            <a:avLst/>
            <a:gdLst/>
            <a:ahLst/>
            <a:cxnLst/>
            <a:rect l="l" t="t" r="r" b="b"/>
            <a:pathLst>
              <a:path w="834659" h="834659">
                <a:moveTo>
                  <a:pt x="0" y="0"/>
                </a:moveTo>
                <a:lnTo>
                  <a:pt x="834659" y="0"/>
                </a:lnTo>
                <a:lnTo>
                  <a:pt x="834659" y="834659"/>
                </a:lnTo>
                <a:lnTo>
                  <a:pt x="0" y="83465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8018998" y="155735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6722133" y="3536298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6692097" y="155735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8028523" y="3522667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6682572" y="6389473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9416274" y="1574990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6376617" y="3534540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>
            <a:off x="9416274" y="1965229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10773205" y="1858046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10790318" y="155735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>
            <a:off x="11965030" y="1549217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38"/>
          <p:cNvSpPr/>
          <p:nvPr/>
        </p:nvSpPr>
        <p:spPr>
          <a:xfrm>
            <a:off x="11949961" y="189751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13399948" y="155735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13021556" y="1566744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>
            <a:off x="13271329" y="1750029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3" y="0"/>
                </a:lnTo>
                <a:lnTo>
                  <a:pt x="565713" y="565714"/>
                </a:lnTo>
                <a:lnTo>
                  <a:pt x="0" y="56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2"/>
          <p:cNvSpPr/>
          <p:nvPr/>
        </p:nvSpPr>
        <p:spPr>
          <a:xfrm>
            <a:off x="14467174" y="155735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/>
          <p:nvPr/>
        </p:nvSpPr>
        <p:spPr>
          <a:xfrm>
            <a:off x="14107832" y="1549217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/>
          <p:cNvSpPr/>
          <p:nvPr/>
        </p:nvSpPr>
        <p:spPr>
          <a:xfrm>
            <a:off x="14344157" y="1759554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4" y="0"/>
                </a:lnTo>
                <a:lnTo>
                  <a:pt x="565714" y="565714"/>
                </a:lnTo>
                <a:lnTo>
                  <a:pt x="0" y="56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5"/>
          <p:cNvSpPr/>
          <p:nvPr/>
        </p:nvSpPr>
        <p:spPr>
          <a:xfrm>
            <a:off x="16239603" y="1549217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/>
          <p:cNvSpPr/>
          <p:nvPr/>
        </p:nvSpPr>
        <p:spPr>
          <a:xfrm>
            <a:off x="9455938" y="6294476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7"/>
          <p:cNvSpPr/>
          <p:nvPr/>
        </p:nvSpPr>
        <p:spPr>
          <a:xfrm>
            <a:off x="9431344" y="6630467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9461483" y="822035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9"/>
          <p:cNvSpPr/>
          <p:nvPr/>
        </p:nvSpPr>
        <p:spPr>
          <a:xfrm>
            <a:off x="11949961" y="6346394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11552514" y="6331585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/>
          <p:nvPr/>
        </p:nvSpPr>
        <p:spPr>
          <a:xfrm>
            <a:off x="11949961" y="8229884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/>
          <p:cNvSpPr/>
          <p:nvPr/>
        </p:nvSpPr>
        <p:spPr>
          <a:xfrm>
            <a:off x="14417684" y="6683437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14402614" y="6307373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9" y="0"/>
                </a:lnTo>
                <a:lnTo>
                  <a:pt x="330769" y="330767"/>
                </a:lnTo>
                <a:lnTo>
                  <a:pt x="0" y="3307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15835341" y="6294476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/>
          <p:cNvSpPr/>
          <p:nvPr/>
        </p:nvSpPr>
        <p:spPr>
          <a:xfrm>
            <a:off x="15825494" y="6649578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56"/>
          <p:cNvSpPr/>
          <p:nvPr/>
        </p:nvSpPr>
        <p:spPr>
          <a:xfrm>
            <a:off x="14448124" y="822035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57" descr="Scribble outline"/>
          <p:cNvSpPr/>
          <p:nvPr/>
        </p:nvSpPr>
        <p:spPr>
          <a:xfrm>
            <a:off x="10159324" y="2779663"/>
            <a:ext cx="579760" cy="579760"/>
          </a:xfrm>
          <a:custGeom>
            <a:avLst/>
            <a:gdLst/>
            <a:ahLst/>
            <a:cxnLst/>
            <a:rect l="l" t="t" r="r" b="b"/>
            <a:pathLst>
              <a:path w="579760" h="579760">
                <a:moveTo>
                  <a:pt x="0" y="0"/>
                </a:moveTo>
                <a:lnTo>
                  <a:pt x="579760" y="0"/>
                </a:lnTo>
                <a:lnTo>
                  <a:pt x="579760" y="579760"/>
                </a:lnTo>
                <a:lnTo>
                  <a:pt x="0" y="57976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 descr="Water with solid fill"/>
          <p:cNvSpPr/>
          <p:nvPr/>
        </p:nvSpPr>
        <p:spPr>
          <a:xfrm>
            <a:off x="7426582" y="2714833"/>
            <a:ext cx="620991" cy="621082"/>
          </a:xfrm>
          <a:custGeom>
            <a:avLst/>
            <a:gdLst/>
            <a:ahLst/>
            <a:cxnLst/>
            <a:rect l="l" t="t" r="r" b="b"/>
            <a:pathLst>
              <a:path w="620991" h="621082">
                <a:moveTo>
                  <a:pt x="0" y="0"/>
                </a:moveTo>
                <a:lnTo>
                  <a:pt x="620991" y="0"/>
                </a:lnTo>
                <a:lnTo>
                  <a:pt x="620991" y="621082"/>
                </a:lnTo>
                <a:lnTo>
                  <a:pt x="0" y="62108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-7" r="-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59" descr="Scribble outline"/>
          <p:cNvSpPr/>
          <p:nvPr/>
        </p:nvSpPr>
        <p:spPr>
          <a:xfrm>
            <a:off x="5688399" y="9434660"/>
            <a:ext cx="678693" cy="678693"/>
          </a:xfrm>
          <a:custGeom>
            <a:avLst/>
            <a:gdLst/>
            <a:ahLst/>
            <a:cxnLst/>
            <a:rect l="l" t="t" r="r" b="b"/>
            <a:pathLst>
              <a:path w="678693" h="678693">
                <a:moveTo>
                  <a:pt x="0" y="0"/>
                </a:moveTo>
                <a:lnTo>
                  <a:pt x="678693" y="0"/>
                </a:lnTo>
                <a:lnTo>
                  <a:pt x="678693" y="678693"/>
                </a:lnTo>
                <a:lnTo>
                  <a:pt x="0" y="678693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60" descr="Chef male with solid fill"/>
          <p:cNvSpPr/>
          <p:nvPr/>
        </p:nvSpPr>
        <p:spPr>
          <a:xfrm>
            <a:off x="8067389" y="7460400"/>
            <a:ext cx="701023" cy="701023"/>
          </a:xfrm>
          <a:custGeom>
            <a:avLst/>
            <a:gdLst/>
            <a:ahLst/>
            <a:cxnLst/>
            <a:rect l="l" t="t" r="r" b="b"/>
            <a:pathLst>
              <a:path w="701023" h="701023">
                <a:moveTo>
                  <a:pt x="0" y="0"/>
                </a:moveTo>
                <a:lnTo>
                  <a:pt x="701024" y="0"/>
                </a:lnTo>
                <a:lnTo>
                  <a:pt x="701024" y="701024"/>
                </a:lnTo>
                <a:lnTo>
                  <a:pt x="0" y="701024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 descr="Home1 with solid fill"/>
          <p:cNvSpPr/>
          <p:nvPr/>
        </p:nvSpPr>
        <p:spPr>
          <a:xfrm>
            <a:off x="13117170" y="9267825"/>
            <a:ext cx="885235" cy="885235"/>
          </a:xfrm>
          <a:custGeom>
            <a:avLst/>
            <a:gdLst/>
            <a:ahLst/>
            <a:cxnLst/>
            <a:rect l="l" t="t" r="r" b="b"/>
            <a:pathLst>
              <a:path w="885235" h="885235">
                <a:moveTo>
                  <a:pt x="0" y="0"/>
                </a:moveTo>
                <a:lnTo>
                  <a:pt x="885235" y="0"/>
                </a:lnTo>
                <a:lnTo>
                  <a:pt x="885235" y="885235"/>
                </a:lnTo>
                <a:lnTo>
                  <a:pt x="0" y="885235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/>
          <p:cNvSpPr/>
          <p:nvPr/>
        </p:nvSpPr>
        <p:spPr>
          <a:xfrm>
            <a:off x="575134" y="2071408"/>
            <a:ext cx="3804234" cy="7078069"/>
          </a:xfrm>
          <a:custGeom>
            <a:avLst/>
            <a:gdLst/>
            <a:ahLst/>
            <a:cxnLst/>
            <a:rect l="l" t="t" r="r" b="b"/>
            <a:pathLst>
              <a:path w="3804234" h="7078069">
                <a:moveTo>
                  <a:pt x="0" y="0"/>
                </a:moveTo>
                <a:lnTo>
                  <a:pt x="3804234" y="0"/>
                </a:lnTo>
                <a:lnTo>
                  <a:pt x="3804234" y="7078070"/>
                </a:lnTo>
                <a:lnTo>
                  <a:pt x="0" y="7078070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63"/>
          <p:cNvSpPr/>
          <p:nvPr/>
        </p:nvSpPr>
        <p:spPr>
          <a:xfrm>
            <a:off x="16230078" y="3526057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4" name="Freeform 64"/>
          <p:cNvSpPr/>
          <p:nvPr/>
        </p:nvSpPr>
        <p:spPr>
          <a:xfrm>
            <a:off x="10789996" y="9486509"/>
            <a:ext cx="655523" cy="626844"/>
          </a:xfrm>
          <a:custGeom>
            <a:avLst/>
            <a:gdLst/>
            <a:ahLst/>
            <a:cxnLst/>
            <a:rect l="l" t="t" r="r" b="b"/>
            <a:pathLst>
              <a:path w="655523" h="626844">
                <a:moveTo>
                  <a:pt x="0" y="0"/>
                </a:moveTo>
                <a:lnTo>
                  <a:pt x="655523" y="0"/>
                </a:lnTo>
                <a:lnTo>
                  <a:pt x="655523" y="626844"/>
                </a:lnTo>
                <a:lnTo>
                  <a:pt x="0" y="626844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Freeform 65"/>
          <p:cNvSpPr/>
          <p:nvPr/>
        </p:nvSpPr>
        <p:spPr>
          <a:xfrm>
            <a:off x="7975352" y="9556117"/>
            <a:ext cx="866049" cy="517791"/>
          </a:xfrm>
          <a:custGeom>
            <a:avLst/>
            <a:gdLst/>
            <a:ahLst/>
            <a:cxnLst/>
            <a:rect l="l" t="t" r="r" b="b"/>
            <a:pathLst>
              <a:path w="866049" h="517791">
                <a:moveTo>
                  <a:pt x="0" y="0"/>
                </a:moveTo>
                <a:lnTo>
                  <a:pt x="866048" y="0"/>
                </a:lnTo>
                <a:lnTo>
                  <a:pt x="866048" y="517792"/>
                </a:lnTo>
                <a:lnTo>
                  <a:pt x="0" y="517792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Freeform 66"/>
          <p:cNvSpPr/>
          <p:nvPr/>
        </p:nvSpPr>
        <p:spPr>
          <a:xfrm>
            <a:off x="8687177" y="4190430"/>
            <a:ext cx="879411" cy="671550"/>
          </a:xfrm>
          <a:custGeom>
            <a:avLst/>
            <a:gdLst/>
            <a:ahLst/>
            <a:cxnLst/>
            <a:rect l="l" t="t" r="r" b="b"/>
            <a:pathLst>
              <a:path w="879411" h="671550">
                <a:moveTo>
                  <a:pt x="0" y="0"/>
                </a:moveTo>
                <a:lnTo>
                  <a:pt x="879411" y="0"/>
                </a:lnTo>
                <a:lnTo>
                  <a:pt x="879411" y="671550"/>
                </a:lnTo>
                <a:lnTo>
                  <a:pt x="0" y="67155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7" name="Freeform 67"/>
          <p:cNvSpPr/>
          <p:nvPr/>
        </p:nvSpPr>
        <p:spPr>
          <a:xfrm>
            <a:off x="6682572" y="822035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8" name="Freeform 68"/>
          <p:cNvSpPr/>
          <p:nvPr/>
        </p:nvSpPr>
        <p:spPr>
          <a:xfrm>
            <a:off x="15131288" y="8774019"/>
            <a:ext cx="807659" cy="679902"/>
          </a:xfrm>
          <a:custGeom>
            <a:avLst/>
            <a:gdLst/>
            <a:ahLst/>
            <a:cxnLst/>
            <a:rect l="l" t="t" r="r" b="b"/>
            <a:pathLst>
              <a:path w="807659" h="679902">
                <a:moveTo>
                  <a:pt x="0" y="0"/>
                </a:moveTo>
                <a:lnTo>
                  <a:pt x="807658" y="0"/>
                </a:lnTo>
                <a:lnTo>
                  <a:pt x="807658" y="679902"/>
                </a:lnTo>
                <a:lnTo>
                  <a:pt x="0" y="679902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9" name="TextBox 69"/>
          <p:cNvSpPr txBox="1"/>
          <p:nvPr/>
        </p:nvSpPr>
        <p:spPr>
          <a:xfrm>
            <a:off x="812062" y="10045934"/>
            <a:ext cx="2812554" cy="144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3"/>
              </a:lnSpc>
            </a:pPr>
            <a:r>
              <a:rPr lang="en-US" sz="102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878452" y="-5916"/>
            <a:ext cx="6776938" cy="802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9"/>
              </a:lnSpc>
            </a:pPr>
            <a:r>
              <a:rPr lang="en-US" sz="4764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JULY – WEEK 2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43960" y="130020"/>
            <a:ext cx="2486920" cy="51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843960" y="706239"/>
            <a:ext cx="2600955" cy="51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843960" y="1245329"/>
            <a:ext cx="2486920" cy="76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74" name="Freeform 74"/>
          <p:cNvSpPr/>
          <p:nvPr/>
        </p:nvSpPr>
        <p:spPr>
          <a:xfrm>
            <a:off x="10802381" y="337284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5" name="Freeform 75" descr="Questions with solid fill"/>
          <p:cNvSpPr/>
          <p:nvPr/>
        </p:nvSpPr>
        <p:spPr>
          <a:xfrm>
            <a:off x="10168849" y="4579097"/>
            <a:ext cx="636217" cy="636217"/>
          </a:xfrm>
          <a:custGeom>
            <a:avLst/>
            <a:gdLst/>
            <a:ahLst/>
            <a:cxnLst/>
            <a:rect l="l" t="t" r="r" b="b"/>
            <a:pathLst>
              <a:path w="636217" h="636217">
                <a:moveTo>
                  <a:pt x="0" y="0"/>
                </a:moveTo>
                <a:lnTo>
                  <a:pt x="636217" y="0"/>
                </a:lnTo>
                <a:lnTo>
                  <a:pt x="636217" y="636217"/>
                </a:lnTo>
                <a:lnTo>
                  <a:pt x="0" y="63621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D8DF1C-2132-8B75-14E1-F22799E89E2B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4082292" y="142649"/>
            <a:ext cx="1972008" cy="545615"/>
          </a:xfrm>
          <a:prstGeom prst="rect">
            <a:avLst/>
          </a:prstGeom>
        </p:spPr>
      </p:pic>
      <p:sp>
        <p:nvSpPr>
          <p:cNvPr id="78" name="Freeform 56">
            <a:extLst>
              <a:ext uri="{FF2B5EF4-FFF2-40B4-BE49-F238E27FC236}">
                <a16:creationId xmlns:a16="http://schemas.microsoft.com/office/drawing/2014/main" id="{77B1EC1E-B4DC-E5DB-4A8B-9FF3F770ABDF}"/>
              </a:ext>
            </a:extLst>
          </p:cNvPr>
          <p:cNvSpPr/>
          <p:nvPr/>
        </p:nvSpPr>
        <p:spPr>
          <a:xfrm>
            <a:off x="17360680" y="1528160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9" name="Freeform 56">
            <a:extLst>
              <a:ext uri="{FF2B5EF4-FFF2-40B4-BE49-F238E27FC236}">
                <a16:creationId xmlns:a16="http://schemas.microsoft.com/office/drawing/2014/main" id="{9E8F5387-F623-1C72-164F-EEE625C3420C}"/>
              </a:ext>
            </a:extLst>
          </p:cNvPr>
          <p:cNvSpPr/>
          <p:nvPr/>
        </p:nvSpPr>
        <p:spPr>
          <a:xfrm>
            <a:off x="17364009" y="3496416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0" name="Freeform 56">
            <a:extLst>
              <a:ext uri="{FF2B5EF4-FFF2-40B4-BE49-F238E27FC236}">
                <a16:creationId xmlns:a16="http://schemas.microsoft.com/office/drawing/2014/main" id="{1FFA3B78-7C24-259E-876F-52A519541341}"/>
              </a:ext>
            </a:extLst>
          </p:cNvPr>
          <p:cNvSpPr/>
          <p:nvPr/>
        </p:nvSpPr>
        <p:spPr>
          <a:xfrm>
            <a:off x="17360680" y="6331585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1" name="Freeform 56">
            <a:extLst>
              <a:ext uri="{FF2B5EF4-FFF2-40B4-BE49-F238E27FC236}">
                <a16:creationId xmlns:a16="http://schemas.microsoft.com/office/drawing/2014/main" id="{D9679689-270A-505D-46D5-91FB972BC26E}"/>
              </a:ext>
            </a:extLst>
          </p:cNvPr>
          <p:cNvSpPr/>
          <p:nvPr/>
        </p:nvSpPr>
        <p:spPr>
          <a:xfrm>
            <a:off x="17346510" y="822035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125691"/>
              </p:ext>
            </p:extLst>
          </p:nvPr>
        </p:nvGraphicFramePr>
        <p:xfrm>
          <a:off x="4722668" y="957017"/>
          <a:ext cx="13187791" cy="9099795"/>
        </p:xfrm>
        <a:graphic>
          <a:graphicData uri="http://schemas.openxmlformats.org/drawingml/2006/table">
            <a:tbl>
              <a:tblPr/>
              <a:tblGrid>
                <a:gridCol w="2300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3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4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7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58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0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9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88666"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9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14th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15th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15th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16th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16th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17th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17th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18th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18th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18th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9817"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50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1-to-1 Support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10am–11am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Photography 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7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Club</a:t>
                      </a:r>
                      <a:endParaRPr lang="en-US" sz="1100"/>
                    </a:p>
                    <a:p>
                      <a:pPr algn="ctr">
                        <a:lnSpc>
                          <a:spcPts val="1673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1673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Applications</a:t>
                      </a:r>
                    </a:p>
                    <a:p>
                      <a:pPr algn="ctr">
                        <a:lnSpc>
                          <a:spcPts val="1673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1673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i="1" dirty="0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African 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i="1" dirty="0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Drums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i="1" dirty="0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Session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10:30am- 12:30pm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Digital Literacy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Digital Literacy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50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1-to-1 Support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10am–11am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Photography 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Club</a:t>
                      </a:r>
                      <a:endParaRPr lang="en-US" sz="1100"/>
                    </a:p>
                    <a:p>
                      <a:pPr algn="ctr">
                        <a:lnSpc>
                          <a:spcPts val="1673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1673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Applications</a:t>
                      </a:r>
                    </a:p>
                    <a:p>
                      <a:pPr algn="ctr">
                        <a:lnSpc>
                          <a:spcPts val="1673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1673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i="1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African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i="1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Drums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i="1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Session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10:30am- 12:30pm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Digital Literacy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Digital Literacy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975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interview prep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 2.0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Photography 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CV Writing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– 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i="1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African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i="1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Drums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i="1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Session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10:30am- 12:30pm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16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 Therapy</a:t>
                      </a:r>
                      <a:endParaRPr lang="en-US" sz="1100"/>
                    </a:p>
                    <a:p>
                      <a:pPr algn="ctr">
                        <a:lnSpc>
                          <a:spcPts val="1916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16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 Therapy</a:t>
                      </a:r>
                      <a:endParaRPr lang="en-US" sz="1100"/>
                    </a:p>
                    <a:p>
                      <a:pPr algn="ctr">
                        <a:lnSpc>
                          <a:spcPts val="1916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750"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1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1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– 1:30pm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– 1:30pm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5011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 Only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Inductions</a:t>
                      </a:r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Cooking on a budget </a:t>
                      </a:r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- 3pm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Cooking on a budget </a:t>
                      </a:r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- 3pm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Disclosure Advice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1pm-3pm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Disclosure Advice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1pm-3pm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Interview Prep</a:t>
                      </a:r>
                      <a:endParaRPr lang="en-US" sz="1100"/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- 3pm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Interview Prep</a:t>
                      </a:r>
                      <a:endParaRPr lang="en-US" sz="1100"/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- 3pm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4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Hub Quiz Board Games   </a:t>
                      </a:r>
                      <a:endParaRPr lang="en-US" sz="1100"/>
                    </a:p>
                    <a:p>
                      <a:pPr algn="ctr">
                        <a:lnSpc>
                          <a:spcPts val="171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7678"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 Only</a:t>
                      </a:r>
                      <a:endParaRPr lang="en-US" sz="1100" dirty="0"/>
                    </a:p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Search</a:t>
                      </a:r>
                    </a:p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Meditation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Meditation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Housing Support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Housing Support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Film  Afternoon</a:t>
                      </a: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Film  Afternoon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Wellbeing 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 – 4pm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358102" y="2234611"/>
            <a:ext cx="4093234" cy="6763104"/>
            <a:chOff x="0" y="0"/>
            <a:chExt cx="5457646" cy="9017472"/>
          </a:xfrm>
        </p:grpSpPr>
        <p:sp>
          <p:nvSpPr>
            <p:cNvPr id="4" name="Freeform 4"/>
            <p:cNvSpPr/>
            <p:nvPr/>
          </p:nvSpPr>
          <p:spPr>
            <a:xfrm>
              <a:off x="9525" y="9525"/>
              <a:ext cx="5438648" cy="8998458"/>
            </a:xfrm>
            <a:custGeom>
              <a:avLst/>
              <a:gdLst/>
              <a:ahLst/>
              <a:cxnLst/>
              <a:rect l="l" t="t" r="r" b="b"/>
              <a:pathLst>
                <a:path w="5438648" h="8998458">
                  <a:moveTo>
                    <a:pt x="0" y="0"/>
                  </a:moveTo>
                  <a:lnTo>
                    <a:pt x="5438648" y="0"/>
                  </a:lnTo>
                  <a:lnTo>
                    <a:pt x="5438648" y="8998458"/>
                  </a:lnTo>
                  <a:lnTo>
                    <a:pt x="0" y="8998458"/>
                  </a:lnTo>
                  <a:close/>
                </a:path>
              </a:pathLst>
            </a:custGeom>
            <a:solidFill>
              <a:srgbClr val="345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5457698" cy="9017508"/>
            </a:xfrm>
            <a:custGeom>
              <a:avLst/>
              <a:gdLst/>
              <a:ahLst/>
              <a:cxnLst/>
              <a:rect l="l" t="t" r="r" b="b"/>
              <a:pathLst>
                <a:path w="5457698" h="9017508">
                  <a:moveTo>
                    <a:pt x="9525" y="0"/>
                  </a:moveTo>
                  <a:lnTo>
                    <a:pt x="5448173" y="0"/>
                  </a:lnTo>
                  <a:cubicBezTo>
                    <a:pt x="5453380" y="0"/>
                    <a:pt x="5457698" y="4318"/>
                    <a:pt x="5457698" y="9525"/>
                  </a:cubicBezTo>
                  <a:lnTo>
                    <a:pt x="5457698" y="9007983"/>
                  </a:lnTo>
                  <a:cubicBezTo>
                    <a:pt x="5457698" y="9013189"/>
                    <a:pt x="5453380" y="9017508"/>
                    <a:pt x="5448173" y="9017508"/>
                  </a:cubicBezTo>
                  <a:lnTo>
                    <a:pt x="9525" y="9017508"/>
                  </a:lnTo>
                  <a:cubicBezTo>
                    <a:pt x="4318" y="9017508"/>
                    <a:pt x="0" y="9013189"/>
                    <a:pt x="0" y="9007983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9007983"/>
                  </a:lnTo>
                  <a:lnTo>
                    <a:pt x="9525" y="9007983"/>
                  </a:lnTo>
                  <a:lnTo>
                    <a:pt x="9525" y="8998458"/>
                  </a:lnTo>
                  <a:lnTo>
                    <a:pt x="5448173" y="8998458"/>
                  </a:lnTo>
                  <a:lnTo>
                    <a:pt x="5448173" y="9007983"/>
                  </a:lnTo>
                  <a:lnTo>
                    <a:pt x="5438648" y="9007983"/>
                  </a:lnTo>
                  <a:lnTo>
                    <a:pt x="5438648" y="9525"/>
                  </a:lnTo>
                  <a:lnTo>
                    <a:pt x="5448173" y="9525"/>
                  </a:lnTo>
                  <a:lnTo>
                    <a:pt x="5448173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521" y="1340572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4" y="0"/>
                </a:lnTo>
                <a:lnTo>
                  <a:pt x="565714" y="565714"/>
                </a:lnTo>
                <a:lnTo>
                  <a:pt x="0" y="56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333738" y="9113970"/>
            <a:ext cx="1778275" cy="745078"/>
            <a:chOff x="0" y="0"/>
            <a:chExt cx="2371034" cy="9934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71090" cy="993394"/>
            </a:xfrm>
            <a:custGeom>
              <a:avLst/>
              <a:gdLst/>
              <a:ahLst/>
              <a:cxnLst/>
              <a:rect l="l" t="t" r="r" b="b"/>
              <a:pathLst>
                <a:path w="2371090" h="993394">
                  <a:moveTo>
                    <a:pt x="0" y="0"/>
                  </a:moveTo>
                  <a:lnTo>
                    <a:pt x="2371090" y="0"/>
                  </a:lnTo>
                  <a:lnTo>
                    <a:pt x="2371090" y="993394"/>
                  </a:lnTo>
                  <a:lnTo>
                    <a:pt x="0" y="993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453" r="-2451" b="-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252375" y="7916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9"/>
                </a:lnTo>
                <a:lnTo>
                  <a:pt x="0" y="3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251505" y="248081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 descr="Boardroom outline"/>
          <p:cNvSpPr/>
          <p:nvPr/>
        </p:nvSpPr>
        <p:spPr>
          <a:xfrm>
            <a:off x="5345184" y="2622449"/>
            <a:ext cx="1127366" cy="1127366"/>
          </a:xfrm>
          <a:custGeom>
            <a:avLst/>
            <a:gdLst/>
            <a:ahLst/>
            <a:cxnLst/>
            <a:rect l="l" t="t" r="r" b="b"/>
            <a:pathLst>
              <a:path w="1127366" h="1127366">
                <a:moveTo>
                  <a:pt x="0" y="0"/>
                </a:moveTo>
                <a:lnTo>
                  <a:pt x="1127366" y="0"/>
                </a:lnTo>
                <a:lnTo>
                  <a:pt x="1127366" y="1127366"/>
                </a:lnTo>
                <a:lnTo>
                  <a:pt x="0" y="112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 descr="GC_Landscape_RGB"/>
          <p:cNvSpPr/>
          <p:nvPr/>
        </p:nvSpPr>
        <p:spPr>
          <a:xfrm>
            <a:off x="16265053" y="123006"/>
            <a:ext cx="1575975" cy="672086"/>
          </a:xfrm>
          <a:custGeom>
            <a:avLst/>
            <a:gdLst/>
            <a:ahLst/>
            <a:cxnLst/>
            <a:rect l="l" t="t" r="r" b="b"/>
            <a:pathLst>
              <a:path w="1575975" h="672086">
                <a:moveTo>
                  <a:pt x="0" y="0"/>
                </a:moveTo>
                <a:lnTo>
                  <a:pt x="1575975" y="0"/>
                </a:lnTo>
                <a:lnTo>
                  <a:pt x="1575975" y="672086"/>
                </a:lnTo>
                <a:lnTo>
                  <a:pt x="0" y="6720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69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 descr="Boardroom outline"/>
          <p:cNvSpPr/>
          <p:nvPr/>
        </p:nvSpPr>
        <p:spPr>
          <a:xfrm>
            <a:off x="5300173" y="7124700"/>
            <a:ext cx="1127366" cy="1127365"/>
          </a:xfrm>
          <a:custGeom>
            <a:avLst/>
            <a:gdLst/>
            <a:ahLst/>
            <a:cxnLst/>
            <a:rect l="l" t="t" r="r" b="b"/>
            <a:pathLst>
              <a:path w="1127366" h="1127365">
                <a:moveTo>
                  <a:pt x="0" y="0"/>
                </a:moveTo>
                <a:lnTo>
                  <a:pt x="1127366" y="0"/>
                </a:lnTo>
                <a:lnTo>
                  <a:pt x="1127366" y="1127366"/>
                </a:lnTo>
                <a:lnTo>
                  <a:pt x="0" y="112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 descr="Boardroom outline"/>
          <p:cNvSpPr/>
          <p:nvPr/>
        </p:nvSpPr>
        <p:spPr>
          <a:xfrm>
            <a:off x="7185840" y="2657272"/>
            <a:ext cx="1040030" cy="1040030"/>
          </a:xfrm>
          <a:custGeom>
            <a:avLst/>
            <a:gdLst/>
            <a:ahLst/>
            <a:cxnLst/>
            <a:rect l="l" t="t" r="r" b="b"/>
            <a:pathLst>
              <a:path w="1040030" h="1040030">
                <a:moveTo>
                  <a:pt x="0" y="0"/>
                </a:moveTo>
                <a:lnTo>
                  <a:pt x="1040031" y="0"/>
                </a:lnTo>
                <a:lnTo>
                  <a:pt x="1040031" y="1040030"/>
                </a:lnTo>
                <a:lnTo>
                  <a:pt x="0" y="1040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 descr="Artist male with solid fill"/>
          <p:cNvSpPr/>
          <p:nvPr/>
        </p:nvSpPr>
        <p:spPr>
          <a:xfrm>
            <a:off x="11336741" y="4120239"/>
            <a:ext cx="790783" cy="790783"/>
          </a:xfrm>
          <a:custGeom>
            <a:avLst/>
            <a:gdLst/>
            <a:ahLst/>
            <a:cxnLst/>
            <a:rect l="l" t="t" r="r" b="b"/>
            <a:pathLst>
              <a:path w="790783" h="790783">
                <a:moveTo>
                  <a:pt x="0" y="0"/>
                </a:moveTo>
                <a:lnTo>
                  <a:pt x="790783" y="0"/>
                </a:lnTo>
                <a:lnTo>
                  <a:pt x="790783" y="790783"/>
                </a:lnTo>
                <a:lnTo>
                  <a:pt x="0" y="7907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 descr="Office worker male outline"/>
          <p:cNvSpPr/>
          <p:nvPr/>
        </p:nvSpPr>
        <p:spPr>
          <a:xfrm>
            <a:off x="12860626" y="3002872"/>
            <a:ext cx="636781" cy="636781"/>
          </a:xfrm>
          <a:custGeom>
            <a:avLst/>
            <a:gdLst/>
            <a:ahLst/>
            <a:cxnLst/>
            <a:rect l="l" t="t" r="r" b="b"/>
            <a:pathLst>
              <a:path w="636781" h="636781">
                <a:moveTo>
                  <a:pt x="0" y="0"/>
                </a:moveTo>
                <a:lnTo>
                  <a:pt x="636781" y="0"/>
                </a:lnTo>
                <a:lnTo>
                  <a:pt x="636781" y="636780"/>
                </a:lnTo>
                <a:lnTo>
                  <a:pt x="0" y="63678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 descr="Theatre outline"/>
          <p:cNvSpPr/>
          <p:nvPr/>
        </p:nvSpPr>
        <p:spPr>
          <a:xfrm>
            <a:off x="13148600" y="9117140"/>
            <a:ext cx="1055560" cy="1055560"/>
          </a:xfrm>
          <a:custGeom>
            <a:avLst/>
            <a:gdLst/>
            <a:ahLst/>
            <a:cxnLst/>
            <a:rect l="l" t="t" r="r" b="b"/>
            <a:pathLst>
              <a:path w="1055560" h="1055560">
                <a:moveTo>
                  <a:pt x="0" y="0"/>
                </a:moveTo>
                <a:lnTo>
                  <a:pt x="1055560" y="0"/>
                </a:lnTo>
                <a:lnTo>
                  <a:pt x="1055560" y="1055560"/>
                </a:lnTo>
                <a:lnTo>
                  <a:pt x="0" y="105556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 descr="Questions with solid fill"/>
          <p:cNvSpPr/>
          <p:nvPr/>
        </p:nvSpPr>
        <p:spPr>
          <a:xfrm>
            <a:off x="5581259" y="4488493"/>
            <a:ext cx="635821" cy="617560"/>
          </a:xfrm>
          <a:custGeom>
            <a:avLst/>
            <a:gdLst/>
            <a:ahLst/>
            <a:cxnLst/>
            <a:rect l="l" t="t" r="r" b="b"/>
            <a:pathLst>
              <a:path w="712674" h="712674">
                <a:moveTo>
                  <a:pt x="0" y="0"/>
                </a:moveTo>
                <a:lnTo>
                  <a:pt x="712674" y="0"/>
                </a:lnTo>
                <a:lnTo>
                  <a:pt x="712674" y="712673"/>
                </a:lnTo>
                <a:lnTo>
                  <a:pt x="0" y="71267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 descr="Bongo with solid fill"/>
          <p:cNvSpPr/>
          <p:nvPr/>
        </p:nvSpPr>
        <p:spPr>
          <a:xfrm>
            <a:off x="14163380" y="4172731"/>
            <a:ext cx="578095" cy="685800"/>
          </a:xfrm>
          <a:custGeom>
            <a:avLst/>
            <a:gdLst/>
            <a:ahLst/>
            <a:cxnLst/>
            <a:rect l="l" t="t" r="r" b="b"/>
            <a:pathLst>
              <a:path w="578095" h="685800">
                <a:moveTo>
                  <a:pt x="0" y="0"/>
                </a:moveTo>
                <a:lnTo>
                  <a:pt x="578095" y="0"/>
                </a:lnTo>
                <a:lnTo>
                  <a:pt x="578095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-9315" r="-931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 descr="Questions with solid fill"/>
          <p:cNvSpPr/>
          <p:nvPr/>
        </p:nvSpPr>
        <p:spPr>
          <a:xfrm>
            <a:off x="13298435" y="7308084"/>
            <a:ext cx="776065" cy="776065"/>
          </a:xfrm>
          <a:custGeom>
            <a:avLst/>
            <a:gdLst/>
            <a:ahLst/>
            <a:cxnLst/>
            <a:rect l="l" t="t" r="r" b="b"/>
            <a:pathLst>
              <a:path w="776065" h="776065">
                <a:moveTo>
                  <a:pt x="0" y="0"/>
                </a:moveTo>
                <a:lnTo>
                  <a:pt x="776065" y="0"/>
                </a:lnTo>
                <a:lnTo>
                  <a:pt x="776065" y="776065"/>
                </a:lnTo>
                <a:lnTo>
                  <a:pt x="0" y="77606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 descr="Right And Left Brain outline"/>
          <p:cNvSpPr/>
          <p:nvPr/>
        </p:nvSpPr>
        <p:spPr>
          <a:xfrm>
            <a:off x="16996492" y="2839272"/>
            <a:ext cx="650137" cy="650137"/>
          </a:xfrm>
          <a:custGeom>
            <a:avLst/>
            <a:gdLst/>
            <a:ahLst/>
            <a:cxnLst/>
            <a:rect l="l" t="t" r="r" b="b"/>
            <a:pathLst>
              <a:path w="650137" h="650137">
                <a:moveTo>
                  <a:pt x="0" y="0"/>
                </a:moveTo>
                <a:lnTo>
                  <a:pt x="650137" y="0"/>
                </a:lnTo>
                <a:lnTo>
                  <a:pt x="650137" y="650137"/>
                </a:lnTo>
                <a:lnTo>
                  <a:pt x="0" y="65013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 descr="Right And Left Brain outline"/>
          <p:cNvSpPr/>
          <p:nvPr/>
        </p:nvSpPr>
        <p:spPr>
          <a:xfrm>
            <a:off x="16996493" y="4489880"/>
            <a:ext cx="585130" cy="586677"/>
          </a:xfrm>
          <a:custGeom>
            <a:avLst/>
            <a:gdLst/>
            <a:ahLst/>
            <a:cxnLst/>
            <a:rect l="l" t="t" r="r" b="b"/>
            <a:pathLst>
              <a:path w="602239" h="602239">
                <a:moveTo>
                  <a:pt x="0" y="0"/>
                </a:moveTo>
                <a:lnTo>
                  <a:pt x="602239" y="0"/>
                </a:lnTo>
                <a:lnTo>
                  <a:pt x="602239" y="602238"/>
                </a:lnTo>
                <a:lnTo>
                  <a:pt x="0" y="60223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 descr="Right And Left Brain outline"/>
          <p:cNvSpPr/>
          <p:nvPr/>
        </p:nvSpPr>
        <p:spPr>
          <a:xfrm>
            <a:off x="16742800" y="7184197"/>
            <a:ext cx="729075" cy="729075"/>
          </a:xfrm>
          <a:custGeom>
            <a:avLst/>
            <a:gdLst/>
            <a:ahLst/>
            <a:cxnLst/>
            <a:rect l="l" t="t" r="r" b="b"/>
            <a:pathLst>
              <a:path w="729075" h="729075">
                <a:moveTo>
                  <a:pt x="0" y="0"/>
                </a:moveTo>
                <a:lnTo>
                  <a:pt x="729075" y="0"/>
                </a:lnTo>
                <a:lnTo>
                  <a:pt x="729075" y="729076"/>
                </a:lnTo>
                <a:lnTo>
                  <a:pt x="0" y="72907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 descr="Right And Left Brain outline"/>
          <p:cNvSpPr/>
          <p:nvPr/>
        </p:nvSpPr>
        <p:spPr>
          <a:xfrm>
            <a:off x="16690008" y="9069180"/>
            <a:ext cx="834659" cy="834659"/>
          </a:xfrm>
          <a:custGeom>
            <a:avLst/>
            <a:gdLst/>
            <a:ahLst/>
            <a:cxnLst/>
            <a:rect l="l" t="t" r="r" b="b"/>
            <a:pathLst>
              <a:path w="834659" h="834659">
                <a:moveTo>
                  <a:pt x="0" y="0"/>
                </a:moveTo>
                <a:lnTo>
                  <a:pt x="834659" y="0"/>
                </a:lnTo>
                <a:lnTo>
                  <a:pt x="834659" y="834658"/>
                </a:lnTo>
                <a:lnTo>
                  <a:pt x="0" y="83465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8046981" y="1676834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>
            <a:off x="6697860" y="3666204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6688335" y="1691798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8038048" y="366124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6683112" y="6091055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9316893" y="1691798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6361030" y="3666743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9331963" y="2046209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10666836" y="1691798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>
            <a:off x="10359962" y="1725656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12016779" y="2131832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12016779" y="1715440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9"/>
                </a:lnTo>
                <a:lnTo>
                  <a:pt x="0" y="3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>
            <a:off x="13563600" y="1691798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38"/>
          <p:cNvSpPr/>
          <p:nvPr/>
        </p:nvSpPr>
        <p:spPr>
          <a:xfrm>
            <a:off x="13546516" y="2019300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14631895" y="1659929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14604432" y="19933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>
            <a:off x="14175762" y="1566119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3" y="0"/>
                </a:lnTo>
                <a:lnTo>
                  <a:pt x="565713" y="565713"/>
                </a:lnTo>
                <a:lnTo>
                  <a:pt x="0" y="565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2"/>
          <p:cNvSpPr/>
          <p:nvPr/>
        </p:nvSpPr>
        <p:spPr>
          <a:xfrm>
            <a:off x="16442171" y="1676834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/>
          <p:nvPr/>
        </p:nvSpPr>
        <p:spPr>
          <a:xfrm>
            <a:off x="12046918" y="606155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/>
          <p:cNvSpPr/>
          <p:nvPr/>
        </p:nvSpPr>
        <p:spPr>
          <a:xfrm>
            <a:off x="12016779" y="6380188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9"/>
                </a:lnTo>
                <a:lnTo>
                  <a:pt x="0" y="3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5"/>
          <p:cNvSpPr/>
          <p:nvPr/>
        </p:nvSpPr>
        <p:spPr>
          <a:xfrm>
            <a:off x="12046918" y="8128768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/>
          <p:cNvSpPr/>
          <p:nvPr/>
        </p:nvSpPr>
        <p:spPr>
          <a:xfrm>
            <a:off x="14616825" y="609964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7"/>
          <p:cNvSpPr/>
          <p:nvPr/>
        </p:nvSpPr>
        <p:spPr>
          <a:xfrm>
            <a:off x="14631895" y="815705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14601755" y="85465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9"/>
          <p:cNvSpPr/>
          <p:nvPr/>
        </p:nvSpPr>
        <p:spPr>
          <a:xfrm>
            <a:off x="16045023" y="609964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15683243" y="61081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/>
          <p:nvPr/>
        </p:nvSpPr>
        <p:spPr>
          <a:xfrm>
            <a:off x="16045023" y="8084296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 descr="New outline"/>
          <p:cNvSpPr/>
          <p:nvPr/>
        </p:nvSpPr>
        <p:spPr>
          <a:xfrm>
            <a:off x="7391768" y="4392627"/>
            <a:ext cx="630603" cy="630603"/>
          </a:xfrm>
          <a:custGeom>
            <a:avLst/>
            <a:gdLst/>
            <a:ahLst/>
            <a:cxnLst/>
            <a:rect l="l" t="t" r="r" b="b"/>
            <a:pathLst>
              <a:path w="630603" h="630603">
                <a:moveTo>
                  <a:pt x="0" y="0"/>
                </a:moveTo>
                <a:lnTo>
                  <a:pt x="630603" y="0"/>
                </a:lnTo>
                <a:lnTo>
                  <a:pt x="630603" y="630603"/>
                </a:lnTo>
                <a:lnTo>
                  <a:pt x="0" y="63060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 descr="Meditation outline"/>
          <p:cNvSpPr/>
          <p:nvPr/>
        </p:nvSpPr>
        <p:spPr>
          <a:xfrm>
            <a:off x="7860763" y="9214872"/>
            <a:ext cx="996107" cy="905847"/>
          </a:xfrm>
          <a:custGeom>
            <a:avLst/>
            <a:gdLst/>
            <a:ahLst/>
            <a:cxnLst/>
            <a:rect l="l" t="t" r="r" b="b"/>
            <a:pathLst>
              <a:path w="955827" h="955827">
                <a:moveTo>
                  <a:pt x="0" y="0"/>
                </a:moveTo>
                <a:lnTo>
                  <a:pt x="955827" y="0"/>
                </a:lnTo>
                <a:lnTo>
                  <a:pt x="955827" y="955827"/>
                </a:lnTo>
                <a:lnTo>
                  <a:pt x="0" y="955827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10699584" y="3508641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 descr="Artist male with solid fill"/>
          <p:cNvSpPr/>
          <p:nvPr/>
        </p:nvSpPr>
        <p:spPr>
          <a:xfrm>
            <a:off x="15546537" y="4464793"/>
            <a:ext cx="585130" cy="585130"/>
          </a:xfrm>
          <a:custGeom>
            <a:avLst/>
            <a:gdLst/>
            <a:ahLst/>
            <a:cxnLst/>
            <a:rect l="l" t="t" r="r" b="b"/>
            <a:pathLst>
              <a:path w="585130" h="585130">
                <a:moveTo>
                  <a:pt x="0" y="0"/>
                </a:moveTo>
                <a:lnTo>
                  <a:pt x="585130" y="0"/>
                </a:lnTo>
                <a:lnTo>
                  <a:pt x="585130" y="585130"/>
                </a:lnTo>
                <a:lnTo>
                  <a:pt x="0" y="5851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56" descr="Open envelope outline"/>
          <p:cNvSpPr/>
          <p:nvPr/>
        </p:nvSpPr>
        <p:spPr>
          <a:xfrm>
            <a:off x="10660590" y="7184197"/>
            <a:ext cx="772302" cy="772302"/>
          </a:xfrm>
          <a:custGeom>
            <a:avLst/>
            <a:gdLst/>
            <a:ahLst/>
            <a:cxnLst/>
            <a:rect l="l" t="t" r="r" b="b"/>
            <a:pathLst>
              <a:path w="772302" h="772302">
                <a:moveTo>
                  <a:pt x="0" y="0"/>
                </a:moveTo>
                <a:lnTo>
                  <a:pt x="772302" y="0"/>
                </a:lnTo>
                <a:lnTo>
                  <a:pt x="772302" y="772302"/>
                </a:lnTo>
                <a:lnTo>
                  <a:pt x="0" y="77230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57" descr="Scribble outline"/>
          <p:cNvSpPr/>
          <p:nvPr/>
        </p:nvSpPr>
        <p:spPr>
          <a:xfrm>
            <a:off x="12889524" y="4532737"/>
            <a:ext cx="541495" cy="541495"/>
          </a:xfrm>
          <a:custGeom>
            <a:avLst/>
            <a:gdLst/>
            <a:ahLst/>
            <a:cxnLst/>
            <a:rect l="l" t="t" r="r" b="b"/>
            <a:pathLst>
              <a:path w="541495" h="541495">
                <a:moveTo>
                  <a:pt x="0" y="0"/>
                </a:moveTo>
                <a:lnTo>
                  <a:pt x="541496" y="0"/>
                </a:lnTo>
                <a:lnTo>
                  <a:pt x="541496" y="541495"/>
                </a:lnTo>
                <a:lnTo>
                  <a:pt x="0" y="541495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/>
          <p:cNvSpPr/>
          <p:nvPr/>
        </p:nvSpPr>
        <p:spPr>
          <a:xfrm>
            <a:off x="13572421" y="3623512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59" descr="Chef male with solid fill"/>
          <p:cNvSpPr/>
          <p:nvPr/>
        </p:nvSpPr>
        <p:spPr>
          <a:xfrm>
            <a:off x="7953283" y="7250447"/>
            <a:ext cx="788653" cy="788653"/>
          </a:xfrm>
          <a:custGeom>
            <a:avLst/>
            <a:gdLst/>
            <a:ahLst/>
            <a:cxnLst/>
            <a:rect l="l" t="t" r="r" b="b"/>
            <a:pathLst>
              <a:path w="788653" h="788653">
                <a:moveTo>
                  <a:pt x="0" y="0"/>
                </a:moveTo>
                <a:lnTo>
                  <a:pt x="788654" y="0"/>
                </a:lnTo>
                <a:lnTo>
                  <a:pt x="788654" y="788653"/>
                </a:lnTo>
                <a:lnTo>
                  <a:pt x="0" y="788653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60"/>
          <p:cNvSpPr/>
          <p:nvPr/>
        </p:nvSpPr>
        <p:spPr>
          <a:xfrm>
            <a:off x="530536" y="2077811"/>
            <a:ext cx="3804234" cy="7078069"/>
          </a:xfrm>
          <a:custGeom>
            <a:avLst/>
            <a:gdLst/>
            <a:ahLst/>
            <a:cxnLst/>
            <a:rect l="l" t="t" r="r" b="b"/>
            <a:pathLst>
              <a:path w="3804234" h="7078069">
                <a:moveTo>
                  <a:pt x="0" y="0"/>
                </a:moveTo>
                <a:lnTo>
                  <a:pt x="3804234" y="0"/>
                </a:lnTo>
                <a:lnTo>
                  <a:pt x="3804234" y="7078069"/>
                </a:lnTo>
                <a:lnTo>
                  <a:pt x="0" y="7078069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/>
          <p:cNvSpPr/>
          <p:nvPr/>
        </p:nvSpPr>
        <p:spPr>
          <a:xfrm>
            <a:off x="9331963" y="6117138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/>
          <p:cNvSpPr/>
          <p:nvPr/>
        </p:nvSpPr>
        <p:spPr>
          <a:xfrm>
            <a:off x="9347032" y="8112417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63"/>
          <p:cNvSpPr/>
          <p:nvPr/>
        </p:nvSpPr>
        <p:spPr>
          <a:xfrm>
            <a:off x="6688335" y="8093367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4" name="Freeform 64"/>
          <p:cNvSpPr/>
          <p:nvPr/>
        </p:nvSpPr>
        <p:spPr>
          <a:xfrm>
            <a:off x="9311348" y="6437338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9"/>
                </a:lnTo>
                <a:lnTo>
                  <a:pt x="0" y="3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Freeform 65"/>
          <p:cNvSpPr/>
          <p:nvPr/>
        </p:nvSpPr>
        <p:spPr>
          <a:xfrm>
            <a:off x="8550499" y="4055888"/>
            <a:ext cx="853683" cy="719549"/>
          </a:xfrm>
          <a:custGeom>
            <a:avLst/>
            <a:gdLst/>
            <a:ahLst/>
            <a:cxnLst/>
            <a:rect l="l" t="t" r="r" b="b"/>
            <a:pathLst>
              <a:path w="853683" h="719549">
                <a:moveTo>
                  <a:pt x="0" y="0"/>
                </a:moveTo>
                <a:lnTo>
                  <a:pt x="853683" y="0"/>
                </a:lnTo>
                <a:lnTo>
                  <a:pt x="853683" y="719549"/>
                </a:lnTo>
                <a:lnTo>
                  <a:pt x="0" y="719549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Freeform 66"/>
          <p:cNvSpPr/>
          <p:nvPr/>
        </p:nvSpPr>
        <p:spPr>
          <a:xfrm>
            <a:off x="5525039" y="9447966"/>
            <a:ext cx="692041" cy="565615"/>
          </a:xfrm>
          <a:custGeom>
            <a:avLst/>
            <a:gdLst/>
            <a:ahLst/>
            <a:cxnLst/>
            <a:rect l="l" t="t" r="r" b="b"/>
            <a:pathLst>
              <a:path w="695154" h="585194">
                <a:moveTo>
                  <a:pt x="0" y="0"/>
                </a:moveTo>
                <a:lnTo>
                  <a:pt x="695154" y="0"/>
                </a:lnTo>
                <a:lnTo>
                  <a:pt x="695154" y="585194"/>
                </a:lnTo>
                <a:lnTo>
                  <a:pt x="0" y="585194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7" name="Freeform 67"/>
          <p:cNvSpPr/>
          <p:nvPr/>
        </p:nvSpPr>
        <p:spPr>
          <a:xfrm>
            <a:off x="15401789" y="7335010"/>
            <a:ext cx="504947" cy="504947"/>
          </a:xfrm>
          <a:custGeom>
            <a:avLst/>
            <a:gdLst/>
            <a:ahLst/>
            <a:cxnLst/>
            <a:rect l="l" t="t" r="r" b="b"/>
            <a:pathLst>
              <a:path w="504947" h="504947">
                <a:moveTo>
                  <a:pt x="0" y="0"/>
                </a:moveTo>
                <a:lnTo>
                  <a:pt x="504947" y="0"/>
                </a:lnTo>
                <a:lnTo>
                  <a:pt x="504947" y="504947"/>
                </a:lnTo>
                <a:lnTo>
                  <a:pt x="0" y="504947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8" name="Freeform 68"/>
          <p:cNvSpPr/>
          <p:nvPr/>
        </p:nvSpPr>
        <p:spPr>
          <a:xfrm>
            <a:off x="15353205" y="9273854"/>
            <a:ext cx="583066" cy="585193"/>
          </a:xfrm>
          <a:custGeom>
            <a:avLst/>
            <a:gdLst/>
            <a:ahLst/>
            <a:cxnLst/>
            <a:rect l="l" t="t" r="r" b="b"/>
            <a:pathLst>
              <a:path w="583066" h="585193">
                <a:moveTo>
                  <a:pt x="0" y="0"/>
                </a:moveTo>
                <a:lnTo>
                  <a:pt x="583066" y="0"/>
                </a:lnTo>
                <a:lnTo>
                  <a:pt x="583066" y="585194"/>
                </a:lnTo>
                <a:lnTo>
                  <a:pt x="0" y="585194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9" name="Freeform 69"/>
          <p:cNvSpPr/>
          <p:nvPr/>
        </p:nvSpPr>
        <p:spPr>
          <a:xfrm>
            <a:off x="15470301" y="2839272"/>
            <a:ext cx="794752" cy="573666"/>
          </a:xfrm>
          <a:custGeom>
            <a:avLst/>
            <a:gdLst/>
            <a:ahLst/>
            <a:cxnLst/>
            <a:rect l="l" t="t" r="r" b="b"/>
            <a:pathLst>
              <a:path w="794752" h="573666">
                <a:moveTo>
                  <a:pt x="0" y="0"/>
                </a:moveTo>
                <a:lnTo>
                  <a:pt x="794752" y="0"/>
                </a:lnTo>
                <a:lnTo>
                  <a:pt x="794752" y="573666"/>
                </a:lnTo>
                <a:lnTo>
                  <a:pt x="0" y="573666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0" name="Group 70"/>
          <p:cNvGrpSpPr/>
          <p:nvPr/>
        </p:nvGrpSpPr>
        <p:grpSpPr>
          <a:xfrm>
            <a:off x="9714336" y="1652232"/>
            <a:ext cx="2668199" cy="8393702"/>
            <a:chOff x="0" y="0"/>
            <a:chExt cx="702735" cy="2173263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702735" cy="2173263"/>
            </a:xfrm>
            <a:custGeom>
              <a:avLst/>
              <a:gdLst/>
              <a:ahLst/>
              <a:cxnLst/>
              <a:rect l="l" t="t" r="r" b="b"/>
              <a:pathLst>
                <a:path w="702735" h="2173263">
                  <a:moveTo>
                    <a:pt x="0" y="0"/>
                  </a:moveTo>
                  <a:lnTo>
                    <a:pt x="702735" y="0"/>
                  </a:lnTo>
                  <a:lnTo>
                    <a:pt x="702735" y="2173263"/>
                  </a:lnTo>
                  <a:lnTo>
                    <a:pt x="0" y="2173263"/>
                  </a:lnTo>
                  <a:close/>
                </a:path>
              </a:pathLst>
            </a:custGeom>
            <a:solidFill>
              <a:srgbClr val="C8EA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-47625"/>
              <a:ext cx="702735" cy="22208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6"/>
                </a:lnSpc>
              </a:pPr>
              <a:r>
                <a:rPr lang="en-US" sz="2461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HUB CLOSED FOR STAFF TRAINING</a:t>
              </a:r>
            </a:p>
          </p:txBody>
        </p:sp>
      </p:grpSp>
      <p:sp>
        <p:nvSpPr>
          <p:cNvPr id="73" name="TextBox 73"/>
          <p:cNvSpPr txBox="1"/>
          <p:nvPr/>
        </p:nvSpPr>
        <p:spPr>
          <a:xfrm>
            <a:off x="812062" y="10045934"/>
            <a:ext cx="2812554" cy="144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3"/>
              </a:lnSpc>
            </a:pPr>
            <a:r>
              <a:rPr lang="en-US" sz="102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742927" y="95796"/>
            <a:ext cx="6776938" cy="802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9"/>
              </a:lnSpc>
            </a:pPr>
            <a:r>
              <a:rPr lang="en-US" sz="4764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JULY – WEEK 3 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43960" y="130020"/>
            <a:ext cx="2486920" cy="51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43960" y="706239"/>
            <a:ext cx="2600955" cy="51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43960" y="1245329"/>
            <a:ext cx="2486920" cy="76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78" name="Freeform 78"/>
          <p:cNvSpPr/>
          <p:nvPr/>
        </p:nvSpPr>
        <p:spPr>
          <a:xfrm>
            <a:off x="16389380" y="364974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9" name="Freeform 79"/>
          <p:cNvSpPr/>
          <p:nvPr/>
        </p:nvSpPr>
        <p:spPr>
          <a:xfrm>
            <a:off x="16058612" y="36697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C58BC0D-FE67-80E5-0A71-EAECDA1247EE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4175762" y="200222"/>
            <a:ext cx="1972008" cy="545615"/>
          </a:xfrm>
          <a:prstGeom prst="rect">
            <a:avLst/>
          </a:prstGeom>
        </p:spPr>
      </p:pic>
      <p:sp>
        <p:nvSpPr>
          <p:cNvPr id="82" name="Freeform 42">
            <a:extLst>
              <a:ext uri="{FF2B5EF4-FFF2-40B4-BE49-F238E27FC236}">
                <a16:creationId xmlns:a16="http://schemas.microsoft.com/office/drawing/2014/main" id="{0B661D18-B6DB-033A-8562-44BB66034952}"/>
              </a:ext>
            </a:extLst>
          </p:cNvPr>
          <p:cNvSpPr/>
          <p:nvPr/>
        </p:nvSpPr>
        <p:spPr>
          <a:xfrm>
            <a:off x="17555041" y="1707276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3" name="Freeform 42">
            <a:extLst>
              <a:ext uri="{FF2B5EF4-FFF2-40B4-BE49-F238E27FC236}">
                <a16:creationId xmlns:a16="http://schemas.microsoft.com/office/drawing/2014/main" id="{B9954DEA-3BC6-F846-94C0-4B2AB58E10B6}"/>
              </a:ext>
            </a:extLst>
          </p:cNvPr>
          <p:cNvSpPr/>
          <p:nvPr/>
        </p:nvSpPr>
        <p:spPr>
          <a:xfrm>
            <a:off x="17578245" y="3656358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4" name="Freeform 42">
            <a:extLst>
              <a:ext uri="{FF2B5EF4-FFF2-40B4-BE49-F238E27FC236}">
                <a16:creationId xmlns:a16="http://schemas.microsoft.com/office/drawing/2014/main" id="{0A71667C-EE04-33AA-AD5C-846D25875582}"/>
              </a:ext>
            </a:extLst>
          </p:cNvPr>
          <p:cNvSpPr/>
          <p:nvPr/>
        </p:nvSpPr>
        <p:spPr>
          <a:xfrm>
            <a:off x="17555041" y="6091056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5" name="Freeform 42">
            <a:extLst>
              <a:ext uri="{FF2B5EF4-FFF2-40B4-BE49-F238E27FC236}">
                <a16:creationId xmlns:a16="http://schemas.microsoft.com/office/drawing/2014/main" id="{302CB9AD-B0AE-70EA-7215-774B50F8A62E}"/>
              </a:ext>
            </a:extLst>
          </p:cNvPr>
          <p:cNvSpPr/>
          <p:nvPr/>
        </p:nvSpPr>
        <p:spPr>
          <a:xfrm>
            <a:off x="17589915" y="8128769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725326"/>
              </p:ext>
            </p:extLst>
          </p:nvPr>
        </p:nvGraphicFramePr>
        <p:xfrm>
          <a:off x="4440626" y="830301"/>
          <a:ext cx="13354051" cy="9352940"/>
        </p:xfrm>
        <a:graphic>
          <a:graphicData uri="http://schemas.openxmlformats.org/drawingml/2006/table">
            <a:tbl>
              <a:tblPr/>
              <a:tblGrid>
                <a:gridCol w="236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9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9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8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06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32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8263"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9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21st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22nd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22nd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23rd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23rd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24th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24th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25th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25th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25th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022">
                <a:tc rowSpan="3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Drop in session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50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Coffee &amp; chat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10am–11am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Photography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1-to-1 Support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10am–11am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interview prep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African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Drums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Session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10:30am- 12:30pm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Drop in session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50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Coffee &amp; chat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10am–11am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Photography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1-to-1 Support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10am–11am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Housing support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– 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African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Drums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Session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10:30am- 12:30pm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Drop in session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50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Coffee &amp; chat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10am–11am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Photography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Life Skills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11pm – 12pm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Housing support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– 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African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Drums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Session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10:30am- 12:30pm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4275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interview prep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CV Writing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Photography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Life Skills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11pm – 12pm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Housing support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– 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African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Drums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Session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10:30am- 12:30pm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Club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Club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2227"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1pm – 1:30pm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1pm – 1:30pm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9701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 Only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Inductions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Cooking on a Budget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Cooking on a Budget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Mindfulness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to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Mindfulness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to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Life Skills Self Esteem and Confidence</a:t>
                      </a:r>
                      <a:endParaRPr lang="en-US" sz="1100"/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- 3pm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Life Skills Self Esteem and Confidence</a:t>
                      </a:r>
                      <a:endParaRPr lang="en-US" sz="1100"/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- 3pm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Film afternoon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3064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 Only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Interview prep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 - 4pm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Enrolments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 – 4pm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Enrolments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 – 4pm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Mindfulness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to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Mindfulness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to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Enrolments</a:t>
                      </a:r>
                      <a:endParaRPr lang="en-US" sz="1100"/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Enrolments</a:t>
                      </a:r>
                      <a:endParaRPr lang="en-US" sz="1100"/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Film afternoon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1126" y="2222557"/>
            <a:ext cx="4030899" cy="6694870"/>
            <a:chOff x="0" y="0"/>
            <a:chExt cx="5374532" cy="8926494"/>
          </a:xfrm>
        </p:grpSpPr>
        <p:sp>
          <p:nvSpPr>
            <p:cNvPr id="4" name="Freeform 4"/>
            <p:cNvSpPr/>
            <p:nvPr/>
          </p:nvSpPr>
          <p:spPr>
            <a:xfrm>
              <a:off x="9525" y="9525"/>
              <a:ext cx="5355463" cy="8907399"/>
            </a:xfrm>
            <a:custGeom>
              <a:avLst/>
              <a:gdLst/>
              <a:ahLst/>
              <a:cxnLst/>
              <a:rect l="l" t="t" r="r" b="b"/>
              <a:pathLst>
                <a:path w="5355463" h="8907399">
                  <a:moveTo>
                    <a:pt x="0" y="0"/>
                  </a:moveTo>
                  <a:lnTo>
                    <a:pt x="5355463" y="0"/>
                  </a:lnTo>
                  <a:lnTo>
                    <a:pt x="5355463" y="8907399"/>
                  </a:lnTo>
                  <a:lnTo>
                    <a:pt x="0" y="8907399"/>
                  </a:lnTo>
                  <a:close/>
                </a:path>
              </a:pathLst>
            </a:custGeom>
            <a:solidFill>
              <a:srgbClr val="345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5374513" cy="8926449"/>
            </a:xfrm>
            <a:custGeom>
              <a:avLst/>
              <a:gdLst/>
              <a:ahLst/>
              <a:cxnLst/>
              <a:rect l="l" t="t" r="r" b="b"/>
              <a:pathLst>
                <a:path w="5374513" h="8926449">
                  <a:moveTo>
                    <a:pt x="9525" y="0"/>
                  </a:moveTo>
                  <a:lnTo>
                    <a:pt x="5364988" y="0"/>
                  </a:lnTo>
                  <a:cubicBezTo>
                    <a:pt x="5370195" y="0"/>
                    <a:pt x="5374513" y="4318"/>
                    <a:pt x="5374513" y="9525"/>
                  </a:cubicBezTo>
                  <a:lnTo>
                    <a:pt x="5374513" y="8916924"/>
                  </a:lnTo>
                  <a:cubicBezTo>
                    <a:pt x="5374513" y="8922131"/>
                    <a:pt x="5370195" y="8926449"/>
                    <a:pt x="5364988" y="8926449"/>
                  </a:cubicBezTo>
                  <a:lnTo>
                    <a:pt x="9525" y="8926449"/>
                  </a:lnTo>
                  <a:cubicBezTo>
                    <a:pt x="4318" y="8926449"/>
                    <a:pt x="0" y="8922131"/>
                    <a:pt x="0" y="8916924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8916924"/>
                  </a:lnTo>
                  <a:lnTo>
                    <a:pt x="9525" y="8916924"/>
                  </a:lnTo>
                  <a:lnTo>
                    <a:pt x="9525" y="8907399"/>
                  </a:lnTo>
                  <a:lnTo>
                    <a:pt x="5364988" y="8907399"/>
                  </a:lnTo>
                  <a:lnTo>
                    <a:pt x="5364988" y="8916924"/>
                  </a:lnTo>
                  <a:lnTo>
                    <a:pt x="5355463" y="8916924"/>
                  </a:lnTo>
                  <a:lnTo>
                    <a:pt x="5355463" y="9525"/>
                  </a:lnTo>
                  <a:lnTo>
                    <a:pt x="5364988" y="9525"/>
                  </a:lnTo>
                  <a:lnTo>
                    <a:pt x="5364988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521" y="1340572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4" y="0"/>
                </a:lnTo>
                <a:lnTo>
                  <a:pt x="565714" y="565714"/>
                </a:lnTo>
                <a:lnTo>
                  <a:pt x="0" y="56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333738" y="9113970"/>
            <a:ext cx="1778275" cy="745078"/>
            <a:chOff x="0" y="0"/>
            <a:chExt cx="2371034" cy="9934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71090" cy="993394"/>
            </a:xfrm>
            <a:custGeom>
              <a:avLst/>
              <a:gdLst/>
              <a:ahLst/>
              <a:cxnLst/>
              <a:rect l="l" t="t" r="r" b="b"/>
              <a:pathLst>
                <a:path w="2371090" h="993394">
                  <a:moveTo>
                    <a:pt x="0" y="0"/>
                  </a:moveTo>
                  <a:lnTo>
                    <a:pt x="2371090" y="0"/>
                  </a:lnTo>
                  <a:lnTo>
                    <a:pt x="2371090" y="993394"/>
                  </a:lnTo>
                  <a:lnTo>
                    <a:pt x="0" y="993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453" r="-2451" b="-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252375" y="7916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9"/>
                </a:lnTo>
                <a:lnTo>
                  <a:pt x="0" y="3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251505" y="248081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843960" y="1245329"/>
            <a:ext cx="2486920" cy="76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2" name="Freeform 12" descr="Boardroom outline"/>
          <p:cNvSpPr/>
          <p:nvPr/>
        </p:nvSpPr>
        <p:spPr>
          <a:xfrm>
            <a:off x="15246813" y="2644535"/>
            <a:ext cx="1127365" cy="1127365"/>
          </a:xfrm>
          <a:custGeom>
            <a:avLst/>
            <a:gdLst/>
            <a:ahLst/>
            <a:cxnLst/>
            <a:rect l="l" t="t" r="r" b="b"/>
            <a:pathLst>
              <a:path w="1127365" h="1127365">
                <a:moveTo>
                  <a:pt x="0" y="0"/>
                </a:moveTo>
                <a:lnTo>
                  <a:pt x="1127365" y="0"/>
                </a:lnTo>
                <a:lnTo>
                  <a:pt x="1127365" y="1127366"/>
                </a:lnTo>
                <a:lnTo>
                  <a:pt x="0" y="112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 descr="GC_Landscape_RGB"/>
          <p:cNvSpPr/>
          <p:nvPr/>
        </p:nvSpPr>
        <p:spPr>
          <a:xfrm>
            <a:off x="16218700" y="66321"/>
            <a:ext cx="1575975" cy="672086"/>
          </a:xfrm>
          <a:custGeom>
            <a:avLst/>
            <a:gdLst/>
            <a:ahLst/>
            <a:cxnLst/>
            <a:rect l="l" t="t" r="r" b="b"/>
            <a:pathLst>
              <a:path w="1575975" h="672086">
                <a:moveTo>
                  <a:pt x="0" y="0"/>
                </a:moveTo>
                <a:lnTo>
                  <a:pt x="1575975" y="0"/>
                </a:lnTo>
                <a:lnTo>
                  <a:pt x="1575975" y="672085"/>
                </a:lnTo>
                <a:lnTo>
                  <a:pt x="0" y="67208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69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 descr="Boardroom outline"/>
          <p:cNvSpPr/>
          <p:nvPr/>
        </p:nvSpPr>
        <p:spPr>
          <a:xfrm>
            <a:off x="5090027" y="7337232"/>
            <a:ext cx="1127366" cy="1127365"/>
          </a:xfrm>
          <a:custGeom>
            <a:avLst/>
            <a:gdLst/>
            <a:ahLst/>
            <a:cxnLst/>
            <a:rect l="l" t="t" r="r" b="b"/>
            <a:pathLst>
              <a:path w="1127366" h="1127365">
                <a:moveTo>
                  <a:pt x="0" y="0"/>
                </a:moveTo>
                <a:lnTo>
                  <a:pt x="1127365" y="0"/>
                </a:lnTo>
                <a:lnTo>
                  <a:pt x="1127365" y="1127365"/>
                </a:lnTo>
                <a:lnTo>
                  <a:pt x="0" y="1127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 descr="Boardroom outline"/>
          <p:cNvSpPr/>
          <p:nvPr/>
        </p:nvSpPr>
        <p:spPr>
          <a:xfrm>
            <a:off x="9668877" y="2673338"/>
            <a:ext cx="1127365" cy="1127365"/>
          </a:xfrm>
          <a:custGeom>
            <a:avLst/>
            <a:gdLst/>
            <a:ahLst/>
            <a:cxnLst/>
            <a:rect l="l" t="t" r="r" b="b"/>
            <a:pathLst>
              <a:path w="1127365" h="1127365">
                <a:moveTo>
                  <a:pt x="0" y="0"/>
                </a:moveTo>
                <a:lnTo>
                  <a:pt x="1127366" y="0"/>
                </a:lnTo>
                <a:lnTo>
                  <a:pt x="1127366" y="1127366"/>
                </a:lnTo>
                <a:lnTo>
                  <a:pt x="0" y="112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 descr="Coffee outline"/>
          <p:cNvSpPr/>
          <p:nvPr/>
        </p:nvSpPr>
        <p:spPr>
          <a:xfrm>
            <a:off x="7097520" y="2787311"/>
            <a:ext cx="816070" cy="816070"/>
          </a:xfrm>
          <a:custGeom>
            <a:avLst/>
            <a:gdLst/>
            <a:ahLst/>
            <a:cxnLst/>
            <a:rect l="l" t="t" r="r" b="b"/>
            <a:pathLst>
              <a:path w="816070" h="816070">
                <a:moveTo>
                  <a:pt x="0" y="0"/>
                </a:moveTo>
                <a:lnTo>
                  <a:pt x="816070" y="0"/>
                </a:lnTo>
                <a:lnTo>
                  <a:pt x="816070" y="816070"/>
                </a:lnTo>
                <a:lnTo>
                  <a:pt x="0" y="8160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 descr="Home1 with solid fill"/>
          <p:cNvSpPr/>
          <p:nvPr/>
        </p:nvSpPr>
        <p:spPr>
          <a:xfrm>
            <a:off x="12741865" y="4835051"/>
            <a:ext cx="613250" cy="613249"/>
          </a:xfrm>
          <a:custGeom>
            <a:avLst/>
            <a:gdLst/>
            <a:ahLst/>
            <a:cxnLst/>
            <a:rect l="l" t="t" r="r" b="b"/>
            <a:pathLst>
              <a:path w="613250" h="613249">
                <a:moveTo>
                  <a:pt x="0" y="0"/>
                </a:moveTo>
                <a:lnTo>
                  <a:pt x="613250" y="0"/>
                </a:lnTo>
                <a:lnTo>
                  <a:pt x="613250" y="613249"/>
                </a:lnTo>
                <a:lnTo>
                  <a:pt x="0" y="61324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 descr="Artist male with solid fill"/>
          <p:cNvSpPr/>
          <p:nvPr/>
        </p:nvSpPr>
        <p:spPr>
          <a:xfrm>
            <a:off x="11099061" y="4116634"/>
            <a:ext cx="1026865" cy="1026866"/>
          </a:xfrm>
          <a:custGeom>
            <a:avLst/>
            <a:gdLst/>
            <a:ahLst/>
            <a:cxnLst/>
            <a:rect l="l" t="t" r="r" b="b"/>
            <a:pathLst>
              <a:path w="1026865" h="1026866">
                <a:moveTo>
                  <a:pt x="0" y="0"/>
                </a:moveTo>
                <a:lnTo>
                  <a:pt x="1026865" y="0"/>
                </a:lnTo>
                <a:lnTo>
                  <a:pt x="1026865" y="1026866"/>
                </a:lnTo>
                <a:lnTo>
                  <a:pt x="0" y="102686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 descr="Office worker male outline"/>
          <p:cNvSpPr/>
          <p:nvPr/>
        </p:nvSpPr>
        <p:spPr>
          <a:xfrm>
            <a:off x="12636894" y="2725598"/>
            <a:ext cx="823192" cy="823192"/>
          </a:xfrm>
          <a:custGeom>
            <a:avLst/>
            <a:gdLst/>
            <a:ahLst/>
            <a:cxnLst/>
            <a:rect l="l" t="t" r="r" b="b"/>
            <a:pathLst>
              <a:path w="823192" h="823192">
                <a:moveTo>
                  <a:pt x="0" y="0"/>
                </a:moveTo>
                <a:lnTo>
                  <a:pt x="823192" y="0"/>
                </a:lnTo>
                <a:lnTo>
                  <a:pt x="823192" y="823192"/>
                </a:lnTo>
                <a:lnTo>
                  <a:pt x="0" y="82319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 descr="Questions with solid fill"/>
          <p:cNvSpPr/>
          <p:nvPr/>
        </p:nvSpPr>
        <p:spPr>
          <a:xfrm>
            <a:off x="5260410" y="4715796"/>
            <a:ext cx="744248" cy="744248"/>
          </a:xfrm>
          <a:custGeom>
            <a:avLst/>
            <a:gdLst/>
            <a:ahLst/>
            <a:cxnLst/>
            <a:rect l="l" t="t" r="r" b="b"/>
            <a:pathLst>
              <a:path w="744248" h="744248">
                <a:moveTo>
                  <a:pt x="0" y="0"/>
                </a:moveTo>
                <a:lnTo>
                  <a:pt x="744248" y="0"/>
                </a:lnTo>
                <a:lnTo>
                  <a:pt x="744248" y="744248"/>
                </a:lnTo>
                <a:lnTo>
                  <a:pt x="0" y="74424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 descr="Bongo with solid fill"/>
          <p:cNvSpPr/>
          <p:nvPr/>
        </p:nvSpPr>
        <p:spPr>
          <a:xfrm>
            <a:off x="14033091" y="4258592"/>
            <a:ext cx="685800" cy="813571"/>
          </a:xfrm>
          <a:custGeom>
            <a:avLst/>
            <a:gdLst/>
            <a:ahLst/>
            <a:cxnLst/>
            <a:rect l="l" t="t" r="r" b="b"/>
            <a:pathLst>
              <a:path w="685800" h="813571">
                <a:moveTo>
                  <a:pt x="0" y="0"/>
                </a:moveTo>
                <a:lnTo>
                  <a:pt x="685800" y="0"/>
                </a:lnTo>
                <a:lnTo>
                  <a:pt x="685800" y="813571"/>
                </a:lnTo>
                <a:lnTo>
                  <a:pt x="0" y="81357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-9315" r="-931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 descr="Right And Left Brain outline"/>
          <p:cNvSpPr/>
          <p:nvPr/>
        </p:nvSpPr>
        <p:spPr>
          <a:xfrm>
            <a:off x="16878776" y="3052773"/>
            <a:ext cx="642927" cy="642927"/>
          </a:xfrm>
          <a:custGeom>
            <a:avLst/>
            <a:gdLst/>
            <a:ahLst/>
            <a:cxnLst/>
            <a:rect l="l" t="t" r="r" b="b"/>
            <a:pathLst>
              <a:path w="642927" h="642927">
                <a:moveTo>
                  <a:pt x="0" y="0"/>
                </a:moveTo>
                <a:lnTo>
                  <a:pt x="642927" y="0"/>
                </a:lnTo>
                <a:lnTo>
                  <a:pt x="642927" y="642927"/>
                </a:lnTo>
                <a:lnTo>
                  <a:pt x="0" y="64292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 descr="Right And Left Brain outline"/>
          <p:cNvSpPr/>
          <p:nvPr/>
        </p:nvSpPr>
        <p:spPr>
          <a:xfrm>
            <a:off x="16858756" y="4785353"/>
            <a:ext cx="662947" cy="662947"/>
          </a:xfrm>
          <a:custGeom>
            <a:avLst/>
            <a:gdLst/>
            <a:ahLst/>
            <a:cxnLst/>
            <a:rect l="l" t="t" r="r" b="b"/>
            <a:pathLst>
              <a:path w="662947" h="662947">
                <a:moveTo>
                  <a:pt x="0" y="0"/>
                </a:moveTo>
                <a:lnTo>
                  <a:pt x="662947" y="0"/>
                </a:lnTo>
                <a:lnTo>
                  <a:pt x="662947" y="662947"/>
                </a:lnTo>
                <a:lnTo>
                  <a:pt x="0" y="66294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4" name="Freeform 24" descr="Right And Left Brain outline"/>
          <p:cNvSpPr/>
          <p:nvPr/>
        </p:nvSpPr>
        <p:spPr>
          <a:xfrm>
            <a:off x="16697280" y="7609945"/>
            <a:ext cx="733955" cy="733955"/>
          </a:xfrm>
          <a:custGeom>
            <a:avLst/>
            <a:gdLst/>
            <a:ahLst/>
            <a:cxnLst/>
            <a:rect l="l" t="t" r="r" b="b"/>
            <a:pathLst>
              <a:path w="733955" h="733955">
                <a:moveTo>
                  <a:pt x="0" y="0"/>
                </a:moveTo>
                <a:lnTo>
                  <a:pt x="733955" y="0"/>
                </a:lnTo>
                <a:lnTo>
                  <a:pt x="733955" y="733956"/>
                </a:lnTo>
                <a:lnTo>
                  <a:pt x="0" y="73395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 descr="Right And Left Brain outline"/>
          <p:cNvSpPr/>
          <p:nvPr/>
        </p:nvSpPr>
        <p:spPr>
          <a:xfrm>
            <a:off x="16700069" y="9422968"/>
            <a:ext cx="749731" cy="749732"/>
          </a:xfrm>
          <a:custGeom>
            <a:avLst/>
            <a:gdLst/>
            <a:ahLst/>
            <a:cxnLst/>
            <a:rect l="l" t="t" r="r" b="b"/>
            <a:pathLst>
              <a:path w="749731" h="749732">
                <a:moveTo>
                  <a:pt x="0" y="0"/>
                </a:moveTo>
                <a:lnTo>
                  <a:pt x="749732" y="0"/>
                </a:lnTo>
                <a:lnTo>
                  <a:pt x="749732" y="749731"/>
                </a:lnTo>
                <a:lnTo>
                  <a:pt x="0" y="74973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>
            <a:off x="7860909" y="1643235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6075448" y="3889164"/>
            <a:ext cx="300629" cy="263051"/>
          </a:xfrm>
          <a:custGeom>
            <a:avLst/>
            <a:gdLst/>
            <a:ahLst/>
            <a:cxnLst/>
            <a:rect l="l" t="t" r="r" b="b"/>
            <a:pathLst>
              <a:path w="300629" h="263051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6463906" y="1624080"/>
            <a:ext cx="300629" cy="263050"/>
          </a:xfrm>
          <a:custGeom>
            <a:avLst/>
            <a:gdLst/>
            <a:ahLst/>
            <a:cxnLst/>
            <a:rect l="l" t="t" r="r" b="b"/>
            <a:pathLst>
              <a:path w="300629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7834174" y="3832298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6450204" y="6430654"/>
            <a:ext cx="300629" cy="263051"/>
          </a:xfrm>
          <a:custGeom>
            <a:avLst/>
            <a:gdLst/>
            <a:ahLst/>
            <a:cxnLst/>
            <a:rect l="l" t="t" r="r" b="b"/>
            <a:pathLst>
              <a:path w="300629" h="263051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9144000" y="1643235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6386142" y="3848100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9174140" y="2036684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>
            <a:off x="10539960" y="1643235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10213510" y="1662285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11613678" y="1678979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>
            <a:off x="11937528" y="1643235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38"/>
          <p:cNvSpPr/>
          <p:nvPr/>
        </p:nvSpPr>
        <p:spPr>
          <a:xfrm>
            <a:off x="13140408" y="165276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13450561" y="1652760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14201428" y="1705669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>
            <a:off x="14524279" y="1662285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2"/>
          <p:cNvSpPr/>
          <p:nvPr/>
        </p:nvSpPr>
        <p:spPr>
          <a:xfrm>
            <a:off x="14406806" y="1915811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4" y="0"/>
                </a:lnTo>
                <a:lnTo>
                  <a:pt x="565714" y="565714"/>
                </a:lnTo>
                <a:lnTo>
                  <a:pt x="0" y="56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/>
          <p:nvPr/>
        </p:nvSpPr>
        <p:spPr>
          <a:xfrm>
            <a:off x="16260561" y="1623429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/>
          <p:cNvSpPr/>
          <p:nvPr/>
        </p:nvSpPr>
        <p:spPr>
          <a:xfrm>
            <a:off x="9174140" y="648064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5"/>
          <p:cNvSpPr/>
          <p:nvPr/>
        </p:nvSpPr>
        <p:spPr>
          <a:xfrm>
            <a:off x="8794182" y="64891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/>
          <p:cNvSpPr/>
          <p:nvPr/>
        </p:nvSpPr>
        <p:spPr>
          <a:xfrm>
            <a:off x="9174140" y="846184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7"/>
          <p:cNvSpPr/>
          <p:nvPr/>
        </p:nvSpPr>
        <p:spPr>
          <a:xfrm>
            <a:off x="11937528" y="648065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11914306" y="6819900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9"/>
          <p:cNvSpPr/>
          <p:nvPr/>
        </p:nvSpPr>
        <p:spPr>
          <a:xfrm>
            <a:off x="14539349" y="8391671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14191903" y="643890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/>
          <p:nvPr/>
        </p:nvSpPr>
        <p:spPr>
          <a:xfrm>
            <a:off x="14524279" y="64129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/>
          <p:cNvSpPr/>
          <p:nvPr/>
        </p:nvSpPr>
        <p:spPr>
          <a:xfrm>
            <a:off x="15990878" y="640445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15976032" y="67177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 descr="Water with solid fill"/>
          <p:cNvSpPr/>
          <p:nvPr/>
        </p:nvSpPr>
        <p:spPr>
          <a:xfrm>
            <a:off x="5343054" y="2822490"/>
            <a:ext cx="620991" cy="621082"/>
          </a:xfrm>
          <a:custGeom>
            <a:avLst/>
            <a:gdLst/>
            <a:ahLst/>
            <a:cxnLst/>
            <a:rect l="l" t="t" r="r" b="b"/>
            <a:pathLst>
              <a:path w="620991" h="621082">
                <a:moveTo>
                  <a:pt x="0" y="0"/>
                </a:moveTo>
                <a:lnTo>
                  <a:pt x="620991" y="0"/>
                </a:lnTo>
                <a:lnTo>
                  <a:pt x="620991" y="621082"/>
                </a:lnTo>
                <a:lnTo>
                  <a:pt x="0" y="62108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-7" r="-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/>
          <p:cNvSpPr/>
          <p:nvPr/>
        </p:nvSpPr>
        <p:spPr>
          <a:xfrm>
            <a:off x="10539960" y="3786648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56"/>
          <p:cNvSpPr/>
          <p:nvPr/>
        </p:nvSpPr>
        <p:spPr>
          <a:xfrm>
            <a:off x="9865257" y="381365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57"/>
          <p:cNvSpPr/>
          <p:nvPr/>
        </p:nvSpPr>
        <p:spPr>
          <a:xfrm>
            <a:off x="10080968" y="3663386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3" y="0"/>
                </a:lnTo>
                <a:lnTo>
                  <a:pt x="565713" y="565713"/>
                </a:lnTo>
                <a:lnTo>
                  <a:pt x="0" y="565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 descr="Sprouting Seed outline"/>
          <p:cNvSpPr/>
          <p:nvPr/>
        </p:nvSpPr>
        <p:spPr>
          <a:xfrm>
            <a:off x="9915636" y="4593436"/>
            <a:ext cx="633849" cy="633849"/>
          </a:xfrm>
          <a:custGeom>
            <a:avLst/>
            <a:gdLst/>
            <a:ahLst/>
            <a:cxnLst/>
            <a:rect l="l" t="t" r="r" b="b"/>
            <a:pathLst>
              <a:path w="633849" h="633849">
                <a:moveTo>
                  <a:pt x="0" y="0"/>
                </a:moveTo>
                <a:lnTo>
                  <a:pt x="633849" y="0"/>
                </a:lnTo>
                <a:lnTo>
                  <a:pt x="633849" y="633849"/>
                </a:lnTo>
                <a:lnTo>
                  <a:pt x="0" y="633849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59" descr="Scribble outline"/>
          <p:cNvSpPr/>
          <p:nvPr/>
        </p:nvSpPr>
        <p:spPr>
          <a:xfrm>
            <a:off x="7162800" y="4649066"/>
            <a:ext cx="799235" cy="799234"/>
          </a:xfrm>
          <a:custGeom>
            <a:avLst/>
            <a:gdLst/>
            <a:ahLst/>
            <a:cxnLst/>
            <a:rect l="l" t="t" r="r" b="b"/>
            <a:pathLst>
              <a:path w="799235" h="799234">
                <a:moveTo>
                  <a:pt x="0" y="0"/>
                </a:moveTo>
                <a:lnTo>
                  <a:pt x="799234" y="0"/>
                </a:lnTo>
                <a:lnTo>
                  <a:pt x="799234" y="799234"/>
                </a:lnTo>
                <a:lnTo>
                  <a:pt x="0" y="799234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60"/>
          <p:cNvSpPr/>
          <p:nvPr/>
        </p:nvSpPr>
        <p:spPr>
          <a:xfrm>
            <a:off x="15939318" y="387260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/>
          <p:cNvSpPr/>
          <p:nvPr/>
        </p:nvSpPr>
        <p:spPr>
          <a:xfrm>
            <a:off x="13460086" y="3603381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 descr="Chat outline"/>
          <p:cNvSpPr/>
          <p:nvPr/>
        </p:nvSpPr>
        <p:spPr>
          <a:xfrm>
            <a:off x="15353205" y="4762500"/>
            <a:ext cx="788655" cy="788655"/>
          </a:xfrm>
          <a:custGeom>
            <a:avLst/>
            <a:gdLst/>
            <a:ahLst/>
            <a:cxnLst/>
            <a:rect l="l" t="t" r="r" b="b"/>
            <a:pathLst>
              <a:path w="788655" h="788655">
                <a:moveTo>
                  <a:pt x="0" y="0"/>
                </a:moveTo>
                <a:lnTo>
                  <a:pt x="788655" y="0"/>
                </a:lnTo>
                <a:lnTo>
                  <a:pt x="788655" y="788655"/>
                </a:lnTo>
                <a:lnTo>
                  <a:pt x="0" y="788655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63" descr="Mental Health outline"/>
          <p:cNvSpPr/>
          <p:nvPr/>
        </p:nvSpPr>
        <p:spPr>
          <a:xfrm>
            <a:off x="10365948" y="8253069"/>
            <a:ext cx="1038522" cy="1038522"/>
          </a:xfrm>
          <a:custGeom>
            <a:avLst/>
            <a:gdLst/>
            <a:ahLst/>
            <a:cxnLst/>
            <a:rect l="l" t="t" r="r" b="b"/>
            <a:pathLst>
              <a:path w="1038522" h="1038522">
                <a:moveTo>
                  <a:pt x="0" y="0"/>
                </a:moveTo>
                <a:lnTo>
                  <a:pt x="1038522" y="0"/>
                </a:lnTo>
                <a:lnTo>
                  <a:pt x="1038522" y="1038522"/>
                </a:lnTo>
                <a:lnTo>
                  <a:pt x="0" y="1038522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4" name="Group 64"/>
          <p:cNvGrpSpPr/>
          <p:nvPr/>
        </p:nvGrpSpPr>
        <p:grpSpPr>
          <a:xfrm>
            <a:off x="371361" y="1939488"/>
            <a:ext cx="3722955" cy="7078026"/>
            <a:chOff x="0" y="0"/>
            <a:chExt cx="4963940" cy="9437368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4963940" cy="9437368"/>
            </a:xfrm>
            <a:custGeom>
              <a:avLst/>
              <a:gdLst/>
              <a:ahLst/>
              <a:cxnLst/>
              <a:rect l="l" t="t" r="r" b="b"/>
              <a:pathLst>
                <a:path w="4963940" h="9437368">
                  <a:moveTo>
                    <a:pt x="0" y="0"/>
                  </a:moveTo>
                  <a:lnTo>
                    <a:pt x="4963940" y="0"/>
                  </a:lnTo>
                  <a:lnTo>
                    <a:pt x="4963940" y="9437368"/>
                  </a:lnTo>
                  <a:lnTo>
                    <a:pt x="0" y="94373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76200"/>
              <a:ext cx="4963940" cy="95135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38"/>
                </a:lnSpc>
              </a:pPr>
              <a:r>
                <a:rPr lang="en-US" sz="2100" u="sng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Information</a:t>
              </a:r>
            </a:p>
            <a:p>
              <a:pPr algn="ctr">
                <a:lnSpc>
                  <a:spcPts val="3238"/>
                </a:lnSpc>
              </a:pPr>
              <a:r>
                <a:rPr lang="en-US" sz="135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Address:</a:t>
              </a:r>
            </a:p>
            <a:p>
              <a:pPr algn="ctr">
                <a:lnSpc>
                  <a:spcPts val="3238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 20 Queen Street, Blackpool, FY1 1PD.</a:t>
              </a:r>
            </a:p>
            <a:p>
              <a:pPr algn="ctr">
                <a:lnSpc>
                  <a:spcPts val="1800"/>
                </a:lnSpc>
              </a:pPr>
              <a:r>
                <a:rPr lang="en-US" sz="135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 </a:t>
              </a:r>
            </a:p>
            <a:p>
              <a:pPr algn="ctr">
                <a:lnSpc>
                  <a:spcPts val="1800"/>
                </a:lnSpc>
              </a:pPr>
              <a:r>
                <a:rPr lang="en-US" sz="135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Contact Information:</a:t>
              </a:r>
            </a:p>
            <a:p>
              <a:pPr algn="ctr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07467 830570 (Hannah)</a:t>
              </a:r>
            </a:p>
            <a:p>
              <a:pPr algn="ctr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07714 916595 (Christine</a:t>
              </a:r>
            </a:p>
            <a:p>
              <a:pPr algn="just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 </a:t>
              </a:r>
            </a:p>
            <a:p>
              <a:pPr algn="ctr">
                <a:lnSpc>
                  <a:spcPts val="1800"/>
                </a:lnSpc>
              </a:pPr>
              <a:r>
                <a:rPr lang="en-US" sz="1350" b="1" i="1">
                  <a:solidFill>
                    <a:srgbClr val="FFFFFF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Enrolments are needed to do any of the activities.</a:t>
              </a:r>
            </a:p>
            <a:p>
              <a:pPr algn="just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 </a:t>
              </a:r>
            </a:p>
            <a:p>
              <a:pPr algn="just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Our 1:1 activities include; Housing, Employment, Training, Money Management, Healthcare and Enrolment, or you can book specific 1-1 support session with your support worker.</a:t>
              </a:r>
            </a:p>
            <a:p>
              <a:pPr algn="just">
                <a:lnSpc>
                  <a:spcPts val="1800"/>
                </a:lnSpc>
              </a:pPr>
              <a:r>
                <a:rPr lang="en-US" sz="135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They are appointment only!</a:t>
              </a:r>
            </a:p>
            <a:p>
              <a:pPr algn="just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 </a:t>
              </a:r>
            </a:p>
            <a:p>
              <a:pPr algn="just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We offer group sessions such as Hub Walks around Corporation Park, Coffee &amp; Chat Sessions, a Hub Quiz, various Arts and Craft sessions, and Cooking Sessions. Employment activities included Interview Prep, Completing Application Forms or just simply support with Job Searching/Training.</a:t>
              </a:r>
            </a:p>
          </p:txBody>
        </p:sp>
      </p:grpSp>
      <p:sp>
        <p:nvSpPr>
          <p:cNvPr id="67" name="Freeform 67"/>
          <p:cNvSpPr/>
          <p:nvPr/>
        </p:nvSpPr>
        <p:spPr>
          <a:xfrm>
            <a:off x="16270086" y="3848588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8" name="Freeform 68"/>
          <p:cNvSpPr/>
          <p:nvPr/>
        </p:nvSpPr>
        <p:spPr>
          <a:xfrm>
            <a:off x="6481171" y="8492710"/>
            <a:ext cx="300629" cy="263051"/>
          </a:xfrm>
          <a:custGeom>
            <a:avLst/>
            <a:gdLst/>
            <a:ahLst/>
            <a:cxnLst/>
            <a:rect l="l" t="t" r="r" b="b"/>
            <a:pathLst>
              <a:path w="300629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9" name="Freeform 69" descr="Questions with solid fill"/>
          <p:cNvSpPr/>
          <p:nvPr/>
        </p:nvSpPr>
        <p:spPr>
          <a:xfrm>
            <a:off x="5257800" y="9563100"/>
            <a:ext cx="640192" cy="640192"/>
          </a:xfrm>
          <a:custGeom>
            <a:avLst/>
            <a:gdLst/>
            <a:ahLst/>
            <a:cxnLst/>
            <a:rect l="l" t="t" r="r" b="b"/>
            <a:pathLst>
              <a:path w="640192" h="640192">
                <a:moveTo>
                  <a:pt x="0" y="0"/>
                </a:moveTo>
                <a:lnTo>
                  <a:pt x="640193" y="0"/>
                </a:lnTo>
                <a:lnTo>
                  <a:pt x="640193" y="640193"/>
                </a:lnTo>
                <a:lnTo>
                  <a:pt x="0" y="64019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0" name="Freeform 70" descr="Boardroom outline"/>
          <p:cNvSpPr/>
          <p:nvPr/>
        </p:nvSpPr>
        <p:spPr>
          <a:xfrm>
            <a:off x="7597855" y="9273935"/>
            <a:ext cx="1127365" cy="1127365"/>
          </a:xfrm>
          <a:custGeom>
            <a:avLst/>
            <a:gdLst/>
            <a:ahLst/>
            <a:cxnLst/>
            <a:rect l="l" t="t" r="r" b="b"/>
            <a:pathLst>
              <a:path w="1127365" h="1127365">
                <a:moveTo>
                  <a:pt x="0" y="0"/>
                </a:moveTo>
                <a:lnTo>
                  <a:pt x="1127365" y="0"/>
                </a:lnTo>
                <a:lnTo>
                  <a:pt x="1127365" y="1127366"/>
                </a:lnTo>
                <a:lnTo>
                  <a:pt x="0" y="112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 descr="Chef male with solid fill"/>
          <p:cNvSpPr/>
          <p:nvPr/>
        </p:nvSpPr>
        <p:spPr>
          <a:xfrm>
            <a:off x="7821506" y="7678905"/>
            <a:ext cx="680062" cy="680062"/>
          </a:xfrm>
          <a:custGeom>
            <a:avLst/>
            <a:gdLst/>
            <a:ahLst/>
            <a:cxnLst/>
            <a:rect l="l" t="t" r="r" b="b"/>
            <a:pathLst>
              <a:path w="680062" h="680062">
                <a:moveTo>
                  <a:pt x="0" y="0"/>
                </a:moveTo>
                <a:lnTo>
                  <a:pt x="680063" y="0"/>
                </a:lnTo>
                <a:lnTo>
                  <a:pt x="680063" y="680062"/>
                </a:lnTo>
                <a:lnTo>
                  <a:pt x="0" y="680062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2" name="Freeform 72" descr="Boardroom outline"/>
          <p:cNvSpPr/>
          <p:nvPr/>
        </p:nvSpPr>
        <p:spPr>
          <a:xfrm>
            <a:off x="13167111" y="9438521"/>
            <a:ext cx="886579" cy="886579"/>
          </a:xfrm>
          <a:custGeom>
            <a:avLst/>
            <a:gdLst/>
            <a:ahLst/>
            <a:cxnLst/>
            <a:rect l="l" t="t" r="r" b="b"/>
            <a:pathLst>
              <a:path w="886579" h="886579">
                <a:moveTo>
                  <a:pt x="0" y="0"/>
                </a:moveTo>
                <a:lnTo>
                  <a:pt x="886579" y="0"/>
                </a:lnTo>
                <a:lnTo>
                  <a:pt x="886579" y="886579"/>
                </a:lnTo>
                <a:lnTo>
                  <a:pt x="0" y="8865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3" name="Freeform 73"/>
          <p:cNvSpPr/>
          <p:nvPr/>
        </p:nvSpPr>
        <p:spPr>
          <a:xfrm>
            <a:off x="8392280" y="3989984"/>
            <a:ext cx="853683" cy="719549"/>
          </a:xfrm>
          <a:custGeom>
            <a:avLst/>
            <a:gdLst/>
            <a:ahLst/>
            <a:cxnLst/>
            <a:rect l="l" t="t" r="r" b="b"/>
            <a:pathLst>
              <a:path w="853683" h="719549">
                <a:moveTo>
                  <a:pt x="0" y="0"/>
                </a:moveTo>
                <a:lnTo>
                  <a:pt x="853684" y="0"/>
                </a:lnTo>
                <a:lnTo>
                  <a:pt x="853684" y="719550"/>
                </a:lnTo>
                <a:lnTo>
                  <a:pt x="0" y="71955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4" name="Freeform 74" descr="Theatre outline"/>
          <p:cNvSpPr/>
          <p:nvPr/>
        </p:nvSpPr>
        <p:spPr>
          <a:xfrm>
            <a:off x="15185684" y="8523197"/>
            <a:ext cx="940439" cy="940439"/>
          </a:xfrm>
          <a:custGeom>
            <a:avLst/>
            <a:gdLst/>
            <a:ahLst/>
            <a:cxnLst/>
            <a:rect l="l" t="t" r="r" b="b"/>
            <a:pathLst>
              <a:path w="940439" h="940439">
                <a:moveTo>
                  <a:pt x="0" y="0"/>
                </a:moveTo>
                <a:lnTo>
                  <a:pt x="940439" y="0"/>
                </a:lnTo>
                <a:lnTo>
                  <a:pt x="940439" y="940438"/>
                </a:lnTo>
                <a:lnTo>
                  <a:pt x="0" y="940438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5" name="Freeform 75"/>
          <p:cNvSpPr/>
          <p:nvPr/>
        </p:nvSpPr>
        <p:spPr>
          <a:xfrm>
            <a:off x="13290722" y="7668854"/>
            <a:ext cx="603729" cy="751246"/>
          </a:xfrm>
          <a:custGeom>
            <a:avLst/>
            <a:gdLst/>
            <a:ahLst/>
            <a:cxnLst/>
            <a:rect l="l" t="t" r="r" b="b"/>
            <a:pathLst>
              <a:path w="603729" h="751246">
                <a:moveTo>
                  <a:pt x="0" y="0"/>
                </a:moveTo>
                <a:lnTo>
                  <a:pt x="603729" y="0"/>
                </a:lnTo>
                <a:lnTo>
                  <a:pt x="603729" y="751246"/>
                </a:lnTo>
                <a:lnTo>
                  <a:pt x="0" y="751246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6" name="TextBox 76"/>
          <p:cNvSpPr txBox="1"/>
          <p:nvPr/>
        </p:nvSpPr>
        <p:spPr>
          <a:xfrm>
            <a:off x="812062" y="10045934"/>
            <a:ext cx="2812554" cy="144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3"/>
              </a:lnSpc>
            </a:pPr>
            <a:r>
              <a:rPr lang="en-US" sz="102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4472440" y="8255"/>
            <a:ext cx="6776938" cy="802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9"/>
              </a:lnSpc>
            </a:pPr>
            <a:r>
              <a:rPr lang="en-US" sz="4764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JULY  – WEEK 4 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843960" y="130020"/>
            <a:ext cx="2486920" cy="51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843960" y="706239"/>
            <a:ext cx="2600955" cy="51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FF2A2866-D210-F177-56AE-DC99EE4126A6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4169216" y="138744"/>
            <a:ext cx="1972008" cy="545615"/>
          </a:xfrm>
          <a:prstGeom prst="rect">
            <a:avLst/>
          </a:prstGeom>
        </p:spPr>
      </p:pic>
      <p:sp>
        <p:nvSpPr>
          <p:cNvPr id="82" name="Freeform 43">
            <a:extLst>
              <a:ext uri="{FF2B5EF4-FFF2-40B4-BE49-F238E27FC236}">
                <a16:creationId xmlns:a16="http://schemas.microsoft.com/office/drawing/2014/main" id="{8E33EAD7-8D75-F07F-A402-D2792BEF9F79}"/>
              </a:ext>
            </a:extLst>
          </p:cNvPr>
          <p:cNvSpPr/>
          <p:nvPr/>
        </p:nvSpPr>
        <p:spPr>
          <a:xfrm>
            <a:off x="17436191" y="1642291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3" name="Freeform 43">
            <a:extLst>
              <a:ext uri="{FF2B5EF4-FFF2-40B4-BE49-F238E27FC236}">
                <a16:creationId xmlns:a16="http://schemas.microsoft.com/office/drawing/2014/main" id="{25E80E95-6197-90CE-69D0-A42F9B0D80FD}"/>
              </a:ext>
            </a:extLst>
          </p:cNvPr>
          <p:cNvSpPr/>
          <p:nvPr/>
        </p:nvSpPr>
        <p:spPr>
          <a:xfrm>
            <a:off x="17441681" y="3828043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4" name="Freeform 43">
            <a:extLst>
              <a:ext uri="{FF2B5EF4-FFF2-40B4-BE49-F238E27FC236}">
                <a16:creationId xmlns:a16="http://schemas.microsoft.com/office/drawing/2014/main" id="{52F5471E-5502-8BE8-75B7-DB5B9D3854DC}"/>
              </a:ext>
            </a:extLst>
          </p:cNvPr>
          <p:cNvSpPr/>
          <p:nvPr/>
        </p:nvSpPr>
        <p:spPr>
          <a:xfrm>
            <a:off x="17441681" y="6391466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5" name="Freeform 43">
            <a:extLst>
              <a:ext uri="{FF2B5EF4-FFF2-40B4-BE49-F238E27FC236}">
                <a16:creationId xmlns:a16="http://schemas.microsoft.com/office/drawing/2014/main" id="{143387E3-9EE9-96D5-1D40-FCCB2F34F250}"/>
              </a:ext>
            </a:extLst>
          </p:cNvPr>
          <p:cNvSpPr/>
          <p:nvPr/>
        </p:nvSpPr>
        <p:spPr>
          <a:xfrm>
            <a:off x="17444580" y="8461715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585"/>
              </p:ext>
            </p:extLst>
          </p:nvPr>
        </p:nvGraphicFramePr>
        <p:xfrm>
          <a:off x="4431561" y="791632"/>
          <a:ext cx="13246840" cy="9304915"/>
        </p:xfrm>
        <a:graphic>
          <a:graphicData uri="http://schemas.openxmlformats.org/drawingml/2006/table">
            <a:tbl>
              <a:tblPr/>
              <a:tblGrid>
                <a:gridCol w="2317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7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6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07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27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47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29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12147"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9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Monday 29th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Tuesday 30ᵗʰ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Tuesday 30ᵗʰ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Wednesday 31st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Wednesday 31st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Thursday 1st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Thursday 1st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Friday 2nd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Friday 2nd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Friday 2nd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2928">
                <a:tc rowSpan="3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Drop in session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50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Coffee &amp; chat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10am–11am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Photography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10.30 am-12:30pm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1-to-1 Support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10am–11am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interview prep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African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Drums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Session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10:30am- 12:30pm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Drop in session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50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Coffee &amp; chat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10am–11am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Photography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10.30 am-12:30pm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1-to-1 Support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10am–11am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Housing support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– 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African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Drums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Session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10:30am- 12:30pm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Drop in session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50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Coffee &amp; chat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10am–11am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Photography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10.30 am-12:30pm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Life Skills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11pm –12pm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Housing support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– 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African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Drums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Session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10:30am- 12:30pm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3380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interview prep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CV Writing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Photography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10.30 am-12:30pm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Life Skills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11pm –12pm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Housing support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– 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African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Drums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Session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10:30am- 12:30pm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Club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Club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4149"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12;30pm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12;30pm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– 1:30pm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– 1:30pm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500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 Only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Inductions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Cooking on a budget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- 3pm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Cooking on a budget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- 3pm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Mindfulness &amp; Wellbeing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1pm-3pm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Mindfulness &amp; Wellbeing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1pm-3pm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Life Skills Self Esteem and Confidence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- 3pm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Life Skills Self Esteem and Confidence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- 3pm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Film Afternoon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4046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 Only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Interview prep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 - 4pm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Meditation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 – 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Meditation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 – 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Mindfulness &amp; Wellbeing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1pm-3pm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Mindfulness &amp; Wellbeing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1pm-3pm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Enrolments</a:t>
                      </a:r>
                      <a:endParaRPr lang="en-US" sz="1100"/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Enrolments</a:t>
                      </a:r>
                      <a:endParaRPr lang="en-US" sz="1100"/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Film Afternoon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– APP only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329957" y="2171641"/>
            <a:ext cx="3834749" cy="6665962"/>
            <a:chOff x="0" y="0"/>
            <a:chExt cx="5112998" cy="8887950"/>
          </a:xfrm>
        </p:grpSpPr>
        <p:sp>
          <p:nvSpPr>
            <p:cNvPr id="4" name="Freeform 4"/>
            <p:cNvSpPr/>
            <p:nvPr/>
          </p:nvSpPr>
          <p:spPr>
            <a:xfrm>
              <a:off x="9525" y="9525"/>
              <a:ext cx="5074158" cy="8846693"/>
            </a:xfrm>
            <a:custGeom>
              <a:avLst/>
              <a:gdLst/>
              <a:ahLst/>
              <a:cxnLst/>
              <a:rect l="l" t="t" r="r" b="b"/>
              <a:pathLst>
                <a:path w="5074158" h="8846693">
                  <a:moveTo>
                    <a:pt x="0" y="0"/>
                  </a:moveTo>
                  <a:lnTo>
                    <a:pt x="5074158" y="0"/>
                  </a:lnTo>
                  <a:lnTo>
                    <a:pt x="5074158" y="8846693"/>
                  </a:lnTo>
                  <a:lnTo>
                    <a:pt x="0" y="8846693"/>
                  </a:lnTo>
                  <a:close/>
                </a:path>
              </a:pathLst>
            </a:custGeom>
            <a:solidFill>
              <a:srgbClr val="345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5093208" cy="8865743"/>
            </a:xfrm>
            <a:custGeom>
              <a:avLst/>
              <a:gdLst/>
              <a:ahLst/>
              <a:cxnLst/>
              <a:rect l="l" t="t" r="r" b="b"/>
              <a:pathLst>
                <a:path w="5093208" h="8865743">
                  <a:moveTo>
                    <a:pt x="9525" y="0"/>
                  </a:moveTo>
                  <a:lnTo>
                    <a:pt x="5083683" y="0"/>
                  </a:lnTo>
                  <a:cubicBezTo>
                    <a:pt x="5088890" y="0"/>
                    <a:pt x="5093208" y="4318"/>
                    <a:pt x="5093208" y="9525"/>
                  </a:cubicBezTo>
                  <a:lnTo>
                    <a:pt x="5093208" y="8856218"/>
                  </a:lnTo>
                  <a:cubicBezTo>
                    <a:pt x="5093208" y="8861425"/>
                    <a:pt x="5088890" y="8865743"/>
                    <a:pt x="5083683" y="8865743"/>
                  </a:cubicBezTo>
                  <a:lnTo>
                    <a:pt x="9525" y="8865743"/>
                  </a:lnTo>
                  <a:cubicBezTo>
                    <a:pt x="4318" y="8865743"/>
                    <a:pt x="0" y="8861425"/>
                    <a:pt x="0" y="8856218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8856218"/>
                  </a:lnTo>
                  <a:lnTo>
                    <a:pt x="9525" y="8856218"/>
                  </a:lnTo>
                  <a:lnTo>
                    <a:pt x="9525" y="8846693"/>
                  </a:lnTo>
                  <a:lnTo>
                    <a:pt x="5083683" y="8846693"/>
                  </a:lnTo>
                  <a:lnTo>
                    <a:pt x="5083683" y="8856218"/>
                  </a:lnTo>
                  <a:lnTo>
                    <a:pt x="5074158" y="8856218"/>
                  </a:lnTo>
                  <a:lnTo>
                    <a:pt x="5074158" y="9525"/>
                  </a:lnTo>
                  <a:lnTo>
                    <a:pt x="5083683" y="9525"/>
                  </a:lnTo>
                  <a:lnTo>
                    <a:pt x="5083683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59848" y="1939485"/>
            <a:ext cx="3722956" cy="7078026"/>
            <a:chOff x="0" y="0"/>
            <a:chExt cx="4963941" cy="94373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63941" cy="9437368"/>
            </a:xfrm>
            <a:custGeom>
              <a:avLst/>
              <a:gdLst/>
              <a:ahLst/>
              <a:cxnLst/>
              <a:rect l="l" t="t" r="r" b="b"/>
              <a:pathLst>
                <a:path w="4963941" h="9437368">
                  <a:moveTo>
                    <a:pt x="0" y="0"/>
                  </a:moveTo>
                  <a:lnTo>
                    <a:pt x="4963941" y="0"/>
                  </a:lnTo>
                  <a:lnTo>
                    <a:pt x="4963941" y="9437368"/>
                  </a:lnTo>
                  <a:lnTo>
                    <a:pt x="0" y="94373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4963941" cy="95135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38"/>
                </a:lnSpc>
              </a:pPr>
              <a:r>
                <a:rPr lang="en-US" sz="2100" u="sng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Information</a:t>
              </a:r>
            </a:p>
            <a:p>
              <a:pPr algn="ctr">
                <a:lnSpc>
                  <a:spcPts val="3238"/>
                </a:lnSpc>
              </a:pPr>
              <a:r>
                <a:rPr lang="en-US" sz="135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Address:</a:t>
              </a:r>
            </a:p>
            <a:p>
              <a:pPr algn="ctr">
                <a:lnSpc>
                  <a:spcPts val="3238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 20 Queen Street, Blackpool, FY1 1PD.</a:t>
              </a:r>
            </a:p>
            <a:p>
              <a:pPr algn="ctr">
                <a:lnSpc>
                  <a:spcPts val="1800"/>
                </a:lnSpc>
              </a:pPr>
              <a:r>
                <a:rPr lang="en-US" sz="135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 </a:t>
              </a:r>
            </a:p>
            <a:p>
              <a:pPr algn="ctr">
                <a:lnSpc>
                  <a:spcPts val="1800"/>
                </a:lnSpc>
              </a:pPr>
              <a:r>
                <a:rPr lang="en-US" sz="135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Contact Information:</a:t>
              </a:r>
            </a:p>
            <a:p>
              <a:pPr algn="ctr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07467 830570 (Hannah)</a:t>
              </a:r>
            </a:p>
            <a:p>
              <a:pPr algn="ctr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07714 916595 (Christine</a:t>
              </a:r>
            </a:p>
            <a:p>
              <a:pPr algn="just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 </a:t>
              </a:r>
            </a:p>
            <a:p>
              <a:pPr algn="ctr">
                <a:lnSpc>
                  <a:spcPts val="1800"/>
                </a:lnSpc>
              </a:pPr>
              <a:r>
                <a:rPr lang="en-US" sz="1350" b="1" i="1">
                  <a:solidFill>
                    <a:srgbClr val="FFFFFF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Enrolments are needed to do any of the activities.</a:t>
              </a:r>
            </a:p>
            <a:p>
              <a:pPr algn="just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 </a:t>
              </a:r>
            </a:p>
            <a:p>
              <a:pPr algn="just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Our 1:1 activities include; Housing, Employment, Training, Money Management, Healthcare and Enrolment, or you can book specific 1-1 support session with your support worker.</a:t>
              </a:r>
            </a:p>
            <a:p>
              <a:pPr algn="just">
                <a:lnSpc>
                  <a:spcPts val="1800"/>
                </a:lnSpc>
              </a:pPr>
              <a:r>
                <a:rPr lang="en-US" sz="135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They are appointment only!</a:t>
              </a:r>
            </a:p>
            <a:p>
              <a:pPr algn="just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 </a:t>
              </a:r>
            </a:p>
            <a:p>
              <a:pPr algn="just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We offer group sessions such as Hub Walks around Corporation Park, Coffee &amp; Chat Sessions, a Hub Quiz, various Arts and Craft sessions, and Cooking Sessions. Employment activities included Interview Prep, Completing Application Forms or just simply support with Job Searching/Training.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73521" y="1340572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4" y="0"/>
                </a:lnTo>
                <a:lnTo>
                  <a:pt x="565714" y="565714"/>
                </a:lnTo>
                <a:lnTo>
                  <a:pt x="0" y="56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1333738" y="9113970"/>
            <a:ext cx="1778275" cy="745078"/>
            <a:chOff x="0" y="0"/>
            <a:chExt cx="2371034" cy="9934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71090" cy="993394"/>
            </a:xfrm>
            <a:custGeom>
              <a:avLst/>
              <a:gdLst/>
              <a:ahLst/>
              <a:cxnLst/>
              <a:rect l="l" t="t" r="r" b="b"/>
              <a:pathLst>
                <a:path w="2371090" h="993394">
                  <a:moveTo>
                    <a:pt x="0" y="0"/>
                  </a:moveTo>
                  <a:lnTo>
                    <a:pt x="2371090" y="0"/>
                  </a:lnTo>
                  <a:lnTo>
                    <a:pt x="2371090" y="993394"/>
                  </a:lnTo>
                  <a:lnTo>
                    <a:pt x="0" y="993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453" r="-2451" b="-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12062" y="10045934"/>
            <a:ext cx="2812554" cy="144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3"/>
              </a:lnSpc>
            </a:pPr>
            <a:r>
              <a:rPr lang="en-US" sz="102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13" name="Freeform 13"/>
          <p:cNvSpPr/>
          <p:nvPr/>
        </p:nvSpPr>
        <p:spPr>
          <a:xfrm>
            <a:off x="252375" y="7916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9"/>
                </a:lnTo>
                <a:lnTo>
                  <a:pt x="0" y="3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251505" y="248081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4460070" y="-58657"/>
            <a:ext cx="6776938" cy="802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9"/>
              </a:lnSpc>
            </a:pPr>
            <a:r>
              <a:rPr lang="en-US" sz="4764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JULY – WEEK 5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3960" y="130020"/>
            <a:ext cx="2486920" cy="51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43960" y="706239"/>
            <a:ext cx="2600955" cy="51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3960" y="1245329"/>
            <a:ext cx="2486920" cy="76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9" name="Freeform 19" descr="Boardroom outline"/>
          <p:cNvSpPr/>
          <p:nvPr/>
        </p:nvSpPr>
        <p:spPr>
          <a:xfrm>
            <a:off x="15199871" y="2380515"/>
            <a:ext cx="1127365" cy="1127366"/>
          </a:xfrm>
          <a:custGeom>
            <a:avLst/>
            <a:gdLst/>
            <a:ahLst/>
            <a:cxnLst/>
            <a:rect l="l" t="t" r="r" b="b"/>
            <a:pathLst>
              <a:path w="1127365" h="1127366">
                <a:moveTo>
                  <a:pt x="0" y="0"/>
                </a:moveTo>
                <a:lnTo>
                  <a:pt x="1127365" y="0"/>
                </a:lnTo>
                <a:lnTo>
                  <a:pt x="1127365" y="1127366"/>
                </a:lnTo>
                <a:lnTo>
                  <a:pt x="0" y="112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 descr="GC_Landscape_RGB"/>
          <p:cNvSpPr/>
          <p:nvPr/>
        </p:nvSpPr>
        <p:spPr>
          <a:xfrm>
            <a:off x="16261762" y="27068"/>
            <a:ext cx="1575975" cy="672086"/>
          </a:xfrm>
          <a:custGeom>
            <a:avLst/>
            <a:gdLst/>
            <a:ahLst/>
            <a:cxnLst/>
            <a:rect l="l" t="t" r="r" b="b"/>
            <a:pathLst>
              <a:path w="1575975" h="672086">
                <a:moveTo>
                  <a:pt x="0" y="0"/>
                </a:moveTo>
                <a:lnTo>
                  <a:pt x="1575976" y="0"/>
                </a:lnTo>
                <a:lnTo>
                  <a:pt x="1575976" y="672086"/>
                </a:lnTo>
                <a:lnTo>
                  <a:pt x="0" y="6720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69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 descr="Boardroom outline"/>
          <p:cNvSpPr/>
          <p:nvPr/>
        </p:nvSpPr>
        <p:spPr>
          <a:xfrm>
            <a:off x="5045930" y="7338499"/>
            <a:ext cx="1127365" cy="1127365"/>
          </a:xfrm>
          <a:custGeom>
            <a:avLst/>
            <a:gdLst/>
            <a:ahLst/>
            <a:cxnLst/>
            <a:rect l="l" t="t" r="r" b="b"/>
            <a:pathLst>
              <a:path w="1127365" h="1127365">
                <a:moveTo>
                  <a:pt x="0" y="0"/>
                </a:moveTo>
                <a:lnTo>
                  <a:pt x="1127365" y="0"/>
                </a:lnTo>
                <a:lnTo>
                  <a:pt x="1127365" y="1127365"/>
                </a:lnTo>
                <a:lnTo>
                  <a:pt x="0" y="1127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 descr="Boardroom outline"/>
          <p:cNvSpPr/>
          <p:nvPr/>
        </p:nvSpPr>
        <p:spPr>
          <a:xfrm>
            <a:off x="9994659" y="2515846"/>
            <a:ext cx="915572" cy="915572"/>
          </a:xfrm>
          <a:custGeom>
            <a:avLst/>
            <a:gdLst/>
            <a:ahLst/>
            <a:cxnLst/>
            <a:rect l="l" t="t" r="r" b="b"/>
            <a:pathLst>
              <a:path w="915572" h="915572">
                <a:moveTo>
                  <a:pt x="0" y="0"/>
                </a:moveTo>
                <a:lnTo>
                  <a:pt x="915573" y="0"/>
                </a:lnTo>
                <a:lnTo>
                  <a:pt x="915573" y="915572"/>
                </a:lnTo>
                <a:lnTo>
                  <a:pt x="0" y="9155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 descr="Coffee outline"/>
          <p:cNvSpPr/>
          <p:nvPr/>
        </p:nvSpPr>
        <p:spPr>
          <a:xfrm>
            <a:off x="7168861" y="2673338"/>
            <a:ext cx="758080" cy="758080"/>
          </a:xfrm>
          <a:custGeom>
            <a:avLst/>
            <a:gdLst/>
            <a:ahLst/>
            <a:cxnLst/>
            <a:rect l="l" t="t" r="r" b="b"/>
            <a:pathLst>
              <a:path w="758080" h="758080">
                <a:moveTo>
                  <a:pt x="0" y="0"/>
                </a:moveTo>
                <a:lnTo>
                  <a:pt x="758079" y="0"/>
                </a:lnTo>
                <a:lnTo>
                  <a:pt x="758079" y="758080"/>
                </a:lnTo>
                <a:lnTo>
                  <a:pt x="0" y="7580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 descr="Home1 with solid fill"/>
          <p:cNvSpPr/>
          <p:nvPr/>
        </p:nvSpPr>
        <p:spPr>
          <a:xfrm>
            <a:off x="12649200" y="4457996"/>
            <a:ext cx="653200" cy="653200"/>
          </a:xfrm>
          <a:custGeom>
            <a:avLst/>
            <a:gdLst/>
            <a:ahLst/>
            <a:cxnLst/>
            <a:rect l="l" t="t" r="r" b="b"/>
            <a:pathLst>
              <a:path w="653200" h="653200">
                <a:moveTo>
                  <a:pt x="0" y="0"/>
                </a:moveTo>
                <a:lnTo>
                  <a:pt x="653200" y="0"/>
                </a:lnTo>
                <a:lnTo>
                  <a:pt x="653200" y="653200"/>
                </a:lnTo>
                <a:lnTo>
                  <a:pt x="0" y="6532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 descr="Artist male with solid fill"/>
          <p:cNvSpPr/>
          <p:nvPr/>
        </p:nvSpPr>
        <p:spPr>
          <a:xfrm>
            <a:off x="11088904" y="4036117"/>
            <a:ext cx="1026865" cy="1026865"/>
          </a:xfrm>
          <a:custGeom>
            <a:avLst/>
            <a:gdLst/>
            <a:ahLst/>
            <a:cxnLst/>
            <a:rect l="l" t="t" r="r" b="b"/>
            <a:pathLst>
              <a:path w="1026865" h="1026865">
                <a:moveTo>
                  <a:pt x="0" y="0"/>
                </a:moveTo>
                <a:lnTo>
                  <a:pt x="1026866" y="0"/>
                </a:lnTo>
                <a:lnTo>
                  <a:pt x="1026866" y="1026865"/>
                </a:lnTo>
                <a:lnTo>
                  <a:pt x="0" y="102686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 descr="Office worker male outline"/>
          <p:cNvSpPr/>
          <p:nvPr/>
        </p:nvSpPr>
        <p:spPr>
          <a:xfrm>
            <a:off x="12650090" y="2552206"/>
            <a:ext cx="666086" cy="666086"/>
          </a:xfrm>
          <a:custGeom>
            <a:avLst/>
            <a:gdLst/>
            <a:ahLst/>
            <a:cxnLst/>
            <a:rect l="l" t="t" r="r" b="b"/>
            <a:pathLst>
              <a:path w="666086" h="666086">
                <a:moveTo>
                  <a:pt x="0" y="0"/>
                </a:moveTo>
                <a:lnTo>
                  <a:pt x="666086" y="0"/>
                </a:lnTo>
                <a:lnTo>
                  <a:pt x="666086" y="666086"/>
                </a:lnTo>
                <a:lnTo>
                  <a:pt x="0" y="66608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 descr="Questions with solid fill"/>
          <p:cNvSpPr/>
          <p:nvPr/>
        </p:nvSpPr>
        <p:spPr>
          <a:xfrm>
            <a:off x="5212438" y="4376514"/>
            <a:ext cx="794348" cy="794348"/>
          </a:xfrm>
          <a:custGeom>
            <a:avLst/>
            <a:gdLst/>
            <a:ahLst/>
            <a:cxnLst/>
            <a:rect l="l" t="t" r="r" b="b"/>
            <a:pathLst>
              <a:path w="794348" h="794348">
                <a:moveTo>
                  <a:pt x="0" y="0"/>
                </a:moveTo>
                <a:lnTo>
                  <a:pt x="794348" y="0"/>
                </a:lnTo>
                <a:lnTo>
                  <a:pt x="794348" y="794348"/>
                </a:lnTo>
                <a:lnTo>
                  <a:pt x="0" y="7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 descr="Bongo with solid fill"/>
          <p:cNvSpPr/>
          <p:nvPr/>
        </p:nvSpPr>
        <p:spPr>
          <a:xfrm>
            <a:off x="13921873" y="4088696"/>
            <a:ext cx="721846" cy="856333"/>
          </a:xfrm>
          <a:custGeom>
            <a:avLst/>
            <a:gdLst/>
            <a:ahLst/>
            <a:cxnLst/>
            <a:rect l="l" t="t" r="r" b="b"/>
            <a:pathLst>
              <a:path w="721846" h="856333">
                <a:moveTo>
                  <a:pt x="0" y="0"/>
                </a:moveTo>
                <a:lnTo>
                  <a:pt x="721846" y="0"/>
                </a:lnTo>
                <a:lnTo>
                  <a:pt x="721846" y="856333"/>
                </a:lnTo>
                <a:lnTo>
                  <a:pt x="0" y="85633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-9315" r="-931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 descr="Right And Left Brain outline"/>
          <p:cNvSpPr/>
          <p:nvPr/>
        </p:nvSpPr>
        <p:spPr>
          <a:xfrm>
            <a:off x="16819590" y="2736132"/>
            <a:ext cx="632491" cy="632491"/>
          </a:xfrm>
          <a:custGeom>
            <a:avLst/>
            <a:gdLst/>
            <a:ahLst/>
            <a:cxnLst/>
            <a:rect l="l" t="t" r="r" b="b"/>
            <a:pathLst>
              <a:path w="632491" h="632491">
                <a:moveTo>
                  <a:pt x="0" y="0"/>
                </a:moveTo>
                <a:lnTo>
                  <a:pt x="632492" y="0"/>
                </a:lnTo>
                <a:lnTo>
                  <a:pt x="632492" y="632492"/>
                </a:lnTo>
                <a:lnTo>
                  <a:pt x="0" y="63249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 descr="Right And Left Brain outline"/>
          <p:cNvSpPr/>
          <p:nvPr/>
        </p:nvSpPr>
        <p:spPr>
          <a:xfrm>
            <a:off x="16857941" y="4491862"/>
            <a:ext cx="632766" cy="632766"/>
          </a:xfrm>
          <a:custGeom>
            <a:avLst/>
            <a:gdLst/>
            <a:ahLst/>
            <a:cxnLst/>
            <a:rect l="l" t="t" r="r" b="b"/>
            <a:pathLst>
              <a:path w="632766" h="632766">
                <a:moveTo>
                  <a:pt x="0" y="0"/>
                </a:moveTo>
                <a:lnTo>
                  <a:pt x="632767" y="0"/>
                </a:lnTo>
                <a:lnTo>
                  <a:pt x="632767" y="632766"/>
                </a:lnTo>
                <a:lnTo>
                  <a:pt x="0" y="63276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 descr="Right And Left Brain outline"/>
          <p:cNvSpPr/>
          <p:nvPr/>
        </p:nvSpPr>
        <p:spPr>
          <a:xfrm>
            <a:off x="16535400" y="7386124"/>
            <a:ext cx="834659" cy="834659"/>
          </a:xfrm>
          <a:custGeom>
            <a:avLst/>
            <a:gdLst/>
            <a:ahLst/>
            <a:cxnLst/>
            <a:rect l="l" t="t" r="r" b="b"/>
            <a:pathLst>
              <a:path w="834659" h="834659">
                <a:moveTo>
                  <a:pt x="0" y="0"/>
                </a:moveTo>
                <a:lnTo>
                  <a:pt x="834658" y="0"/>
                </a:lnTo>
                <a:lnTo>
                  <a:pt x="834658" y="834658"/>
                </a:lnTo>
                <a:lnTo>
                  <a:pt x="0" y="83465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 descr="Right And Left Brain outline"/>
          <p:cNvSpPr/>
          <p:nvPr/>
        </p:nvSpPr>
        <p:spPr>
          <a:xfrm>
            <a:off x="16535400" y="9201750"/>
            <a:ext cx="834659" cy="834659"/>
          </a:xfrm>
          <a:custGeom>
            <a:avLst/>
            <a:gdLst/>
            <a:ahLst/>
            <a:cxnLst/>
            <a:rect l="l" t="t" r="r" b="b"/>
            <a:pathLst>
              <a:path w="834659" h="834659">
                <a:moveTo>
                  <a:pt x="0" y="0"/>
                </a:moveTo>
                <a:lnTo>
                  <a:pt x="834658" y="0"/>
                </a:lnTo>
                <a:lnTo>
                  <a:pt x="834658" y="834659"/>
                </a:lnTo>
                <a:lnTo>
                  <a:pt x="0" y="83465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7772400" y="1566535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>
            <a:off x="6400800" y="3507881"/>
            <a:ext cx="300629" cy="263051"/>
          </a:xfrm>
          <a:custGeom>
            <a:avLst/>
            <a:gdLst/>
            <a:ahLst/>
            <a:cxnLst/>
            <a:rect l="l" t="t" r="r" b="b"/>
            <a:pathLst>
              <a:path w="300629" h="263051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6400800" y="1583915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7772400" y="3507881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>
            <a:off x="6400800" y="628650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38"/>
          <p:cNvSpPr/>
          <p:nvPr/>
        </p:nvSpPr>
        <p:spPr>
          <a:xfrm>
            <a:off x="9372600" y="1562100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9382760" y="194310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10648837" y="1547452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>
            <a:off x="11823603" y="1924515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2"/>
          <p:cNvSpPr/>
          <p:nvPr/>
        </p:nvSpPr>
        <p:spPr>
          <a:xfrm>
            <a:off x="11787420" y="1546454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9"/>
                </a:lnTo>
                <a:lnTo>
                  <a:pt x="0" y="3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/>
          <p:nvPr/>
        </p:nvSpPr>
        <p:spPr>
          <a:xfrm>
            <a:off x="14395053" y="1533491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/>
          <p:cNvSpPr/>
          <p:nvPr/>
        </p:nvSpPr>
        <p:spPr>
          <a:xfrm>
            <a:off x="16185875" y="1583915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5"/>
          <p:cNvSpPr/>
          <p:nvPr/>
        </p:nvSpPr>
        <p:spPr>
          <a:xfrm>
            <a:off x="16201161" y="3521188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/>
          <p:cNvSpPr/>
          <p:nvPr/>
        </p:nvSpPr>
        <p:spPr>
          <a:xfrm>
            <a:off x="9452972" y="6210300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7"/>
          <p:cNvSpPr/>
          <p:nvPr/>
        </p:nvSpPr>
        <p:spPr>
          <a:xfrm>
            <a:off x="9422832" y="657655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9372600" y="8496300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9"/>
          <p:cNvSpPr/>
          <p:nvPr/>
        </p:nvSpPr>
        <p:spPr>
          <a:xfrm>
            <a:off x="11802490" y="6210300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11795161" y="656775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/>
          <p:nvPr/>
        </p:nvSpPr>
        <p:spPr>
          <a:xfrm>
            <a:off x="14046422" y="6260678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/>
          <p:cNvSpPr/>
          <p:nvPr/>
        </p:nvSpPr>
        <p:spPr>
          <a:xfrm>
            <a:off x="14336184" y="6226819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9" y="0"/>
                </a:lnTo>
                <a:lnTo>
                  <a:pt x="330769" y="330767"/>
                </a:lnTo>
                <a:lnTo>
                  <a:pt x="0" y="3307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15802090" y="6576552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15771950" y="6199473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7"/>
                </a:lnTo>
                <a:lnTo>
                  <a:pt x="0" y="3307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/>
          <p:cNvSpPr/>
          <p:nvPr/>
        </p:nvSpPr>
        <p:spPr>
          <a:xfrm>
            <a:off x="14381072" y="8392140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56" descr="Water with solid fill"/>
          <p:cNvSpPr/>
          <p:nvPr/>
        </p:nvSpPr>
        <p:spPr>
          <a:xfrm>
            <a:off x="5343054" y="2615348"/>
            <a:ext cx="620991" cy="621082"/>
          </a:xfrm>
          <a:custGeom>
            <a:avLst/>
            <a:gdLst/>
            <a:ahLst/>
            <a:cxnLst/>
            <a:rect l="l" t="t" r="r" b="b"/>
            <a:pathLst>
              <a:path w="620991" h="621082">
                <a:moveTo>
                  <a:pt x="0" y="0"/>
                </a:moveTo>
                <a:lnTo>
                  <a:pt x="620991" y="0"/>
                </a:lnTo>
                <a:lnTo>
                  <a:pt x="620991" y="621082"/>
                </a:lnTo>
                <a:lnTo>
                  <a:pt x="0" y="62108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-7" r="-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57"/>
          <p:cNvSpPr/>
          <p:nvPr/>
        </p:nvSpPr>
        <p:spPr>
          <a:xfrm>
            <a:off x="10303571" y="3383406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/>
          <p:cNvSpPr/>
          <p:nvPr/>
        </p:nvSpPr>
        <p:spPr>
          <a:xfrm>
            <a:off x="9974368" y="3402456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59"/>
          <p:cNvSpPr/>
          <p:nvPr/>
        </p:nvSpPr>
        <p:spPr>
          <a:xfrm>
            <a:off x="10524367" y="3265933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4" y="0"/>
                </a:lnTo>
                <a:lnTo>
                  <a:pt x="565714" y="565714"/>
                </a:lnTo>
                <a:lnTo>
                  <a:pt x="0" y="56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60" descr="Sprouting Seed outline"/>
          <p:cNvSpPr/>
          <p:nvPr/>
        </p:nvSpPr>
        <p:spPr>
          <a:xfrm>
            <a:off x="10121087" y="4357464"/>
            <a:ext cx="662718" cy="662718"/>
          </a:xfrm>
          <a:custGeom>
            <a:avLst/>
            <a:gdLst/>
            <a:ahLst/>
            <a:cxnLst/>
            <a:rect l="l" t="t" r="r" b="b"/>
            <a:pathLst>
              <a:path w="662718" h="662718">
                <a:moveTo>
                  <a:pt x="0" y="0"/>
                </a:moveTo>
                <a:lnTo>
                  <a:pt x="662717" y="0"/>
                </a:lnTo>
                <a:lnTo>
                  <a:pt x="662717" y="662718"/>
                </a:lnTo>
                <a:lnTo>
                  <a:pt x="0" y="66271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 descr="Scribble outline"/>
          <p:cNvSpPr/>
          <p:nvPr/>
        </p:nvSpPr>
        <p:spPr>
          <a:xfrm>
            <a:off x="7168861" y="4377320"/>
            <a:ext cx="799235" cy="799234"/>
          </a:xfrm>
          <a:custGeom>
            <a:avLst/>
            <a:gdLst/>
            <a:ahLst/>
            <a:cxnLst/>
            <a:rect l="l" t="t" r="r" b="b"/>
            <a:pathLst>
              <a:path w="799235" h="799234">
                <a:moveTo>
                  <a:pt x="0" y="0"/>
                </a:moveTo>
                <a:lnTo>
                  <a:pt x="799234" y="0"/>
                </a:lnTo>
                <a:lnTo>
                  <a:pt x="799234" y="799234"/>
                </a:lnTo>
                <a:lnTo>
                  <a:pt x="0" y="799234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/>
          <p:cNvSpPr/>
          <p:nvPr/>
        </p:nvSpPr>
        <p:spPr>
          <a:xfrm>
            <a:off x="14395053" y="1853987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63"/>
          <p:cNvSpPr/>
          <p:nvPr/>
        </p:nvSpPr>
        <p:spPr>
          <a:xfrm>
            <a:off x="13339725" y="3211689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4" name="Freeform 64" descr="Chat outline"/>
          <p:cNvSpPr/>
          <p:nvPr/>
        </p:nvSpPr>
        <p:spPr>
          <a:xfrm>
            <a:off x="15369226" y="4438630"/>
            <a:ext cx="788655" cy="788655"/>
          </a:xfrm>
          <a:custGeom>
            <a:avLst/>
            <a:gdLst/>
            <a:ahLst/>
            <a:cxnLst/>
            <a:rect l="l" t="t" r="r" b="b"/>
            <a:pathLst>
              <a:path w="788655" h="788655">
                <a:moveTo>
                  <a:pt x="0" y="0"/>
                </a:moveTo>
                <a:lnTo>
                  <a:pt x="788655" y="0"/>
                </a:lnTo>
                <a:lnTo>
                  <a:pt x="788655" y="788656"/>
                </a:lnTo>
                <a:lnTo>
                  <a:pt x="0" y="788656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Freeform 65" descr="Meditation outline"/>
          <p:cNvSpPr/>
          <p:nvPr/>
        </p:nvSpPr>
        <p:spPr>
          <a:xfrm>
            <a:off x="7926940" y="9397370"/>
            <a:ext cx="756616" cy="756616"/>
          </a:xfrm>
          <a:custGeom>
            <a:avLst/>
            <a:gdLst/>
            <a:ahLst/>
            <a:cxnLst/>
            <a:rect l="l" t="t" r="r" b="b"/>
            <a:pathLst>
              <a:path w="756616" h="756616">
                <a:moveTo>
                  <a:pt x="0" y="0"/>
                </a:moveTo>
                <a:lnTo>
                  <a:pt x="756616" y="0"/>
                </a:lnTo>
                <a:lnTo>
                  <a:pt x="756616" y="756616"/>
                </a:lnTo>
                <a:lnTo>
                  <a:pt x="0" y="756616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Freeform 66" descr="Mental Health outline"/>
          <p:cNvSpPr/>
          <p:nvPr/>
        </p:nvSpPr>
        <p:spPr>
          <a:xfrm>
            <a:off x="10575167" y="8465864"/>
            <a:ext cx="900552" cy="900552"/>
          </a:xfrm>
          <a:custGeom>
            <a:avLst/>
            <a:gdLst/>
            <a:ahLst/>
            <a:cxnLst/>
            <a:rect l="l" t="t" r="r" b="b"/>
            <a:pathLst>
              <a:path w="900552" h="900552">
                <a:moveTo>
                  <a:pt x="0" y="0"/>
                </a:moveTo>
                <a:lnTo>
                  <a:pt x="900552" y="0"/>
                </a:lnTo>
                <a:lnTo>
                  <a:pt x="900552" y="900552"/>
                </a:lnTo>
                <a:lnTo>
                  <a:pt x="0" y="900552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7" name="Freeform 67"/>
          <p:cNvSpPr/>
          <p:nvPr/>
        </p:nvSpPr>
        <p:spPr>
          <a:xfrm>
            <a:off x="8492363" y="4088696"/>
            <a:ext cx="853683" cy="719549"/>
          </a:xfrm>
          <a:custGeom>
            <a:avLst/>
            <a:gdLst/>
            <a:ahLst/>
            <a:cxnLst/>
            <a:rect l="l" t="t" r="r" b="b"/>
            <a:pathLst>
              <a:path w="853683" h="719549">
                <a:moveTo>
                  <a:pt x="0" y="0"/>
                </a:moveTo>
                <a:lnTo>
                  <a:pt x="853684" y="0"/>
                </a:lnTo>
                <a:lnTo>
                  <a:pt x="853684" y="719549"/>
                </a:lnTo>
                <a:lnTo>
                  <a:pt x="0" y="719549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8" name="Freeform 68"/>
          <p:cNvSpPr/>
          <p:nvPr/>
        </p:nvSpPr>
        <p:spPr>
          <a:xfrm>
            <a:off x="13350591" y="1546454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9" name="Freeform 69"/>
          <p:cNvSpPr/>
          <p:nvPr/>
        </p:nvSpPr>
        <p:spPr>
          <a:xfrm>
            <a:off x="15855107" y="3497823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0" name="Freeform 70" descr="Questions with solid fill"/>
          <p:cNvSpPr/>
          <p:nvPr/>
        </p:nvSpPr>
        <p:spPr>
          <a:xfrm>
            <a:off x="5260063" y="9527142"/>
            <a:ext cx="626844" cy="626844"/>
          </a:xfrm>
          <a:custGeom>
            <a:avLst/>
            <a:gdLst/>
            <a:ahLst/>
            <a:cxnLst/>
            <a:rect l="l" t="t" r="r" b="b"/>
            <a:pathLst>
              <a:path w="626844" h="626844">
                <a:moveTo>
                  <a:pt x="0" y="0"/>
                </a:moveTo>
                <a:lnTo>
                  <a:pt x="626844" y="0"/>
                </a:lnTo>
                <a:lnTo>
                  <a:pt x="626844" y="626844"/>
                </a:lnTo>
                <a:lnTo>
                  <a:pt x="0" y="62684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/>
          <p:cNvSpPr/>
          <p:nvPr/>
        </p:nvSpPr>
        <p:spPr>
          <a:xfrm>
            <a:off x="6400800" y="8465864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2" name="Freeform 72" descr="Chef male with solid fill"/>
          <p:cNvSpPr/>
          <p:nvPr/>
        </p:nvSpPr>
        <p:spPr>
          <a:xfrm>
            <a:off x="7968095" y="7523917"/>
            <a:ext cx="756528" cy="756528"/>
          </a:xfrm>
          <a:custGeom>
            <a:avLst/>
            <a:gdLst/>
            <a:ahLst/>
            <a:cxnLst/>
            <a:rect l="l" t="t" r="r" b="b"/>
            <a:pathLst>
              <a:path w="756528" h="756528">
                <a:moveTo>
                  <a:pt x="0" y="0"/>
                </a:moveTo>
                <a:lnTo>
                  <a:pt x="756528" y="0"/>
                </a:lnTo>
                <a:lnTo>
                  <a:pt x="756528" y="756529"/>
                </a:lnTo>
                <a:lnTo>
                  <a:pt x="0" y="756529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3" name="Freeform 73" descr="Boardroom outline"/>
          <p:cNvSpPr/>
          <p:nvPr/>
        </p:nvSpPr>
        <p:spPr>
          <a:xfrm>
            <a:off x="12954000" y="9258300"/>
            <a:ext cx="1068200" cy="1068200"/>
          </a:xfrm>
          <a:custGeom>
            <a:avLst/>
            <a:gdLst/>
            <a:ahLst/>
            <a:cxnLst/>
            <a:rect l="l" t="t" r="r" b="b"/>
            <a:pathLst>
              <a:path w="1068200" h="1068200">
                <a:moveTo>
                  <a:pt x="0" y="0"/>
                </a:moveTo>
                <a:lnTo>
                  <a:pt x="1068200" y="0"/>
                </a:lnTo>
                <a:lnTo>
                  <a:pt x="1068200" y="1068200"/>
                </a:lnTo>
                <a:lnTo>
                  <a:pt x="0" y="10682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4" name="Freeform 74"/>
          <p:cNvSpPr/>
          <p:nvPr/>
        </p:nvSpPr>
        <p:spPr>
          <a:xfrm>
            <a:off x="13265806" y="7501823"/>
            <a:ext cx="603729" cy="751246"/>
          </a:xfrm>
          <a:custGeom>
            <a:avLst/>
            <a:gdLst/>
            <a:ahLst/>
            <a:cxnLst/>
            <a:rect l="l" t="t" r="r" b="b"/>
            <a:pathLst>
              <a:path w="603729" h="751246">
                <a:moveTo>
                  <a:pt x="0" y="0"/>
                </a:moveTo>
                <a:lnTo>
                  <a:pt x="603729" y="0"/>
                </a:lnTo>
                <a:lnTo>
                  <a:pt x="603729" y="751246"/>
                </a:lnTo>
                <a:lnTo>
                  <a:pt x="0" y="751246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5" name="Freeform 75" descr="Theatre outline"/>
          <p:cNvSpPr/>
          <p:nvPr/>
        </p:nvSpPr>
        <p:spPr>
          <a:xfrm>
            <a:off x="14985361" y="8494401"/>
            <a:ext cx="940439" cy="940439"/>
          </a:xfrm>
          <a:custGeom>
            <a:avLst/>
            <a:gdLst/>
            <a:ahLst/>
            <a:cxnLst/>
            <a:rect l="l" t="t" r="r" b="b"/>
            <a:pathLst>
              <a:path w="940439" h="940439">
                <a:moveTo>
                  <a:pt x="0" y="0"/>
                </a:moveTo>
                <a:lnTo>
                  <a:pt x="940439" y="0"/>
                </a:lnTo>
                <a:lnTo>
                  <a:pt x="940439" y="940439"/>
                </a:lnTo>
                <a:lnTo>
                  <a:pt x="0" y="940439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9C288C0F-01EE-8CD7-F8C4-CD19991CDC9D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4213867" y="95566"/>
            <a:ext cx="1972008" cy="545615"/>
          </a:xfrm>
          <a:prstGeom prst="rect">
            <a:avLst/>
          </a:prstGeom>
        </p:spPr>
      </p:pic>
      <p:sp>
        <p:nvSpPr>
          <p:cNvPr id="78" name="Freeform 44">
            <a:extLst>
              <a:ext uri="{FF2B5EF4-FFF2-40B4-BE49-F238E27FC236}">
                <a16:creationId xmlns:a16="http://schemas.microsoft.com/office/drawing/2014/main" id="{AD0CB243-7633-597E-DC30-26AA58B4F8A4}"/>
              </a:ext>
            </a:extLst>
          </p:cNvPr>
          <p:cNvSpPr/>
          <p:nvPr/>
        </p:nvSpPr>
        <p:spPr>
          <a:xfrm>
            <a:off x="17310591" y="156210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9" name="Freeform 44">
            <a:extLst>
              <a:ext uri="{FF2B5EF4-FFF2-40B4-BE49-F238E27FC236}">
                <a16:creationId xmlns:a16="http://schemas.microsoft.com/office/drawing/2014/main" id="{D54CC033-A1B0-E00E-B7D3-4D15455578F0}"/>
              </a:ext>
            </a:extLst>
          </p:cNvPr>
          <p:cNvSpPr/>
          <p:nvPr/>
        </p:nvSpPr>
        <p:spPr>
          <a:xfrm>
            <a:off x="17319425" y="3504149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0" name="Freeform 44">
            <a:extLst>
              <a:ext uri="{FF2B5EF4-FFF2-40B4-BE49-F238E27FC236}">
                <a16:creationId xmlns:a16="http://schemas.microsoft.com/office/drawing/2014/main" id="{69F8F265-D996-C232-9780-5B56C229A1F5}"/>
              </a:ext>
            </a:extLst>
          </p:cNvPr>
          <p:cNvSpPr/>
          <p:nvPr/>
        </p:nvSpPr>
        <p:spPr>
          <a:xfrm>
            <a:off x="17377772" y="6199473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1" name="Freeform 44">
            <a:extLst>
              <a:ext uri="{FF2B5EF4-FFF2-40B4-BE49-F238E27FC236}">
                <a16:creationId xmlns:a16="http://schemas.microsoft.com/office/drawing/2014/main" id="{D7F920D2-D8C2-7F13-1201-5140CBDF8ACE}"/>
              </a:ext>
            </a:extLst>
          </p:cNvPr>
          <p:cNvSpPr/>
          <p:nvPr/>
        </p:nvSpPr>
        <p:spPr>
          <a:xfrm>
            <a:off x="17325005" y="8391211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1293</Words>
  <Application>Microsoft Office PowerPoint</Application>
  <PresentationFormat>Custom</PresentationFormat>
  <Paragraphs>492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DM Sans</vt:lpstr>
      <vt:lpstr>DM Sans Bold Italics</vt:lpstr>
      <vt:lpstr>Arial</vt:lpstr>
      <vt:lpstr>DM Sans Bold</vt:lpstr>
      <vt:lpstr>DM Sans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Blackpool Activity Hub June 2025 Timetable.pptx</dc:title>
  <dc:creator>Cavallo, Gabriella (Growth Company)</dc:creator>
  <cp:lastModifiedBy>Owen, Jennifer (Growth Company)</cp:lastModifiedBy>
  <cp:revision>4</cp:revision>
  <dcterms:created xsi:type="dcterms:W3CDTF">2006-08-16T00:00:00Z</dcterms:created>
  <dcterms:modified xsi:type="dcterms:W3CDTF">2025-06-23T18:13:21Z</dcterms:modified>
  <dc:identifier>DAGqPl2vl8o</dc:identifier>
</cp:coreProperties>
</file>