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82" r:id="rId5"/>
    <p:sldId id="283" r:id="rId6"/>
    <p:sldId id="284" r:id="rId7"/>
    <p:sldId id="285" r:id="rId8"/>
    <p:sldId id="287" r:id="rId9"/>
    <p:sldId id="272" r:id="rId10"/>
  </p:sldIdLst>
  <p:sldSz cx="10693400" cy="7556500"/>
  <p:notesSz cx="6797675" cy="9926638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B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05D86-5E76-4B07-BE09-A0C925101F36}" v="49" dt="2025-07-29T14:46:28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brick, Jade (Growth Company)" userId="a88862f5-249d-4bf7-b4b4-8f24e09ffde5" providerId="ADAL" clId="{DD305D86-5E76-4B07-BE09-A0C925101F36}"/>
    <pc:docChg chg="undo custSel addSld delSld modSld">
      <pc:chgData name="Swarbrick, Jade (Growth Company)" userId="a88862f5-249d-4bf7-b4b4-8f24e09ffde5" providerId="ADAL" clId="{DD305D86-5E76-4B07-BE09-A0C925101F36}" dt="2025-07-29T14:51:31.927" v="1926" actId="20577"/>
      <pc:docMkLst>
        <pc:docMk/>
      </pc:docMkLst>
      <pc:sldChg chg="modSp del">
        <pc:chgData name="Swarbrick, Jade (Growth Company)" userId="a88862f5-249d-4bf7-b4b4-8f24e09ffde5" providerId="ADAL" clId="{DD305D86-5E76-4B07-BE09-A0C925101F36}" dt="2025-07-29T14:34:11.375" v="622" actId="2696"/>
        <pc:sldMkLst>
          <pc:docMk/>
          <pc:sldMk cId="0" sldId="259"/>
        </pc:sldMkLst>
        <pc:graphicFrameChg chg="mod">
          <ac:chgData name="Swarbrick, Jade (Growth Company)" userId="a88862f5-249d-4bf7-b4b4-8f24e09ffde5" providerId="ADAL" clId="{DD305D86-5E76-4B07-BE09-A0C925101F36}" dt="2025-07-29T14:31:44.107" v="580"/>
          <ac:graphicFrameMkLst>
            <pc:docMk/>
            <pc:sldMk cId="0" sldId="259"/>
            <ac:graphicFrameMk id="2" creationId="{00000000-0000-0000-0000-000000000000}"/>
          </ac:graphicFrameMkLst>
        </pc:graphicFrameChg>
      </pc:sldChg>
      <pc:sldChg chg="addSp delSp modSp mod">
        <pc:chgData name="Swarbrick, Jade (Growth Company)" userId="a88862f5-249d-4bf7-b4b4-8f24e09ffde5" providerId="ADAL" clId="{DD305D86-5E76-4B07-BE09-A0C925101F36}" dt="2025-07-29T14:41:46.395" v="865" actId="1076"/>
        <pc:sldMkLst>
          <pc:docMk/>
          <pc:sldMk cId="260351075" sldId="272"/>
        </pc:sldMkLst>
        <pc:spChg chg="mod">
          <ac:chgData name="Swarbrick, Jade (Growth Company)" userId="a88862f5-249d-4bf7-b4b4-8f24e09ffde5" providerId="ADAL" clId="{DD305D86-5E76-4B07-BE09-A0C925101F36}" dt="2025-07-29T14:41:09.465" v="862" actId="20577"/>
          <ac:spMkLst>
            <pc:docMk/>
            <pc:sldMk cId="260351075" sldId="272"/>
            <ac:spMk id="19" creationId="{50CE6E25-92AC-BE2C-9F76-B4C4C5D42468}"/>
          </ac:spMkLst>
        </pc:spChg>
        <pc:spChg chg="mod">
          <ac:chgData name="Swarbrick, Jade (Growth Company)" userId="a88862f5-249d-4bf7-b4b4-8f24e09ffde5" providerId="ADAL" clId="{DD305D86-5E76-4B07-BE09-A0C925101F36}" dt="2025-07-29T14:40:41.481" v="755" actId="14100"/>
          <ac:spMkLst>
            <pc:docMk/>
            <pc:sldMk cId="260351075" sldId="272"/>
            <ac:spMk id="63" creationId="{EAF32062-3277-0022-2FC6-1546CCA07A46}"/>
          </ac:spMkLst>
        </pc:spChg>
        <pc:spChg chg="mod">
          <ac:chgData name="Swarbrick, Jade (Growth Company)" userId="a88862f5-249d-4bf7-b4b4-8f24e09ffde5" providerId="ADAL" clId="{DD305D86-5E76-4B07-BE09-A0C925101F36}" dt="2025-07-29T14:39:32.444" v="694" actId="20577"/>
          <ac:spMkLst>
            <pc:docMk/>
            <pc:sldMk cId="260351075" sldId="272"/>
            <ac:spMk id="69" creationId="{00000000-0000-0000-0000-000000000000}"/>
          </ac:spMkLst>
        </pc:spChg>
        <pc:picChg chg="add mod">
          <ac:chgData name="Swarbrick, Jade (Growth Company)" userId="a88862f5-249d-4bf7-b4b4-8f24e09ffde5" providerId="ADAL" clId="{DD305D86-5E76-4B07-BE09-A0C925101F36}" dt="2025-07-29T14:40:06.093" v="698" actId="1076"/>
          <ac:picMkLst>
            <pc:docMk/>
            <pc:sldMk cId="260351075" sldId="272"/>
            <ac:picMk id="9" creationId="{32789A2D-114E-6EE2-4186-9556C3C92490}"/>
          </ac:picMkLst>
        </pc:picChg>
        <pc:picChg chg="add mod">
          <ac:chgData name="Swarbrick, Jade (Growth Company)" userId="a88862f5-249d-4bf7-b4b4-8f24e09ffde5" providerId="ADAL" clId="{DD305D86-5E76-4B07-BE09-A0C925101F36}" dt="2025-07-29T14:41:46.395" v="865" actId="1076"/>
          <ac:picMkLst>
            <pc:docMk/>
            <pc:sldMk cId="260351075" sldId="272"/>
            <ac:picMk id="11" creationId="{82A78ABC-C6F8-56DC-AB93-0CE224922601}"/>
          </ac:picMkLst>
        </pc:picChg>
        <pc:picChg chg="add del">
          <ac:chgData name="Swarbrick, Jade (Growth Company)" userId="a88862f5-249d-4bf7-b4b4-8f24e09ffde5" providerId="ADAL" clId="{DD305D86-5E76-4B07-BE09-A0C925101F36}" dt="2025-07-29T14:40:21.159" v="701" actId="478"/>
          <ac:picMkLst>
            <pc:docMk/>
            <pc:sldMk cId="260351075" sldId="272"/>
            <ac:picMk id="14" creationId="{D2FDDE69-B393-478A-0FE8-ED7F7B70D405}"/>
          </ac:picMkLst>
        </pc:picChg>
        <pc:picChg chg="del">
          <ac:chgData name="Swarbrick, Jade (Growth Company)" userId="a88862f5-249d-4bf7-b4b4-8f24e09ffde5" providerId="ADAL" clId="{DD305D86-5E76-4B07-BE09-A0C925101F36}" dt="2025-07-29T14:39:38.571" v="695" actId="478"/>
          <ac:picMkLst>
            <pc:docMk/>
            <pc:sldMk cId="260351075" sldId="272"/>
            <ac:picMk id="15" creationId="{3F9A1A8C-73FD-F8C1-D900-F6F3D3D8BF92}"/>
          </ac:picMkLst>
        </pc:picChg>
        <pc:picChg chg="del">
          <ac:chgData name="Swarbrick, Jade (Growth Company)" userId="a88862f5-249d-4bf7-b4b4-8f24e09ffde5" providerId="ADAL" clId="{DD305D86-5E76-4B07-BE09-A0C925101F36}" dt="2025-07-29T14:40:10.279" v="699" actId="478"/>
          <ac:picMkLst>
            <pc:docMk/>
            <pc:sldMk cId="260351075" sldId="272"/>
            <ac:picMk id="21" creationId="{91C75533-627C-B604-4AB5-39B0337B7F7C}"/>
          </ac:picMkLst>
        </pc:picChg>
      </pc:sldChg>
      <pc:sldChg chg="modSp del mod">
        <pc:chgData name="Swarbrick, Jade (Growth Company)" userId="a88862f5-249d-4bf7-b4b4-8f24e09ffde5" providerId="ADAL" clId="{DD305D86-5E76-4B07-BE09-A0C925101F36}" dt="2025-07-29T14:23:24.795" v="474" actId="2696"/>
        <pc:sldMkLst>
          <pc:docMk/>
          <pc:sldMk cId="3074448872" sldId="276"/>
        </pc:sldMkLst>
        <pc:graphicFrameChg chg="mod modGraphic">
          <ac:chgData name="Swarbrick, Jade (Growth Company)" userId="a88862f5-249d-4bf7-b4b4-8f24e09ffde5" providerId="ADAL" clId="{DD305D86-5E76-4B07-BE09-A0C925101F36}" dt="2025-07-29T13:38:27.292" v="209" actId="20577"/>
          <ac:graphicFrameMkLst>
            <pc:docMk/>
            <pc:sldMk cId="3074448872" sldId="276"/>
            <ac:graphicFrameMk id="2" creationId="{D0D84512-32CD-D587-946D-F9D654E30FF1}"/>
          </ac:graphicFrameMkLst>
        </pc:graphicFrameChg>
      </pc:sldChg>
      <pc:sldChg chg="del">
        <pc:chgData name="Swarbrick, Jade (Growth Company)" userId="a88862f5-249d-4bf7-b4b4-8f24e09ffde5" providerId="ADAL" clId="{DD305D86-5E76-4B07-BE09-A0C925101F36}" dt="2025-07-29T14:34:52.092" v="624" actId="2696"/>
        <pc:sldMkLst>
          <pc:docMk/>
          <pc:sldMk cId="2988300729" sldId="280"/>
        </pc:sldMkLst>
      </pc:sldChg>
      <pc:sldChg chg="del">
        <pc:chgData name="Swarbrick, Jade (Growth Company)" userId="a88862f5-249d-4bf7-b4b4-8f24e09ffde5" providerId="ADAL" clId="{DD305D86-5E76-4B07-BE09-A0C925101F36}" dt="2025-07-29T14:37:45.911" v="660" actId="2696"/>
        <pc:sldMkLst>
          <pc:docMk/>
          <pc:sldMk cId="1217585818" sldId="281"/>
        </pc:sldMkLst>
      </pc:sldChg>
      <pc:sldChg chg="addSp delSp modSp mod">
        <pc:chgData name="Swarbrick, Jade (Growth Company)" userId="a88862f5-249d-4bf7-b4b4-8f24e09ffde5" providerId="ADAL" clId="{DD305D86-5E76-4B07-BE09-A0C925101F36}" dt="2025-07-29T14:49:19.726" v="1610" actId="20577"/>
        <pc:sldMkLst>
          <pc:docMk/>
          <pc:sldMk cId="1197390591" sldId="282"/>
        </pc:sldMkLst>
        <pc:spChg chg="mod">
          <ac:chgData name="Swarbrick, Jade (Growth Company)" userId="a88862f5-249d-4bf7-b4b4-8f24e09ffde5" providerId="ADAL" clId="{DD305D86-5E76-4B07-BE09-A0C925101F36}" dt="2025-07-29T14:49:19.726" v="1610" actId="20577"/>
          <ac:spMkLst>
            <pc:docMk/>
            <pc:sldMk cId="1197390591" sldId="282"/>
            <ac:spMk id="4" creationId="{7E648D04-0DC2-AF6A-9319-2E401835FE2B}"/>
          </ac:spMkLst>
        </pc:spChg>
        <pc:spChg chg="mod">
          <ac:chgData name="Swarbrick, Jade (Growth Company)" userId="a88862f5-249d-4bf7-b4b4-8f24e09ffde5" providerId="ADAL" clId="{DD305D86-5E76-4B07-BE09-A0C925101F36}" dt="2025-07-29T10:45:42.352" v="136"/>
          <ac:spMkLst>
            <pc:docMk/>
            <pc:sldMk cId="1197390591" sldId="282"/>
            <ac:spMk id="14" creationId="{35B2DE61-664A-C627-8603-88C06ED0EE44}"/>
          </ac:spMkLst>
        </pc:spChg>
        <pc:spChg chg="mod topLvl">
          <ac:chgData name="Swarbrick, Jade (Growth Company)" userId="a88862f5-249d-4bf7-b4b4-8f24e09ffde5" providerId="ADAL" clId="{DD305D86-5E76-4B07-BE09-A0C925101F36}" dt="2025-07-29T13:42:27.751" v="296" actId="1076"/>
          <ac:spMkLst>
            <pc:docMk/>
            <pc:sldMk cId="1197390591" sldId="282"/>
            <ac:spMk id="19" creationId="{0496A7A0-D6E1-714F-3567-C3D8CF1FC18F}"/>
          </ac:spMkLst>
        </pc:spChg>
        <pc:spChg chg="del mod topLvl">
          <ac:chgData name="Swarbrick, Jade (Growth Company)" userId="a88862f5-249d-4bf7-b4b4-8f24e09ffde5" providerId="ADAL" clId="{DD305D86-5E76-4B07-BE09-A0C925101F36}" dt="2025-07-29T10:44:03.560" v="111" actId="478"/>
          <ac:spMkLst>
            <pc:docMk/>
            <pc:sldMk cId="1197390591" sldId="282"/>
            <ac:spMk id="20" creationId="{F1B0EA6E-ECEF-39A4-C02B-92B8361EDA27}"/>
          </ac:spMkLst>
        </pc:spChg>
        <pc:spChg chg="mod">
          <ac:chgData name="Swarbrick, Jade (Growth Company)" userId="a88862f5-249d-4bf7-b4b4-8f24e09ffde5" providerId="ADAL" clId="{DD305D86-5E76-4B07-BE09-A0C925101F36}" dt="2025-07-29T10:45:42.352" v="136"/>
          <ac:spMkLst>
            <pc:docMk/>
            <pc:sldMk cId="1197390591" sldId="282"/>
            <ac:spMk id="22" creationId="{1294FB99-63B7-6A2C-569C-A93F06F74F1C}"/>
          </ac:spMkLst>
        </pc:spChg>
        <pc:spChg chg="add mod">
          <ac:chgData name="Swarbrick, Jade (Growth Company)" userId="a88862f5-249d-4bf7-b4b4-8f24e09ffde5" providerId="ADAL" clId="{DD305D86-5E76-4B07-BE09-A0C925101F36}" dt="2025-07-29T13:41:19.061" v="252" actId="1076"/>
          <ac:spMkLst>
            <pc:docMk/>
            <pc:sldMk cId="1197390591" sldId="282"/>
            <ac:spMk id="24" creationId="{E4598232-1767-FFE6-F994-E75A4F4DE830}"/>
          </ac:spMkLst>
        </pc:spChg>
        <pc:spChg chg="mod">
          <ac:chgData name="Swarbrick, Jade (Growth Company)" userId="a88862f5-249d-4bf7-b4b4-8f24e09ffde5" providerId="ADAL" clId="{DD305D86-5E76-4B07-BE09-A0C925101F36}" dt="2025-07-29T13:42:18.125" v="292" actId="1076"/>
          <ac:spMkLst>
            <pc:docMk/>
            <pc:sldMk cId="1197390591" sldId="282"/>
            <ac:spMk id="33" creationId="{2DD4A410-BAC5-41E8-69EA-3A8455075B81}"/>
          </ac:spMkLst>
        </pc:spChg>
        <pc:spChg chg="add mod">
          <ac:chgData name="Swarbrick, Jade (Growth Company)" userId="a88862f5-249d-4bf7-b4b4-8f24e09ffde5" providerId="ADAL" clId="{DD305D86-5E76-4B07-BE09-A0C925101F36}" dt="2025-07-29T13:40:19.265" v="225" actId="1076"/>
          <ac:spMkLst>
            <pc:docMk/>
            <pc:sldMk cId="1197390591" sldId="282"/>
            <ac:spMk id="51" creationId="{18B69575-B153-C874-0E5E-282FFB5C183C}"/>
          </ac:spMkLst>
        </pc:spChg>
        <pc:spChg chg="mod">
          <ac:chgData name="Swarbrick, Jade (Growth Company)" userId="a88862f5-249d-4bf7-b4b4-8f24e09ffde5" providerId="ADAL" clId="{DD305D86-5E76-4B07-BE09-A0C925101F36}" dt="2025-07-29T13:43:03.240" v="310" actId="1076"/>
          <ac:spMkLst>
            <pc:docMk/>
            <pc:sldMk cId="1197390591" sldId="282"/>
            <ac:spMk id="59" creationId="{E0C38BCD-5FBF-A465-4D1F-2DFC870E454D}"/>
          </ac:spMkLst>
        </pc:spChg>
        <pc:spChg chg="add mod">
          <ac:chgData name="Swarbrick, Jade (Growth Company)" userId="a88862f5-249d-4bf7-b4b4-8f24e09ffde5" providerId="ADAL" clId="{DD305D86-5E76-4B07-BE09-A0C925101F36}" dt="2025-07-29T13:40:42.601" v="235" actId="1076"/>
          <ac:spMkLst>
            <pc:docMk/>
            <pc:sldMk cId="1197390591" sldId="282"/>
            <ac:spMk id="60" creationId="{AC0D5913-B4C9-EC70-7431-BA8189390977}"/>
          </ac:spMkLst>
        </pc:spChg>
        <pc:spChg chg="del mod topLvl">
          <ac:chgData name="Swarbrick, Jade (Growth Company)" userId="a88862f5-249d-4bf7-b4b4-8f24e09ffde5" providerId="ADAL" clId="{DD305D86-5E76-4B07-BE09-A0C925101F36}" dt="2025-07-29T13:40:30.701" v="232" actId="478"/>
          <ac:spMkLst>
            <pc:docMk/>
            <pc:sldMk cId="1197390591" sldId="282"/>
            <ac:spMk id="105" creationId="{51173DBE-5BFE-CBE0-9CA9-6A0AB251EC6F}"/>
          </ac:spMkLst>
        </pc:spChg>
        <pc:spChg chg="del mod topLvl">
          <ac:chgData name="Swarbrick, Jade (Growth Company)" userId="a88862f5-249d-4bf7-b4b4-8f24e09ffde5" providerId="ADAL" clId="{DD305D86-5E76-4B07-BE09-A0C925101F36}" dt="2025-07-29T10:45:24.172" v="131" actId="478"/>
          <ac:spMkLst>
            <pc:docMk/>
            <pc:sldMk cId="1197390591" sldId="282"/>
            <ac:spMk id="106" creationId="{B40D7A02-025F-11F9-1E78-0EDD4653D4CC}"/>
          </ac:spMkLst>
        </pc:spChg>
        <pc:spChg chg="mod topLvl">
          <ac:chgData name="Swarbrick, Jade (Growth Company)" userId="a88862f5-249d-4bf7-b4b4-8f24e09ffde5" providerId="ADAL" clId="{DD305D86-5E76-4B07-BE09-A0C925101F36}" dt="2025-07-29T13:41:32.465" v="257" actId="1076"/>
          <ac:spMkLst>
            <pc:docMk/>
            <pc:sldMk cId="1197390591" sldId="282"/>
            <ac:spMk id="112" creationId="{048BC956-8EAC-4D44-73D6-8DE18F7338E5}"/>
          </ac:spMkLst>
        </pc:spChg>
        <pc:spChg chg="del mod topLvl">
          <ac:chgData name="Swarbrick, Jade (Growth Company)" userId="a88862f5-249d-4bf7-b4b4-8f24e09ffde5" providerId="ADAL" clId="{DD305D86-5E76-4B07-BE09-A0C925101F36}" dt="2025-07-29T13:41:30.265" v="256" actId="478"/>
          <ac:spMkLst>
            <pc:docMk/>
            <pc:sldMk cId="1197390591" sldId="282"/>
            <ac:spMk id="113" creationId="{D7EBD500-2DC1-A275-449F-BAFB919CA8A3}"/>
          </ac:spMkLst>
        </pc:spChg>
        <pc:grpChg chg="mod">
          <ac:chgData name="Swarbrick, Jade (Growth Company)" userId="a88862f5-249d-4bf7-b4b4-8f24e09ffde5" providerId="ADAL" clId="{DD305D86-5E76-4B07-BE09-A0C925101F36}" dt="2025-07-29T13:40:07.590" v="219" actId="1076"/>
          <ac:grpSpMkLst>
            <pc:docMk/>
            <pc:sldMk cId="1197390591" sldId="282"/>
            <ac:grpSpMk id="6" creationId="{B4583448-DA93-CD7B-74A8-574B794D37FB}"/>
          </ac:grpSpMkLst>
        </pc:grpChg>
        <pc:grpChg chg="add del mod">
          <ac:chgData name="Swarbrick, Jade (Growth Company)" userId="a88862f5-249d-4bf7-b4b4-8f24e09ffde5" providerId="ADAL" clId="{DD305D86-5E76-4B07-BE09-A0C925101F36}" dt="2025-07-29T10:45:53.424" v="138" actId="478"/>
          <ac:grpSpMkLst>
            <pc:docMk/>
            <pc:sldMk cId="1197390591" sldId="282"/>
            <ac:grpSpMk id="7" creationId="{6F26C352-68C0-26F4-F038-B8D53D79F613}"/>
          </ac:grpSpMkLst>
        </pc:grpChg>
        <pc:grpChg chg="mod">
          <ac:chgData name="Swarbrick, Jade (Growth Company)" userId="a88862f5-249d-4bf7-b4b4-8f24e09ffde5" providerId="ADAL" clId="{DD305D86-5E76-4B07-BE09-A0C925101F36}" dt="2025-07-29T13:41:51.349" v="263" actId="1076"/>
          <ac:grpSpMkLst>
            <pc:docMk/>
            <pc:sldMk cId="1197390591" sldId="282"/>
            <ac:grpSpMk id="9" creationId="{2048E42E-C9EB-FE82-A64E-9C8F0F475770}"/>
          </ac:grpSpMkLst>
        </pc:grpChg>
        <pc:grpChg chg="mod">
          <ac:chgData name="Swarbrick, Jade (Growth Company)" userId="a88862f5-249d-4bf7-b4b4-8f24e09ffde5" providerId="ADAL" clId="{DD305D86-5E76-4B07-BE09-A0C925101F36}" dt="2025-07-29T10:43:55.111" v="108" actId="1076"/>
          <ac:grpSpMkLst>
            <pc:docMk/>
            <pc:sldMk cId="1197390591" sldId="282"/>
            <ac:grpSpMk id="12" creationId="{9300920F-2167-044D-7AB8-30DBDD832EE5}"/>
          </ac:grpSpMkLst>
        </pc:grpChg>
        <pc:grpChg chg="mod">
          <ac:chgData name="Swarbrick, Jade (Growth Company)" userId="a88862f5-249d-4bf7-b4b4-8f24e09ffde5" providerId="ADAL" clId="{DD305D86-5E76-4B07-BE09-A0C925101F36}" dt="2025-07-29T13:40:52.786" v="238" actId="1076"/>
          <ac:grpSpMkLst>
            <pc:docMk/>
            <pc:sldMk cId="1197390591" sldId="282"/>
            <ac:grpSpMk id="17" creationId="{D0F69517-3ED6-1755-1A9A-9A20AABA65DA}"/>
          </ac:grpSpMkLst>
        </pc:grpChg>
        <pc:grpChg chg="del">
          <ac:chgData name="Swarbrick, Jade (Growth Company)" userId="a88862f5-249d-4bf7-b4b4-8f24e09ffde5" providerId="ADAL" clId="{DD305D86-5E76-4B07-BE09-A0C925101F36}" dt="2025-07-29T10:44:03.560" v="111" actId="478"/>
          <ac:grpSpMkLst>
            <pc:docMk/>
            <pc:sldMk cId="1197390591" sldId="282"/>
            <ac:grpSpMk id="18" creationId="{71141F44-4D06-A37A-8FD4-B3F45A7C3F8D}"/>
          </ac:grpSpMkLst>
        </pc:grpChg>
        <pc:grpChg chg="mod">
          <ac:chgData name="Swarbrick, Jade (Growth Company)" userId="a88862f5-249d-4bf7-b4b4-8f24e09ffde5" providerId="ADAL" clId="{DD305D86-5E76-4B07-BE09-A0C925101F36}" dt="2025-07-29T13:42:11.575" v="290" actId="1076"/>
          <ac:grpSpMkLst>
            <pc:docMk/>
            <pc:sldMk cId="1197390591" sldId="282"/>
            <ac:grpSpMk id="27" creationId="{6FCA7FA3-E660-39A0-4C9A-F82AA7EA7D26}"/>
          </ac:grpSpMkLst>
        </pc:grpChg>
        <pc:grpChg chg="mod">
          <ac:chgData name="Swarbrick, Jade (Growth Company)" userId="a88862f5-249d-4bf7-b4b4-8f24e09ffde5" providerId="ADAL" clId="{DD305D86-5E76-4B07-BE09-A0C925101F36}" dt="2025-07-29T13:42:24.981" v="295" actId="1076"/>
          <ac:grpSpMkLst>
            <pc:docMk/>
            <pc:sldMk cId="1197390591" sldId="282"/>
            <ac:grpSpMk id="37" creationId="{05EB2C50-7CC9-E979-A480-DA812AA98F8D}"/>
          </ac:grpSpMkLst>
        </pc:grpChg>
        <pc:grpChg chg="del mod">
          <ac:chgData name="Swarbrick, Jade (Growth Company)" userId="a88862f5-249d-4bf7-b4b4-8f24e09ffde5" providerId="ADAL" clId="{DD305D86-5E76-4B07-BE09-A0C925101F36}" dt="2025-07-29T13:40:14.814" v="223" actId="478"/>
          <ac:grpSpMkLst>
            <pc:docMk/>
            <pc:sldMk cId="1197390591" sldId="282"/>
            <ac:grpSpMk id="40" creationId="{B0BD50BF-42C6-9D6E-46A6-6A70C21E0826}"/>
          </ac:grpSpMkLst>
        </pc:grpChg>
        <pc:grpChg chg="mod">
          <ac:chgData name="Swarbrick, Jade (Growth Company)" userId="a88862f5-249d-4bf7-b4b4-8f24e09ffde5" providerId="ADAL" clId="{DD305D86-5E76-4B07-BE09-A0C925101F36}" dt="2025-07-29T13:41:34.304" v="258" actId="1076"/>
          <ac:grpSpMkLst>
            <pc:docMk/>
            <pc:sldMk cId="1197390591" sldId="282"/>
            <ac:grpSpMk id="41" creationId="{5A236C8D-42AB-EEDC-FB4C-E05DAAEB676B}"/>
          </ac:grpSpMkLst>
        </pc:grpChg>
        <pc:grpChg chg="mod">
          <ac:chgData name="Swarbrick, Jade (Growth Company)" userId="a88862f5-249d-4bf7-b4b4-8f24e09ffde5" providerId="ADAL" clId="{DD305D86-5E76-4B07-BE09-A0C925101F36}" dt="2025-07-29T13:43:10.395" v="313" actId="1076"/>
          <ac:grpSpMkLst>
            <pc:docMk/>
            <pc:sldMk cId="1197390591" sldId="282"/>
            <ac:grpSpMk id="52" creationId="{4801B4C0-D4EB-8F99-30B9-42380258E81D}"/>
          </ac:grpSpMkLst>
        </pc:grpChg>
        <pc:grpChg chg="mod">
          <ac:chgData name="Swarbrick, Jade (Growth Company)" userId="a88862f5-249d-4bf7-b4b4-8f24e09ffde5" providerId="ADAL" clId="{DD305D86-5E76-4B07-BE09-A0C925101F36}" dt="2025-07-29T13:41:38.342" v="259" actId="1076"/>
          <ac:grpSpMkLst>
            <pc:docMk/>
            <pc:sldMk cId="1197390591" sldId="282"/>
            <ac:grpSpMk id="55" creationId="{DB7A84A1-F5C7-11FA-59BD-A652E5E1923C}"/>
          </ac:grpSpMkLst>
        </pc:grpChg>
        <pc:grpChg chg="mod">
          <ac:chgData name="Swarbrick, Jade (Growth Company)" userId="a88862f5-249d-4bf7-b4b4-8f24e09ffde5" providerId="ADAL" clId="{DD305D86-5E76-4B07-BE09-A0C925101F36}" dt="2025-07-29T13:43:08.168" v="312" actId="1076"/>
          <ac:grpSpMkLst>
            <pc:docMk/>
            <pc:sldMk cId="1197390591" sldId="282"/>
            <ac:grpSpMk id="75" creationId="{F48B7F41-4588-4534-1079-ABA2C6E3551E}"/>
          </ac:grpSpMkLst>
        </pc:grpChg>
        <pc:grpChg chg="mod">
          <ac:chgData name="Swarbrick, Jade (Growth Company)" userId="a88862f5-249d-4bf7-b4b4-8f24e09ffde5" providerId="ADAL" clId="{DD305D86-5E76-4B07-BE09-A0C925101F36}" dt="2025-07-29T10:44:34.962" v="117" actId="1076"/>
          <ac:grpSpMkLst>
            <pc:docMk/>
            <pc:sldMk cId="1197390591" sldId="282"/>
            <ac:grpSpMk id="80" creationId="{700BDEF1-75A8-9684-AAA7-05AAAB49A3D7}"/>
          </ac:grpSpMkLst>
        </pc:grpChg>
        <pc:grpChg chg="mod">
          <ac:chgData name="Swarbrick, Jade (Growth Company)" userId="a88862f5-249d-4bf7-b4b4-8f24e09ffde5" providerId="ADAL" clId="{DD305D86-5E76-4B07-BE09-A0C925101F36}" dt="2025-07-29T13:42:15.259" v="291" actId="1076"/>
          <ac:grpSpMkLst>
            <pc:docMk/>
            <pc:sldMk cId="1197390591" sldId="282"/>
            <ac:grpSpMk id="95" creationId="{2A5A4861-5E45-699A-1AB9-D6E4FEEF78E8}"/>
          </ac:grpSpMkLst>
        </pc:grpChg>
        <pc:grpChg chg="del">
          <ac:chgData name="Swarbrick, Jade (Growth Company)" userId="a88862f5-249d-4bf7-b4b4-8f24e09ffde5" providerId="ADAL" clId="{DD305D86-5E76-4B07-BE09-A0C925101F36}" dt="2025-07-29T10:45:24.172" v="131" actId="478"/>
          <ac:grpSpMkLst>
            <pc:docMk/>
            <pc:sldMk cId="1197390591" sldId="282"/>
            <ac:grpSpMk id="104" creationId="{CAA319B2-515C-B438-84C9-54A5D99374C7}"/>
          </ac:grpSpMkLst>
        </pc:grpChg>
        <pc:grpChg chg="del mod">
          <ac:chgData name="Swarbrick, Jade (Growth Company)" userId="a88862f5-249d-4bf7-b4b4-8f24e09ffde5" providerId="ADAL" clId="{DD305D86-5E76-4B07-BE09-A0C925101F36}" dt="2025-07-29T13:41:30.265" v="256" actId="478"/>
          <ac:grpSpMkLst>
            <pc:docMk/>
            <pc:sldMk cId="1197390591" sldId="282"/>
            <ac:grpSpMk id="111" creationId="{CE46CC35-C89A-94F6-87A9-BCC9DB595D37}"/>
          </ac:grpSpMkLst>
        </pc:grpChg>
        <pc:grpChg chg="mod">
          <ac:chgData name="Swarbrick, Jade (Growth Company)" userId="a88862f5-249d-4bf7-b4b4-8f24e09ffde5" providerId="ADAL" clId="{DD305D86-5E76-4B07-BE09-A0C925101F36}" dt="2025-07-29T13:40:35.705" v="233" actId="1076"/>
          <ac:grpSpMkLst>
            <pc:docMk/>
            <pc:sldMk cId="1197390591" sldId="282"/>
            <ac:grpSpMk id="114" creationId="{755C727A-7ED6-CA09-0D85-C580EF8A070B}"/>
          </ac:grpSpMkLst>
        </pc:grpChg>
        <pc:graphicFrameChg chg="mod modGraphic">
          <ac:chgData name="Swarbrick, Jade (Growth Company)" userId="a88862f5-249d-4bf7-b4b4-8f24e09ffde5" providerId="ADAL" clId="{DD305D86-5E76-4B07-BE09-A0C925101F36}" dt="2025-07-29T14:27:17.384" v="482" actId="1076"/>
          <ac:graphicFrameMkLst>
            <pc:docMk/>
            <pc:sldMk cId="1197390591" sldId="282"/>
            <ac:graphicFrameMk id="2" creationId="{FF5870DB-7008-D25D-CD5F-9034FEDBB1D4}"/>
          </ac:graphicFrameMkLst>
        </pc:graphicFrameChg>
        <pc:picChg chg="add mod modCrop">
          <ac:chgData name="Swarbrick, Jade (Growth Company)" userId="a88862f5-249d-4bf7-b4b4-8f24e09ffde5" providerId="ADAL" clId="{DD305D86-5E76-4B07-BE09-A0C925101F36}" dt="2025-07-29T13:40:20.898" v="226" actId="1076"/>
          <ac:picMkLst>
            <pc:docMk/>
            <pc:sldMk cId="1197390591" sldId="282"/>
            <ac:picMk id="29" creationId="{4E7DABB1-46D1-A290-52EC-B242C376C31A}"/>
          </ac:picMkLst>
        </pc:picChg>
        <pc:picChg chg="add mod modCrop">
          <ac:chgData name="Swarbrick, Jade (Growth Company)" userId="a88862f5-249d-4bf7-b4b4-8f24e09ffde5" providerId="ADAL" clId="{DD305D86-5E76-4B07-BE09-A0C925101F36}" dt="2025-07-29T13:40:28.897" v="231" actId="1076"/>
          <ac:picMkLst>
            <pc:docMk/>
            <pc:sldMk cId="1197390591" sldId="282"/>
            <ac:picMk id="31" creationId="{32ACA758-0EFC-46C5-95FF-7471AD9EFBA4}"/>
          </ac:picMkLst>
        </pc:picChg>
        <pc:picChg chg="add mod">
          <ac:chgData name="Swarbrick, Jade (Growth Company)" userId="a88862f5-249d-4bf7-b4b4-8f24e09ffde5" providerId="ADAL" clId="{DD305D86-5E76-4B07-BE09-A0C925101F36}" dt="2025-07-29T13:41:44.273" v="260" actId="1076"/>
          <ac:picMkLst>
            <pc:docMk/>
            <pc:sldMk cId="1197390591" sldId="282"/>
            <ac:picMk id="32" creationId="{C9722C87-AD28-347F-0CAD-EECE00CD344C}"/>
          </ac:picMkLst>
        </pc:picChg>
        <pc:picChg chg="mod">
          <ac:chgData name="Swarbrick, Jade (Growth Company)" userId="a88862f5-249d-4bf7-b4b4-8f24e09ffde5" providerId="ADAL" clId="{DD305D86-5E76-4B07-BE09-A0C925101F36}" dt="2025-07-29T13:42:59.052" v="309" actId="1076"/>
          <ac:picMkLst>
            <pc:docMk/>
            <pc:sldMk cId="1197390591" sldId="282"/>
            <ac:picMk id="45" creationId="{EED78344-6029-E8D9-2A50-358226092AF7}"/>
          </ac:picMkLst>
        </pc:picChg>
        <pc:picChg chg="mod">
          <ac:chgData name="Swarbrick, Jade (Growth Company)" userId="a88862f5-249d-4bf7-b4b4-8f24e09ffde5" providerId="ADAL" clId="{DD305D86-5E76-4B07-BE09-A0C925101F36}" dt="2025-07-29T13:43:05.056" v="311" actId="1076"/>
          <ac:picMkLst>
            <pc:docMk/>
            <pc:sldMk cId="1197390591" sldId="282"/>
            <ac:picMk id="50" creationId="{E6A30FD2-6792-C90F-8132-F35F8E1F3930}"/>
          </ac:picMkLst>
        </pc:picChg>
        <pc:picChg chg="mod">
          <ac:chgData name="Swarbrick, Jade (Growth Company)" userId="a88862f5-249d-4bf7-b4b4-8f24e09ffde5" providerId="ADAL" clId="{DD305D86-5E76-4B07-BE09-A0C925101F36}" dt="2025-07-29T13:42:29.769" v="297" actId="1076"/>
          <ac:picMkLst>
            <pc:docMk/>
            <pc:sldMk cId="1197390591" sldId="282"/>
            <ac:picMk id="58" creationId="{28F78308-7901-2391-65B4-02DFE4D9BCDE}"/>
          </ac:picMkLst>
        </pc:picChg>
        <pc:picChg chg="add mod">
          <ac:chgData name="Swarbrick, Jade (Growth Company)" userId="a88862f5-249d-4bf7-b4b4-8f24e09ffde5" providerId="ADAL" clId="{DD305D86-5E76-4B07-BE09-A0C925101F36}" dt="2025-07-29T13:44:26.164" v="357" actId="1076"/>
          <ac:picMkLst>
            <pc:docMk/>
            <pc:sldMk cId="1197390591" sldId="282"/>
            <ac:picMk id="61" creationId="{31C81B27-4CF6-630E-2D39-0864EE8BF44C}"/>
          </ac:picMkLst>
        </pc:picChg>
        <pc:picChg chg="mod">
          <ac:chgData name="Swarbrick, Jade (Growth Company)" userId="a88862f5-249d-4bf7-b4b4-8f24e09ffde5" providerId="ADAL" clId="{DD305D86-5E76-4B07-BE09-A0C925101F36}" dt="2025-07-29T13:42:21.750" v="294" actId="1076"/>
          <ac:picMkLst>
            <pc:docMk/>
            <pc:sldMk cId="1197390591" sldId="282"/>
            <ac:picMk id="79" creationId="{931175AC-BE67-0796-CEBD-250739474E4B}"/>
          </ac:picMkLst>
        </pc:picChg>
        <pc:picChg chg="mod">
          <ac:chgData name="Swarbrick, Jade (Growth Company)" userId="a88862f5-249d-4bf7-b4b4-8f24e09ffde5" providerId="ADAL" clId="{DD305D86-5E76-4B07-BE09-A0C925101F36}" dt="2025-07-29T13:42:19.840" v="293" actId="1076"/>
          <ac:picMkLst>
            <pc:docMk/>
            <pc:sldMk cId="1197390591" sldId="282"/>
            <ac:picMk id="86" creationId="{B56FC157-32B1-069E-8ED3-9B2E924F4792}"/>
          </ac:picMkLst>
        </pc:picChg>
        <pc:picChg chg="mod">
          <ac:chgData name="Swarbrick, Jade (Growth Company)" userId="a88862f5-249d-4bf7-b4b4-8f24e09ffde5" providerId="ADAL" clId="{DD305D86-5E76-4B07-BE09-A0C925101F36}" dt="2025-07-29T13:44:42.565" v="372" actId="1076"/>
          <ac:picMkLst>
            <pc:docMk/>
            <pc:sldMk cId="1197390591" sldId="282"/>
            <ac:picMk id="87" creationId="{4F46A283-706E-59B5-BC10-818FB4D19715}"/>
          </ac:picMkLst>
        </pc:picChg>
        <pc:picChg chg="mod">
          <ac:chgData name="Swarbrick, Jade (Growth Company)" userId="a88862f5-249d-4bf7-b4b4-8f24e09ffde5" providerId="ADAL" clId="{DD305D86-5E76-4B07-BE09-A0C925101F36}" dt="2025-07-29T13:42:09.948" v="289" actId="14100"/>
          <ac:picMkLst>
            <pc:docMk/>
            <pc:sldMk cId="1197390591" sldId="282"/>
            <ac:picMk id="88" creationId="{5E27015C-6840-931D-845C-41FB411A4D8B}"/>
          </ac:picMkLst>
        </pc:picChg>
        <pc:picChg chg="mod">
          <ac:chgData name="Swarbrick, Jade (Growth Company)" userId="a88862f5-249d-4bf7-b4b4-8f24e09ffde5" providerId="ADAL" clId="{DD305D86-5E76-4B07-BE09-A0C925101F36}" dt="2025-07-29T13:41:49.125" v="262" actId="1076"/>
          <ac:picMkLst>
            <pc:docMk/>
            <pc:sldMk cId="1197390591" sldId="282"/>
            <ac:picMk id="93" creationId="{A33EEA2B-5B36-472B-78B1-65D18F455234}"/>
          </ac:picMkLst>
        </pc:picChg>
        <pc:picChg chg="mod">
          <ac:chgData name="Swarbrick, Jade (Growth Company)" userId="a88862f5-249d-4bf7-b4b4-8f24e09ffde5" providerId="ADAL" clId="{DD305D86-5E76-4B07-BE09-A0C925101F36}" dt="2025-07-29T13:41:46.647" v="261" actId="1076"/>
          <ac:picMkLst>
            <pc:docMk/>
            <pc:sldMk cId="1197390591" sldId="282"/>
            <ac:picMk id="107" creationId="{18343567-FB58-8F98-61EF-D15402EDE508}"/>
          </ac:picMkLst>
        </pc:picChg>
        <pc:picChg chg="mod">
          <ac:chgData name="Swarbrick, Jade (Growth Company)" userId="a88862f5-249d-4bf7-b4b4-8f24e09ffde5" providerId="ADAL" clId="{DD305D86-5E76-4B07-BE09-A0C925101F36}" dt="2025-07-29T13:40:49.744" v="237" actId="14100"/>
          <ac:picMkLst>
            <pc:docMk/>
            <pc:sldMk cId="1197390591" sldId="282"/>
            <ac:picMk id="108" creationId="{6DB06E5E-5A42-C1F0-8748-0EBE72C00811}"/>
          </ac:picMkLst>
        </pc:picChg>
        <pc:picChg chg="mod">
          <ac:chgData name="Swarbrick, Jade (Growth Company)" userId="a88862f5-249d-4bf7-b4b4-8f24e09ffde5" providerId="ADAL" clId="{DD305D86-5E76-4B07-BE09-A0C925101F36}" dt="2025-07-29T13:40:54.328" v="239" actId="1076"/>
          <ac:picMkLst>
            <pc:docMk/>
            <pc:sldMk cId="1197390591" sldId="282"/>
            <ac:picMk id="109" creationId="{CDAF8EA2-EB14-DA5E-BF49-A5B3A45AF99A}"/>
          </ac:picMkLst>
        </pc:picChg>
        <pc:picChg chg="mod">
          <ac:chgData name="Swarbrick, Jade (Growth Company)" userId="a88862f5-249d-4bf7-b4b4-8f24e09ffde5" providerId="ADAL" clId="{DD305D86-5E76-4B07-BE09-A0C925101F36}" dt="2025-07-29T13:41:15.920" v="251" actId="1076"/>
          <ac:picMkLst>
            <pc:docMk/>
            <pc:sldMk cId="1197390591" sldId="282"/>
            <ac:picMk id="110" creationId="{4359F9F0-5BAD-9374-7760-7AEB021DC33E}"/>
          </ac:picMkLst>
        </pc:picChg>
        <pc:picChg chg="mod">
          <ac:chgData name="Swarbrick, Jade (Growth Company)" userId="a88862f5-249d-4bf7-b4b4-8f24e09ffde5" providerId="ADAL" clId="{DD305D86-5E76-4B07-BE09-A0C925101F36}" dt="2025-07-29T13:40:02.599" v="218" actId="1076"/>
          <ac:picMkLst>
            <pc:docMk/>
            <pc:sldMk cId="1197390591" sldId="282"/>
            <ac:picMk id="117" creationId="{B8A193B4-11F6-0BE2-9BCB-BC468F5426C6}"/>
          </ac:picMkLst>
        </pc:picChg>
        <pc:picChg chg="del mod">
          <ac:chgData name="Swarbrick, Jade (Growth Company)" userId="a88862f5-249d-4bf7-b4b4-8f24e09ffde5" providerId="ADAL" clId="{DD305D86-5E76-4B07-BE09-A0C925101F36}" dt="2025-07-29T10:48:38.963" v="175" actId="478"/>
          <ac:picMkLst>
            <pc:docMk/>
            <pc:sldMk cId="1197390591" sldId="282"/>
            <ac:picMk id="118" creationId="{A1384F0E-1884-7179-1D60-BF7D69138C10}"/>
          </ac:picMkLst>
        </pc:picChg>
        <pc:picChg chg="mod">
          <ac:chgData name="Swarbrick, Jade (Growth Company)" userId="a88862f5-249d-4bf7-b4b4-8f24e09ffde5" providerId="ADAL" clId="{DD305D86-5E76-4B07-BE09-A0C925101F36}" dt="2025-07-29T13:40:23.256" v="227" actId="1076"/>
          <ac:picMkLst>
            <pc:docMk/>
            <pc:sldMk cId="1197390591" sldId="282"/>
            <ac:picMk id="119" creationId="{3122FB28-2103-4FA9-A271-15C5E92F499F}"/>
          </ac:picMkLst>
        </pc:picChg>
      </pc:sldChg>
      <pc:sldChg chg="addSp delSp modSp add mod">
        <pc:chgData name="Swarbrick, Jade (Growth Company)" userId="a88862f5-249d-4bf7-b4b4-8f24e09ffde5" providerId="ADAL" clId="{DD305D86-5E76-4B07-BE09-A0C925101F36}" dt="2025-07-29T14:47:31.848" v="1270" actId="20577"/>
        <pc:sldMkLst>
          <pc:docMk/>
          <pc:sldMk cId="4096965532" sldId="283"/>
        </pc:sldMkLst>
        <pc:spChg chg="mod">
          <ac:chgData name="Swarbrick, Jade (Growth Company)" userId="a88862f5-249d-4bf7-b4b4-8f24e09ffde5" providerId="ADAL" clId="{DD305D86-5E76-4B07-BE09-A0C925101F36}" dt="2025-07-29T14:47:31.848" v="1270" actId="20577"/>
          <ac:spMkLst>
            <pc:docMk/>
            <pc:sldMk cId="4096965532" sldId="283"/>
            <ac:spMk id="4" creationId="{23F6214D-FE23-4CD6-E39F-3230C2AA9368}"/>
          </ac:spMkLst>
        </pc:spChg>
        <pc:spChg chg="mod">
          <ac:chgData name="Swarbrick, Jade (Growth Company)" userId="a88862f5-249d-4bf7-b4b4-8f24e09ffde5" providerId="ADAL" clId="{DD305D86-5E76-4B07-BE09-A0C925101F36}" dt="2025-07-29T14:12:37.140" v="374" actId="20577"/>
          <ac:spMkLst>
            <pc:docMk/>
            <pc:sldMk cId="4096965532" sldId="283"/>
            <ac:spMk id="69" creationId="{F8CCE968-1417-1280-2836-BF5EA1BCB4C9}"/>
          </ac:spMkLst>
        </pc:spChg>
        <pc:graphicFrameChg chg="mod modGraphic">
          <ac:chgData name="Swarbrick, Jade (Growth Company)" userId="a88862f5-249d-4bf7-b4b4-8f24e09ffde5" providerId="ADAL" clId="{DD305D86-5E76-4B07-BE09-A0C925101F36}" dt="2025-07-29T14:46:35.790" v="1152" actId="20577"/>
          <ac:graphicFrameMkLst>
            <pc:docMk/>
            <pc:sldMk cId="4096965532" sldId="283"/>
            <ac:graphicFrameMk id="2" creationId="{9DD984A0-401E-AE3E-599B-C2BBCA8DA381}"/>
          </ac:graphicFrameMkLst>
        </pc:graphicFrameChg>
        <pc:picChg chg="add del mod">
          <ac:chgData name="Swarbrick, Jade (Growth Company)" userId="a88862f5-249d-4bf7-b4b4-8f24e09ffde5" providerId="ADAL" clId="{DD305D86-5E76-4B07-BE09-A0C925101F36}" dt="2025-07-29T14:32:55.232" v="597" actId="478"/>
          <ac:picMkLst>
            <pc:docMk/>
            <pc:sldMk cId="4096965532" sldId="283"/>
            <ac:picMk id="14" creationId="{D92D4770-C09A-88B3-0B6F-649452837953}"/>
          </ac:picMkLst>
        </pc:picChg>
        <pc:picChg chg="add mod">
          <ac:chgData name="Swarbrick, Jade (Growth Company)" userId="a88862f5-249d-4bf7-b4b4-8f24e09ffde5" providerId="ADAL" clId="{DD305D86-5E76-4B07-BE09-A0C925101F36}" dt="2025-07-29T14:33:22.681" v="603" actId="1076"/>
          <ac:picMkLst>
            <pc:docMk/>
            <pc:sldMk cId="4096965532" sldId="283"/>
            <ac:picMk id="20" creationId="{B739DA44-B52F-FC76-D99E-7303E200C8F8}"/>
          </ac:picMkLst>
        </pc:picChg>
        <pc:picChg chg="add mod modCrop">
          <ac:chgData name="Swarbrick, Jade (Growth Company)" userId="a88862f5-249d-4bf7-b4b4-8f24e09ffde5" providerId="ADAL" clId="{DD305D86-5E76-4B07-BE09-A0C925101F36}" dt="2025-07-29T14:45:57.145" v="1146" actId="1076"/>
          <ac:picMkLst>
            <pc:docMk/>
            <pc:sldMk cId="4096965532" sldId="283"/>
            <ac:picMk id="25" creationId="{B0133EB1-B790-DCE3-200A-3EA2A0B896DA}"/>
          </ac:picMkLst>
        </pc:picChg>
        <pc:picChg chg="add mod">
          <ac:chgData name="Swarbrick, Jade (Growth Company)" userId="a88862f5-249d-4bf7-b4b4-8f24e09ffde5" providerId="ADAL" clId="{DD305D86-5E76-4B07-BE09-A0C925101F36}" dt="2025-07-29T14:46:42.660" v="1155" actId="1076"/>
          <ac:picMkLst>
            <pc:docMk/>
            <pc:sldMk cId="4096965532" sldId="283"/>
            <ac:picMk id="40" creationId="{5C377A53-2321-882E-6E0A-1763BDB69E50}"/>
          </ac:picMkLst>
        </pc:picChg>
        <pc:picChg chg="del">
          <ac:chgData name="Swarbrick, Jade (Growth Company)" userId="a88862f5-249d-4bf7-b4b4-8f24e09ffde5" providerId="ADAL" clId="{DD305D86-5E76-4B07-BE09-A0C925101F36}" dt="2025-07-29T14:13:28.734" v="392" actId="478"/>
          <ac:picMkLst>
            <pc:docMk/>
            <pc:sldMk cId="4096965532" sldId="283"/>
            <ac:picMk id="79" creationId="{389FF9E2-495C-7532-D45C-5368627F95AC}"/>
          </ac:picMkLst>
        </pc:picChg>
        <pc:picChg chg="del">
          <ac:chgData name="Swarbrick, Jade (Growth Company)" userId="a88862f5-249d-4bf7-b4b4-8f24e09ffde5" providerId="ADAL" clId="{DD305D86-5E76-4B07-BE09-A0C925101F36}" dt="2025-07-29T14:45:13.187" v="1139" actId="478"/>
          <ac:picMkLst>
            <pc:docMk/>
            <pc:sldMk cId="4096965532" sldId="283"/>
            <ac:picMk id="93" creationId="{4F6819D5-A286-75A1-B748-020D12A5AC2D}"/>
          </ac:picMkLst>
        </pc:picChg>
      </pc:sldChg>
      <pc:sldChg chg="addSp delSp modSp add mod">
        <pc:chgData name="Swarbrick, Jade (Growth Company)" userId="a88862f5-249d-4bf7-b4b4-8f24e09ffde5" providerId="ADAL" clId="{DD305D86-5E76-4B07-BE09-A0C925101F36}" dt="2025-07-29T14:50:57.432" v="1867" actId="20577"/>
        <pc:sldMkLst>
          <pc:docMk/>
          <pc:sldMk cId="3414837008" sldId="284"/>
        </pc:sldMkLst>
        <pc:spChg chg="mod">
          <ac:chgData name="Swarbrick, Jade (Growth Company)" userId="a88862f5-249d-4bf7-b4b4-8f24e09ffde5" providerId="ADAL" clId="{DD305D86-5E76-4B07-BE09-A0C925101F36}" dt="2025-07-29T14:50:57.432" v="1867" actId="20577"/>
          <ac:spMkLst>
            <pc:docMk/>
            <pc:sldMk cId="3414837008" sldId="284"/>
            <ac:spMk id="4" creationId="{EF3EF395-3EF0-C195-924F-0CAD34FD2F44}"/>
          </ac:spMkLst>
        </pc:spChg>
        <pc:spChg chg="mod">
          <ac:chgData name="Swarbrick, Jade (Growth Company)" userId="a88862f5-249d-4bf7-b4b4-8f24e09ffde5" providerId="ADAL" clId="{DD305D86-5E76-4B07-BE09-A0C925101F36}" dt="2025-07-29T14:38:50.743" v="682" actId="20577"/>
          <ac:spMkLst>
            <pc:docMk/>
            <pc:sldMk cId="3414837008" sldId="284"/>
            <ac:spMk id="69" creationId="{A588CA93-577F-713A-4696-A6E259026EFB}"/>
          </ac:spMkLst>
        </pc:spChg>
        <pc:graphicFrameChg chg="mod modGraphic">
          <ac:chgData name="Swarbrick, Jade (Growth Company)" userId="a88862f5-249d-4bf7-b4b4-8f24e09ffde5" providerId="ADAL" clId="{DD305D86-5E76-4B07-BE09-A0C925101F36}" dt="2025-07-29T14:31:12.226" v="579"/>
          <ac:graphicFrameMkLst>
            <pc:docMk/>
            <pc:sldMk cId="3414837008" sldId="284"/>
            <ac:graphicFrameMk id="2" creationId="{73777819-B4BD-B3FB-CA03-4792EE33CAF2}"/>
          </ac:graphicFrameMkLst>
        </pc:graphicFrameChg>
        <pc:picChg chg="del">
          <ac:chgData name="Swarbrick, Jade (Growth Company)" userId="a88862f5-249d-4bf7-b4b4-8f24e09ffde5" providerId="ADAL" clId="{DD305D86-5E76-4B07-BE09-A0C925101F36}" dt="2025-07-29T14:28:05.242" v="531" actId="478"/>
          <ac:picMkLst>
            <pc:docMk/>
            <pc:sldMk cId="3414837008" sldId="284"/>
            <ac:picMk id="14" creationId="{2EDB34F2-455B-135E-BA50-372780A2A749}"/>
          </ac:picMkLst>
        </pc:picChg>
        <pc:picChg chg="add mod">
          <ac:chgData name="Swarbrick, Jade (Growth Company)" userId="a88862f5-249d-4bf7-b4b4-8f24e09ffde5" providerId="ADAL" clId="{DD305D86-5E76-4B07-BE09-A0C925101F36}" dt="2025-07-29T14:28:36.581" v="538" actId="1076"/>
          <ac:picMkLst>
            <pc:docMk/>
            <pc:sldMk cId="3414837008" sldId="284"/>
            <ac:picMk id="18" creationId="{399E5CA6-A5FC-350E-01B2-98B09EEAD9F1}"/>
          </ac:picMkLst>
        </pc:picChg>
        <pc:picChg chg="add mod">
          <ac:chgData name="Swarbrick, Jade (Growth Company)" userId="a88862f5-249d-4bf7-b4b4-8f24e09ffde5" providerId="ADAL" clId="{DD305D86-5E76-4B07-BE09-A0C925101F36}" dt="2025-07-29T14:29:46.606" v="563" actId="1076"/>
          <ac:picMkLst>
            <pc:docMk/>
            <pc:sldMk cId="3414837008" sldId="284"/>
            <ac:picMk id="20" creationId="{98311BE5-52E4-C0B8-2A3F-D87B3A5F76D0}"/>
          </ac:picMkLst>
        </pc:picChg>
        <pc:picChg chg="add mod">
          <ac:chgData name="Swarbrick, Jade (Growth Company)" userId="a88862f5-249d-4bf7-b4b4-8f24e09ffde5" providerId="ADAL" clId="{DD305D86-5E76-4B07-BE09-A0C925101F36}" dt="2025-07-29T14:30:35.182" v="577" actId="14100"/>
          <ac:picMkLst>
            <pc:docMk/>
            <pc:sldMk cId="3414837008" sldId="284"/>
            <ac:picMk id="22" creationId="{ED9F7FEE-DE74-AB17-0197-A4C7297D33F0}"/>
          </ac:picMkLst>
        </pc:picChg>
        <pc:picChg chg="del">
          <ac:chgData name="Swarbrick, Jade (Growth Company)" userId="a88862f5-249d-4bf7-b4b4-8f24e09ffde5" providerId="ADAL" clId="{DD305D86-5E76-4B07-BE09-A0C925101F36}" dt="2025-07-29T14:29:38.103" v="561" actId="478"/>
          <ac:picMkLst>
            <pc:docMk/>
            <pc:sldMk cId="3414837008" sldId="284"/>
            <ac:picMk id="93" creationId="{A110393A-F243-6D83-87B7-09179DFECC46}"/>
          </ac:picMkLst>
        </pc:picChg>
        <pc:picChg chg="del">
          <ac:chgData name="Swarbrick, Jade (Growth Company)" userId="a88862f5-249d-4bf7-b4b4-8f24e09ffde5" providerId="ADAL" clId="{DD305D86-5E76-4B07-BE09-A0C925101F36}" dt="2025-07-29T14:30:20.243" v="570" actId="478"/>
          <ac:picMkLst>
            <pc:docMk/>
            <pc:sldMk cId="3414837008" sldId="284"/>
            <ac:picMk id="108" creationId="{4A80A337-0B77-91BF-9723-5E2F36682741}"/>
          </ac:picMkLst>
        </pc:picChg>
        <pc:picChg chg="mod">
          <ac:chgData name="Swarbrick, Jade (Growth Company)" userId="a88862f5-249d-4bf7-b4b4-8f24e09ffde5" providerId="ADAL" clId="{DD305D86-5E76-4B07-BE09-A0C925101F36}" dt="2025-07-29T14:30:14.708" v="569" actId="1076"/>
          <ac:picMkLst>
            <pc:docMk/>
            <pc:sldMk cId="3414837008" sldId="284"/>
            <ac:picMk id="109" creationId="{9EB17706-914A-4713-9425-EB745FBEB80E}"/>
          </ac:picMkLst>
        </pc:picChg>
      </pc:sldChg>
      <pc:sldChg chg="addSp delSp modSp add mod">
        <pc:chgData name="Swarbrick, Jade (Growth Company)" userId="a88862f5-249d-4bf7-b4b4-8f24e09ffde5" providerId="ADAL" clId="{DD305D86-5E76-4B07-BE09-A0C925101F36}" dt="2025-07-29T14:51:31.927" v="1926" actId="20577"/>
        <pc:sldMkLst>
          <pc:docMk/>
          <pc:sldMk cId="1891655603" sldId="285"/>
        </pc:sldMkLst>
        <pc:spChg chg="mod">
          <ac:chgData name="Swarbrick, Jade (Growth Company)" userId="a88862f5-249d-4bf7-b4b4-8f24e09ffde5" providerId="ADAL" clId="{DD305D86-5E76-4B07-BE09-A0C925101F36}" dt="2025-07-29T14:51:31.927" v="1926" actId="20577"/>
          <ac:spMkLst>
            <pc:docMk/>
            <pc:sldMk cId="1891655603" sldId="285"/>
            <ac:spMk id="4" creationId="{997B30C1-3730-F80B-0E17-92CD8EB311C1}"/>
          </ac:spMkLst>
        </pc:spChg>
        <pc:spChg chg="mod">
          <ac:chgData name="Swarbrick, Jade (Growth Company)" userId="a88862f5-249d-4bf7-b4b4-8f24e09ffde5" providerId="ADAL" clId="{DD305D86-5E76-4B07-BE09-A0C925101F36}" dt="2025-07-29T14:38:54.489" v="683" actId="20577"/>
          <ac:spMkLst>
            <pc:docMk/>
            <pc:sldMk cId="1891655603" sldId="285"/>
            <ac:spMk id="69" creationId="{5EA8F712-7F3A-BD8D-891E-D52DABBE11A1}"/>
          </ac:spMkLst>
        </pc:spChg>
        <pc:graphicFrameChg chg="mod modGraphic">
          <ac:chgData name="Swarbrick, Jade (Growth Company)" userId="a88862f5-249d-4bf7-b4b4-8f24e09ffde5" providerId="ADAL" clId="{DD305D86-5E76-4B07-BE09-A0C925101F36}" dt="2025-07-29T14:34:06.912" v="621" actId="20577"/>
          <ac:graphicFrameMkLst>
            <pc:docMk/>
            <pc:sldMk cId="1891655603" sldId="285"/>
            <ac:graphicFrameMk id="2" creationId="{559C51B3-D3C9-6911-51D3-A764F1145968}"/>
          </ac:graphicFrameMkLst>
        </pc:graphicFrameChg>
        <pc:graphicFrameChg chg="add mod">
          <ac:chgData name="Swarbrick, Jade (Growth Company)" userId="a88862f5-249d-4bf7-b4b4-8f24e09ffde5" providerId="ADAL" clId="{DD305D86-5E76-4B07-BE09-A0C925101F36}" dt="2025-07-29T14:33:48.733" v="606"/>
          <ac:graphicFrameMkLst>
            <pc:docMk/>
            <pc:sldMk cId="1891655603" sldId="285"/>
            <ac:graphicFrameMk id="14" creationId="{326BCF1F-D098-44E8-D24F-F49187E5EB5E}"/>
          </ac:graphicFrameMkLst>
        </pc:graphicFrameChg>
        <pc:picChg chg="add mod">
          <ac:chgData name="Swarbrick, Jade (Growth Company)" userId="a88862f5-249d-4bf7-b4b4-8f24e09ffde5" providerId="ADAL" clId="{DD305D86-5E76-4B07-BE09-A0C925101F36}" dt="2025-07-29T14:32:33.349" v="585"/>
          <ac:picMkLst>
            <pc:docMk/>
            <pc:sldMk cId="1891655603" sldId="285"/>
            <ac:picMk id="7" creationId="{F043D331-F017-9AA8-416D-8C4A1160E642}"/>
          </ac:picMkLst>
        </pc:picChg>
        <pc:picChg chg="del">
          <ac:chgData name="Swarbrick, Jade (Growth Company)" userId="a88862f5-249d-4bf7-b4b4-8f24e09ffde5" providerId="ADAL" clId="{DD305D86-5E76-4B07-BE09-A0C925101F36}" dt="2025-07-29T14:32:32.763" v="584" actId="478"/>
          <ac:picMkLst>
            <pc:docMk/>
            <pc:sldMk cId="1891655603" sldId="285"/>
            <ac:picMk id="18" creationId="{99AD99E8-28CA-6EC5-3A91-C386E7CDCEE8}"/>
          </ac:picMkLst>
        </pc:picChg>
        <pc:picChg chg="add mod">
          <ac:chgData name="Swarbrick, Jade (Growth Company)" userId="a88862f5-249d-4bf7-b4b4-8f24e09ffde5" providerId="ADAL" clId="{DD305D86-5E76-4B07-BE09-A0C925101F36}" dt="2025-07-29T14:33:48.733" v="606"/>
          <ac:picMkLst>
            <pc:docMk/>
            <pc:sldMk cId="1891655603" sldId="285"/>
            <ac:picMk id="25" creationId="{0C5F6744-7219-E622-E121-A0E513180004}"/>
          </ac:picMkLst>
        </pc:picChg>
        <pc:picChg chg="add mod">
          <ac:chgData name="Swarbrick, Jade (Growth Company)" userId="a88862f5-249d-4bf7-b4b4-8f24e09ffde5" providerId="ADAL" clId="{DD305D86-5E76-4B07-BE09-A0C925101F36}" dt="2025-07-29T14:33:58.093" v="609" actId="1076"/>
          <ac:picMkLst>
            <pc:docMk/>
            <pc:sldMk cId="1891655603" sldId="285"/>
            <ac:picMk id="30" creationId="{C40DE8D0-991C-E22C-C33A-D9BE446478DA}"/>
          </ac:picMkLst>
        </pc:picChg>
        <pc:picChg chg="del">
          <ac:chgData name="Swarbrick, Jade (Growth Company)" userId="a88862f5-249d-4bf7-b4b4-8f24e09ffde5" providerId="ADAL" clId="{DD305D86-5E76-4B07-BE09-A0C925101F36}" dt="2025-07-29T14:33:45.169" v="605" actId="478"/>
          <ac:picMkLst>
            <pc:docMk/>
            <pc:sldMk cId="1891655603" sldId="285"/>
            <ac:picMk id="107" creationId="{3C9843BC-B706-A4B7-4EDA-E5A891454EB0}"/>
          </ac:picMkLst>
        </pc:picChg>
      </pc:sldChg>
      <pc:sldChg chg="add del">
        <pc:chgData name="Swarbrick, Jade (Growth Company)" userId="a88862f5-249d-4bf7-b4b4-8f24e09ffde5" providerId="ADAL" clId="{DD305D86-5E76-4B07-BE09-A0C925101F36}" dt="2025-07-29T14:39:13.287" v="684" actId="2696"/>
        <pc:sldMkLst>
          <pc:docMk/>
          <pc:sldMk cId="1155492179" sldId="286"/>
        </pc:sldMkLst>
      </pc:sldChg>
      <pc:sldChg chg="addSp delSp modSp add mod">
        <pc:chgData name="Swarbrick, Jade (Growth Company)" userId="a88862f5-249d-4bf7-b4b4-8f24e09ffde5" providerId="ADAL" clId="{DD305D86-5E76-4B07-BE09-A0C925101F36}" dt="2025-07-29T14:44:28.349" v="1102" actId="20577"/>
        <pc:sldMkLst>
          <pc:docMk/>
          <pc:sldMk cId="3121017106" sldId="287"/>
        </pc:sldMkLst>
        <pc:spChg chg="mod">
          <ac:chgData name="Swarbrick, Jade (Growth Company)" userId="a88862f5-249d-4bf7-b4b4-8f24e09ffde5" providerId="ADAL" clId="{DD305D86-5E76-4B07-BE09-A0C925101F36}" dt="2025-07-29T14:44:28.349" v="1102" actId="20577"/>
          <ac:spMkLst>
            <pc:docMk/>
            <pc:sldMk cId="3121017106" sldId="287"/>
            <ac:spMk id="4" creationId="{B7F28251-B686-0A02-52F5-B2D2EAC57BBF}"/>
          </ac:spMkLst>
        </pc:spChg>
        <pc:spChg chg="mod">
          <ac:chgData name="Swarbrick, Jade (Growth Company)" userId="a88862f5-249d-4bf7-b4b4-8f24e09ffde5" providerId="ADAL" clId="{DD305D86-5E76-4B07-BE09-A0C925101F36}" dt="2025-07-29T14:35:45.560" v="641" actId="571"/>
          <ac:spMkLst>
            <pc:docMk/>
            <pc:sldMk cId="3121017106" sldId="287"/>
            <ac:spMk id="18" creationId="{583199F1-8DE4-1CFC-E093-EE7883069278}"/>
          </ac:spMkLst>
        </pc:spChg>
        <pc:spChg chg="del">
          <ac:chgData name="Swarbrick, Jade (Growth Company)" userId="a88862f5-249d-4bf7-b4b4-8f24e09ffde5" providerId="ADAL" clId="{DD305D86-5E76-4B07-BE09-A0C925101F36}" dt="2025-07-29T14:36:08.915" v="643" actId="478"/>
          <ac:spMkLst>
            <pc:docMk/>
            <pc:sldMk cId="3121017106" sldId="287"/>
            <ac:spMk id="24" creationId="{BE6A70AC-F472-A1E9-5B5E-59E4C6FC6822}"/>
          </ac:spMkLst>
        </pc:spChg>
        <pc:spChg chg="mod">
          <ac:chgData name="Swarbrick, Jade (Growth Company)" userId="a88862f5-249d-4bf7-b4b4-8f24e09ffde5" providerId="ADAL" clId="{DD305D86-5E76-4B07-BE09-A0C925101F36}" dt="2025-07-29T14:35:45.560" v="641" actId="571"/>
          <ac:spMkLst>
            <pc:docMk/>
            <pc:sldMk cId="3121017106" sldId="287"/>
            <ac:spMk id="25" creationId="{A8250A23-9910-D113-6B46-82A65C62F54C}"/>
          </ac:spMkLst>
        </pc:spChg>
        <pc:spChg chg="mod">
          <ac:chgData name="Swarbrick, Jade (Growth Company)" userId="a88862f5-249d-4bf7-b4b4-8f24e09ffde5" providerId="ADAL" clId="{DD305D86-5E76-4B07-BE09-A0C925101F36}" dt="2025-07-29T14:37:21.931" v="656" actId="1076"/>
          <ac:spMkLst>
            <pc:docMk/>
            <pc:sldMk cId="3121017106" sldId="287"/>
            <ac:spMk id="33" creationId="{0FA0745C-CFCB-2641-FE14-C781CC5977F5}"/>
          </ac:spMkLst>
        </pc:spChg>
        <pc:spChg chg="mod">
          <ac:chgData name="Swarbrick, Jade (Growth Company)" userId="a88862f5-249d-4bf7-b4b4-8f24e09ffde5" providerId="ADAL" clId="{DD305D86-5E76-4B07-BE09-A0C925101F36}" dt="2025-07-29T14:35:44.917" v="640" actId="571"/>
          <ac:spMkLst>
            <pc:docMk/>
            <pc:sldMk cId="3121017106" sldId="287"/>
            <ac:spMk id="44" creationId="{DEF413F7-1E97-352A-E2D1-35BECD63F57C}"/>
          </ac:spMkLst>
        </pc:spChg>
        <pc:spChg chg="del">
          <ac:chgData name="Swarbrick, Jade (Growth Company)" userId="a88862f5-249d-4bf7-b4b4-8f24e09ffde5" providerId="ADAL" clId="{DD305D86-5E76-4B07-BE09-A0C925101F36}" dt="2025-07-29T14:36:08.915" v="643" actId="478"/>
          <ac:spMkLst>
            <pc:docMk/>
            <pc:sldMk cId="3121017106" sldId="287"/>
            <ac:spMk id="51" creationId="{4FD1FE09-6982-961A-D84C-0820963F74B1}"/>
          </ac:spMkLst>
        </pc:spChg>
        <pc:spChg chg="del">
          <ac:chgData name="Swarbrick, Jade (Growth Company)" userId="a88862f5-249d-4bf7-b4b4-8f24e09ffde5" providerId="ADAL" clId="{DD305D86-5E76-4B07-BE09-A0C925101F36}" dt="2025-07-29T14:36:08.915" v="643" actId="478"/>
          <ac:spMkLst>
            <pc:docMk/>
            <pc:sldMk cId="3121017106" sldId="287"/>
            <ac:spMk id="60" creationId="{A5498DD5-A0CE-8E18-41B1-9EF92D1901F3}"/>
          </ac:spMkLst>
        </pc:spChg>
        <pc:spChg chg="mod">
          <ac:chgData name="Swarbrick, Jade (Growth Company)" userId="a88862f5-249d-4bf7-b4b4-8f24e09ffde5" providerId="ADAL" clId="{DD305D86-5E76-4B07-BE09-A0C925101F36}" dt="2025-07-29T14:39:19.220" v="685" actId="20577"/>
          <ac:spMkLst>
            <pc:docMk/>
            <pc:sldMk cId="3121017106" sldId="287"/>
            <ac:spMk id="69" creationId="{2DD971AE-EDCB-2D78-E111-4773A76DF6D0}"/>
          </ac:spMkLst>
        </pc:spChg>
        <pc:spChg chg="del">
          <ac:chgData name="Swarbrick, Jade (Growth Company)" userId="a88862f5-249d-4bf7-b4b4-8f24e09ffde5" providerId="ADAL" clId="{DD305D86-5E76-4B07-BE09-A0C925101F36}" dt="2025-07-29T14:36:08.915" v="643" actId="478"/>
          <ac:spMkLst>
            <pc:docMk/>
            <pc:sldMk cId="3121017106" sldId="287"/>
            <ac:spMk id="76" creationId="{919CBF3F-3E2E-7810-6FCA-6748541E1977}"/>
          </ac:spMkLst>
        </pc:spChg>
        <pc:spChg chg="mod">
          <ac:chgData name="Swarbrick, Jade (Growth Company)" userId="a88862f5-249d-4bf7-b4b4-8f24e09ffde5" providerId="ADAL" clId="{DD305D86-5E76-4B07-BE09-A0C925101F36}" dt="2025-07-29T14:35:44.917" v="640" actId="571"/>
          <ac:spMkLst>
            <pc:docMk/>
            <pc:sldMk cId="3121017106" sldId="287"/>
            <ac:spMk id="79" creationId="{77D11F61-6268-FCFB-19A9-89ACC2D7F6B3}"/>
          </ac:spMkLst>
        </pc:spChg>
        <pc:spChg chg="mod">
          <ac:chgData name="Swarbrick, Jade (Growth Company)" userId="a88862f5-249d-4bf7-b4b4-8f24e09ffde5" providerId="ADAL" clId="{DD305D86-5E76-4B07-BE09-A0C925101F36}" dt="2025-07-29T14:35:44.917" v="640" actId="571"/>
          <ac:spMkLst>
            <pc:docMk/>
            <pc:sldMk cId="3121017106" sldId="287"/>
            <ac:spMk id="82" creationId="{B1B83D8A-7C50-6162-8755-91DBBD3E94A5}"/>
          </ac:spMkLst>
        </pc:spChg>
        <pc:spChg chg="mod">
          <ac:chgData name="Swarbrick, Jade (Growth Company)" userId="a88862f5-249d-4bf7-b4b4-8f24e09ffde5" providerId="ADAL" clId="{DD305D86-5E76-4B07-BE09-A0C925101F36}" dt="2025-07-29T14:35:44.917" v="640" actId="571"/>
          <ac:spMkLst>
            <pc:docMk/>
            <pc:sldMk cId="3121017106" sldId="287"/>
            <ac:spMk id="84" creationId="{0C36D5C5-BD1E-F47B-BF48-EB1983577CC1}"/>
          </ac:spMkLst>
        </pc:spChg>
        <pc:spChg chg="mod">
          <ac:chgData name="Swarbrick, Jade (Growth Company)" userId="a88862f5-249d-4bf7-b4b4-8f24e09ffde5" providerId="ADAL" clId="{DD305D86-5E76-4B07-BE09-A0C925101F36}" dt="2025-07-29T14:35:44.917" v="640" actId="571"/>
          <ac:spMkLst>
            <pc:docMk/>
            <pc:sldMk cId="3121017106" sldId="287"/>
            <ac:spMk id="91" creationId="{148EE9E6-71A5-7420-8259-A4CAA666EB1B}"/>
          </ac:spMkLst>
        </pc:spChg>
        <pc:spChg chg="mod">
          <ac:chgData name="Swarbrick, Jade (Growth Company)" userId="a88862f5-249d-4bf7-b4b4-8f24e09ffde5" providerId="ADAL" clId="{DD305D86-5E76-4B07-BE09-A0C925101F36}" dt="2025-07-29T14:35:44.917" v="640" actId="571"/>
          <ac:spMkLst>
            <pc:docMk/>
            <pc:sldMk cId="3121017106" sldId="287"/>
            <ac:spMk id="92" creationId="{A8A8D986-9B81-B90A-24C3-2220CD7647E3}"/>
          </ac:spMkLst>
        </pc:spChg>
        <pc:spChg chg="del">
          <ac:chgData name="Swarbrick, Jade (Growth Company)" userId="a88862f5-249d-4bf7-b4b4-8f24e09ffde5" providerId="ADAL" clId="{DD305D86-5E76-4B07-BE09-A0C925101F36}" dt="2025-07-29T14:36:08.915" v="643" actId="478"/>
          <ac:spMkLst>
            <pc:docMk/>
            <pc:sldMk cId="3121017106" sldId="287"/>
            <ac:spMk id="112" creationId="{1694E1B6-D2A8-8155-6CFA-F7327EE0861F}"/>
          </ac:spMkLst>
        </pc:spChg>
        <pc:grpChg chg="add mod">
          <ac:chgData name="Swarbrick, Jade (Growth Company)" userId="a88862f5-249d-4bf7-b4b4-8f24e09ffde5" providerId="ADAL" clId="{DD305D86-5E76-4B07-BE09-A0C925101F36}" dt="2025-07-29T14:35:45.560" v="641" actId="571"/>
          <ac:grpSpMkLst>
            <pc:docMk/>
            <pc:sldMk cId="3121017106" sldId="287"/>
            <ac:grpSpMk id="14" creationId="{338B8409-31A8-B769-3F00-6C27DFF2D4A2}"/>
          </ac:grpSpMkLst>
        </pc:grpChg>
        <pc:grpChg chg="add del">
          <ac:chgData name="Swarbrick, Jade (Growth Company)" userId="a88862f5-249d-4bf7-b4b4-8f24e09ffde5" providerId="ADAL" clId="{DD305D86-5E76-4B07-BE09-A0C925101F36}" dt="2025-07-29T14:35:46.578" v="642" actId="478"/>
          <ac:grpSpMkLst>
            <pc:docMk/>
            <pc:sldMk cId="3121017106" sldId="287"/>
            <ac:grpSpMk id="27" creationId="{9386CC9E-63E3-EABF-24BA-92831A0D5B88}"/>
          </ac:grpSpMkLst>
        </pc:grpChg>
        <pc:grpChg chg="mod">
          <ac:chgData name="Swarbrick, Jade (Growth Company)" userId="a88862f5-249d-4bf7-b4b4-8f24e09ffde5" providerId="ADAL" clId="{DD305D86-5E76-4B07-BE09-A0C925101F36}" dt="2025-07-29T14:37:21.931" v="656" actId="1076"/>
          <ac:grpSpMkLst>
            <pc:docMk/>
            <pc:sldMk cId="3121017106" sldId="287"/>
            <ac:grpSpMk id="37" creationId="{7B7932AB-9A05-C0AE-5576-F149BFFD8D2E}"/>
          </ac:grpSpMkLst>
        </pc:grpChg>
        <pc:grpChg chg="add del mod">
          <ac:chgData name="Swarbrick, Jade (Growth Company)" userId="a88862f5-249d-4bf7-b4b4-8f24e09ffde5" providerId="ADAL" clId="{DD305D86-5E76-4B07-BE09-A0C925101F36}" dt="2025-07-29T14:35:44.917" v="640" actId="571"/>
          <ac:grpSpMkLst>
            <pc:docMk/>
            <pc:sldMk cId="3121017106" sldId="287"/>
            <ac:grpSpMk id="43" creationId="{F8D7DA22-144C-91D2-FEF2-01251811518E}"/>
          </ac:grpSpMkLst>
        </pc:grpChg>
        <pc:grpChg chg="mod">
          <ac:chgData name="Swarbrick, Jade (Growth Company)" userId="a88862f5-249d-4bf7-b4b4-8f24e09ffde5" providerId="ADAL" clId="{DD305D86-5E76-4B07-BE09-A0C925101F36}" dt="2025-07-29T14:37:21.931" v="656" actId="1076"/>
          <ac:grpSpMkLst>
            <pc:docMk/>
            <pc:sldMk cId="3121017106" sldId="287"/>
            <ac:grpSpMk id="80" creationId="{62A6009C-8D00-1661-F333-39CD519910E5}"/>
          </ac:grpSpMkLst>
        </pc:grpChg>
        <pc:grpChg chg="add del mod">
          <ac:chgData name="Swarbrick, Jade (Growth Company)" userId="a88862f5-249d-4bf7-b4b4-8f24e09ffde5" providerId="ADAL" clId="{DD305D86-5E76-4B07-BE09-A0C925101F36}" dt="2025-07-29T14:35:44.917" v="640" actId="571"/>
          <ac:grpSpMkLst>
            <pc:docMk/>
            <pc:sldMk cId="3121017106" sldId="287"/>
            <ac:grpSpMk id="81" creationId="{09A7DF5F-E1C9-1706-7204-BE7CE715801A}"/>
          </ac:grpSpMkLst>
        </pc:grpChg>
        <pc:grpChg chg="add del">
          <ac:chgData name="Swarbrick, Jade (Growth Company)" userId="a88862f5-249d-4bf7-b4b4-8f24e09ffde5" providerId="ADAL" clId="{DD305D86-5E76-4B07-BE09-A0C925101F36}" dt="2025-07-29T14:35:44.508" v="639" actId="478"/>
          <ac:grpSpMkLst>
            <pc:docMk/>
            <pc:sldMk cId="3121017106" sldId="287"/>
            <ac:grpSpMk id="90" creationId="{864B4470-15B2-8787-C509-27CCD16794F4}"/>
          </ac:grpSpMkLst>
        </pc:grpChg>
        <pc:graphicFrameChg chg="mod modGraphic">
          <ac:chgData name="Swarbrick, Jade (Growth Company)" userId="a88862f5-249d-4bf7-b4b4-8f24e09ffde5" providerId="ADAL" clId="{DD305D86-5E76-4B07-BE09-A0C925101F36}" dt="2025-07-29T14:38:35.450" v="681" actId="20577"/>
          <ac:graphicFrameMkLst>
            <pc:docMk/>
            <pc:sldMk cId="3121017106" sldId="287"/>
            <ac:graphicFrameMk id="2" creationId="{99008ABF-3592-A7EE-60E4-BB91CC44CF5A}"/>
          </ac:graphicFrameMkLst>
        </pc:graphicFrameChg>
        <pc:picChg chg="del">
          <ac:chgData name="Swarbrick, Jade (Growth Company)" userId="a88862f5-249d-4bf7-b4b4-8f24e09ffde5" providerId="ADAL" clId="{DD305D86-5E76-4B07-BE09-A0C925101F36}" dt="2025-07-29T14:36:08.915" v="643" actId="478"/>
          <ac:picMkLst>
            <pc:docMk/>
            <pc:sldMk cId="3121017106" sldId="287"/>
            <ac:picMk id="20" creationId="{2740D820-D045-3E0F-20FC-A82466F4F4B6}"/>
          </ac:picMkLst>
        </pc:picChg>
        <pc:picChg chg="del">
          <ac:chgData name="Swarbrick, Jade (Growth Company)" userId="a88862f5-249d-4bf7-b4b4-8f24e09ffde5" providerId="ADAL" clId="{DD305D86-5E76-4B07-BE09-A0C925101F36}" dt="2025-07-29T14:36:08.915" v="643" actId="478"/>
          <ac:picMkLst>
            <pc:docMk/>
            <pc:sldMk cId="3121017106" sldId="287"/>
            <ac:picMk id="30" creationId="{533F1E8A-3F37-D67D-4866-4C6F9AD013FE}"/>
          </ac:picMkLst>
        </pc:picChg>
        <pc:picChg chg="del">
          <ac:chgData name="Swarbrick, Jade (Growth Company)" userId="a88862f5-249d-4bf7-b4b4-8f24e09ffde5" providerId="ADAL" clId="{DD305D86-5E76-4B07-BE09-A0C925101F36}" dt="2025-07-29T14:36:08.915" v="643" actId="478"/>
          <ac:picMkLst>
            <pc:docMk/>
            <pc:sldMk cId="3121017106" sldId="287"/>
            <ac:picMk id="31" creationId="{8C94D2C4-E47C-2A3E-7D3D-71D48E465953}"/>
          </ac:picMkLst>
        </pc:picChg>
        <pc:picChg chg="del">
          <ac:chgData name="Swarbrick, Jade (Growth Company)" userId="a88862f5-249d-4bf7-b4b4-8f24e09ffde5" providerId="ADAL" clId="{DD305D86-5E76-4B07-BE09-A0C925101F36}" dt="2025-07-29T14:36:08.915" v="643" actId="478"/>
          <ac:picMkLst>
            <pc:docMk/>
            <pc:sldMk cId="3121017106" sldId="287"/>
            <ac:picMk id="32" creationId="{7443CB9B-B5C6-AA5E-7F70-B1DCA4B7FC47}"/>
          </ac:picMkLst>
        </pc:picChg>
        <pc:picChg chg="add mod">
          <ac:chgData name="Swarbrick, Jade (Growth Company)" userId="a88862f5-249d-4bf7-b4b4-8f24e09ffde5" providerId="ADAL" clId="{DD305D86-5E76-4B07-BE09-A0C925101F36}" dt="2025-07-29T14:35:45.560" v="641" actId="571"/>
          <ac:picMkLst>
            <pc:docMk/>
            <pc:sldMk cId="3121017106" sldId="287"/>
            <ac:picMk id="40" creationId="{13323411-22BD-A37E-2801-014B32AD4FCE}"/>
          </ac:picMkLst>
        </pc:picChg>
        <pc:picChg chg="del">
          <ac:chgData name="Swarbrick, Jade (Growth Company)" userId="a88862f5-249d-4bf7-b4b4-8f24e09ffde5" providerId="ADAL" clId="{DD305D86-5E76-4B07-BE09-A0C925101F36}" dt="2025-07-29T14:37:40.394" v="658" actId="478"/>
          <ac:picMkLst>
            <pc:docMk/>
            <pc:sldMk cId="3121017106" sldId="287"/>
            <ac:picMk id="50" creationId="{5C871DE4-1226-08EB-AF25-15D3A2504815}"/>
          </ac:picMkLst>
        </pc:picChg>
        <pc:picChg chg="del">
          <ac:chgData name="Swarbrick, Jade (Growth Company)" userId="a88862f5-249d-4bf7-b4b4-8f24e09ffde5" providerId="ADAL" clId="{DD305D86-5E76-4B07-BE09-A0C925101F36}" dt="2025-07-29T14:35:46.578" v="642" actId="478"/>
          <ac:picMkLst>
            <pc:docMk/>
            <pc:sldMk cId="3121017106" sldId="287"/>
            <ac:picMk id="88" creationId="{CF78DDBE-2CE9-1E52-9FB1-A98BA0AE0790}"/>
          </ac:picMkLst>
        </pc:picChg>
        <pc:picChg chg="add del mod">
          <ac:chgData name="Swarbrick, Jade (Growth Company)" userId="a88862f5-249d-4bf7-b4b4-8f24e09ffde5" providerId="ADAL" clId="{DD305D86-5E76-4B07-BE09-A0C925101F36}" dt="2025-07-29T14:35:44.917" v="640" actId="571"/>
          <ac:picMkLst>
            <pc:docMk/>
            <pc:sldMk cId="3121017106" sldId="287"/>
            <ac:picMk id="89" creationId="{068CE640-DDFE-8E73-450A-B213BFFB1CD1}"/>
          </ac:picMkLst>
        </pc:picChg>
        <pc:picChg chg="add del mod">
          <ac:chgData name="Swarbrick, Jade (Growth Company)" userId="a88862f5-249d-4bf7-b4b4-8f24e09ffde5" providerId="ADAL" clId="{DD305D86-5E76-4B07-BE09-A0C925101F36}" dt="2025-07-29T14:35:44.917" v="640" actId="571"/>
          <ac:picMkLst>
            <pc:docMk/>
            <pc:sldMk cId="3121017106" sldId="287"/>
            <ac:picMk id="93" creationId="{BD63AA14-7B1C-A365-EA60-16AE0EC3398B}"/>
          </ac:picMkLst>
        </pc:picChg>
        <pc:picChg chg="add mod">
          <ac:chgData name="Swarbrick, Jade (Growth Company)" userId="a88862f5-249d-4bf7-b4b4-8f24e09ffde5" providerId="ADAL" clId="{DD305D86-5E76-4B07-BE09-A0C925101F36}" dt="2025-07-29T14:38:15.724" v="664" actId="1076"/>
          <ac:picMkLst>
            <pc:docMk/>
            <pc:sldMk cId="3121017106" sldId="287"/>
            <ac:picMk id="94" creationId="{65DDF32E-3BB0-6150-0390-D6232836618B}"/>
          </ac:picMkLst>
        </pc:picChg>
        <pc:picChg chg="del">
          <ac:chgData name="Swarbrick, Jade (Growth Company)" userId="a88862f5-249d-4bf7-b4b4-8f24e09ffde5" providerId="ADAL" clId="{DD305D86-5E76-4B07-BE09-A0C925101F36}" dt="2025-07-29T14:36:08.915" v="643" actId="478"/>
          <ac:picMkLst>
            <pc:docMk/>
            <pc:sldMk cId="3121017106" sldId="287"/>
            <ac:picMk id="119" creationId="{024A1685-5332-5EDE-2C11-20E31173D3C2}"/>
          </ac:picMkLst>
        </pc:picChg>
      </pc:sldChg>
      <pc:sldChg chg="add del setBg">
        <pc:chgData name="Swarbrick, Jade (Growth Company)" userId="a88862f5-249d-4bf7-b4b4-8f24e09ffde5" providerId="ADAL" clId="{DD305D86-5E76-4B07-BE09-A0C925101F36}" dt="2025-07-29T14:38:05.244" v="662"/>
        <pc:sldMkLst>
          <pc:docMk/>
          <pc:sldMk cId="2583083223" sldId="288"/>
        </pc:sldMkLst>
      </pc:sldChg>
      <pc:sldChg chg="add del setBg">
        <pc:chgData name="Swarbrick, Jade (Growth Company)" userId="a88862f5-249d-4bf7-b4b4-8f24e09ffde5" providerId="ADAL" clId="{DD305D86-5E76-4B07-BE09-A0C925101F36}" dt="2025-07-29T14:38:05.244" v="662"/>
        <pc:sldMkLst>
          <pc:docMk/>
          <pc:sldMk cId="3564975724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9D75-2258-4CDE-B922-CD31A06CE714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6549-2D17-4D23-87F2-79795A47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1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BE5A-8ADB-15CE-6F03-3E4DD1E8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F91FE-5373-A74F-B862-9684C6780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C6FE3-DE86-FCF0-7E91-B8FB4D34E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7BB0-1808-A623-1AC4-CFDFB86D4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0EAD-827B-80EA-3A63-8DE661BCA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3371E-CA9F-B233-EC8D-2DD726981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0BD55-B9E7-9BDF-9004-F50454162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D27C-C629-5FDF-AF6E-1D76F235C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9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00B2C-50CC-C081-EF1B-ED9E44B11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C93B1-F9F8-38B6-CDCF-562E08B7A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BEFB3-4BFF-275A-C378-0EBEFD342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04CC0-37A0-BAFB-2F57-20CD3A144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0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BE3C-6DB7-6790-2DA7-20DB265A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C50C7-8BFC-1A5F-5D6D-A3B493D9C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F34F9-EC56-3D2A-025C-53C307313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DB47-739C-E256-114E-AFA1A578F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3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26" Type="http://schemas.openxmlformats.org/officeDocument/2006/relationships/image" Target="../media/image19.jpeg"/><Relationship Id="rId3" Type="http://schemas.openxmlformats.org/officeDocument/2006/relationships/image" Target="../media/image1.png"/><Relationship Id="rId21" Type="http://schemas.openxmlformats.org/officeDocument/2006/relationships/image" Target="../media/image15.jpeg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hyperlink" Target="https://www.rawpixel.com/image/429458/free-illustration-image-brain-learning-anatomy" TargetMode="External"/><Relationship Id="rId17" Type="http://schemas.openxmlformats.org/officeDocument/2006/relationships/image" Target="../media/image11.jpeg"/><Relationship Id="rId25" Type="http://schemas.openxmlformats.org/officeDocument/2006/relationships/hyperlink" Target="https://pixabay.com/de/quiz-r%C3%A4tsel-buchstaben-puzzle-2432440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23" Type="http://schemas.openxmlformats.org/officeDocument/2006/relationships/image" Target="../media/image17.jpeg"/><Relationship Id="rId28" Type="http://schemas.openxmlformats.org/officeDocument/2006/relationships/image" Target="../media/image21.jpeg"/><Relationship Id="rId10" Type="http://schemas.openxmlformats.org/officeDocument/2006/relationships/hyperlink" Target="https://svgsilh.com/image/179520.html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hyperlink" Target="https://courses.lumenlearning.com/wm-accountingformanagers/chapter/introduction-to-bookkeeping-process-and-transactions/" TargetMode="External"/><Relationship Id="rId22" Type="http://schemas.openxmlformats.org/officeDocument/2006/relationships/image" Target="../media/image16.jpeg"/><Relationship Id="rId27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5.jpeg"/><Relationship Id="rId26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hyperlink" Target="https://www.rawpixel.com/image/429458/free-illustration-image-brain-learning-anatomy" TargetMode="External"/><Relationship Id="rId17" Type="http://schemas.openxmlformats.org/officeDocument/2006/relationships/image" Target="../media/image14.jpe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hyperlink" Target="https://svgsilh.com/image/179520.html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0.jpeg"/><Relationship Id="rId22" Type="http://schemas.openxmlformats.org/officeDocument/2006/relationships/hyperlink" Target="https://pixabay.com/de/quiz-r%C3%A4tsel-buchstaben-puzzle-2432440/" TargetMode="External"/><Relationship Id="rId27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6.jpeg"/><Relationship Id="rId26" Type="http://schemas.openxmlformats.org/officeDocument/2006/relationships/image" Target="../media/image26.jpeg"/><Relationship Id="rId3" Type="http://schemas.openxmlformats.org/officeDocument/2006/relationships/image" Target="../media/image1.png"/><Relationship Id="rId21" Type="http://schemas.openxmlformats.org/officeDocument/2006/relationships/hyperlink" Target="https://pixabay.com/de/quiz-r%C3%A4tsel-buchstaben-puzzle-2432440/" TargetMode="External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hyperlink" Target="https://www.rawpixel.com/image/429458/free-illustration-image-brain-learning-anatomy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21.jpe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23" Type="http://schemas.openxmlformats.org/officeDocument/2006/relationships/image" Target="../media/image20.jpeg"/><Relationship Id="rId10" Type="http://schemas.openxmlformats.org/officeDocument/2006/relationships/hyperlink" Target="https://svgsilh.com/image/179520.html" TargetMode="External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0.jpeg"/><Relationship Id="rId22" Type="http://schemas.openxmlformats.org/officeDocument/2006/relationships/image" Target="../media/image19.jpeg"/><Relationship Id="rId27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7.jpeg"/><Relationship Id="rId26" Type="http://schemas.openxmlformats.org/officeDocument/2006/relationships/image" Target="../media/image28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hyperlink" Target="https://www.rawpixel.com/image/429458/free-illustration-image-brain-learning-anatomy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20" Type="http://schemas.openxmlformats.org/officeDocument/2006/relationships/hyperlink" Target="https://pixabay.com/de/quiz-r%C3%A4tsel-buchstaben-puzzle-243244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26.jpe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23" Type="http://schemas.openxmlformats.org/officeDocument/2006/relationships/image" Target="../media/image21.jpeg"/><Relationship Id="rId28" Type="http://schemas.openxmlformats.org/officeDocument/2006/relationships/hyperlink" Target="https://www.flickr.com/photos/135302410@N02/28286579352" TargetMode="External"/><Relationship Id="rId10" Type="http://schemas.openxmlformats.org/officeDocument/2006/relationships/hyperlink" Target="https://svgsilh.com/image/179520.html" TargetMode="External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0.jpeg"/><Relationship Id="rId22" Type="http://schemas.openxmlformats.org/officeDocument/2006/relationships/image" Target="../media/image20.jpeg"/><Relationship Id="rId27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hyperlink" Target="https://pixabay.com/en/stairs-rise-stair-step-staircase-1013993/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hyperlink" Target="https://www.rawpixel.com/image/429458/free-illustration-image-brain-learning-anatom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E6896-29A6-D32B-F742-C4A639D5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5870DB-7008-D25D-CD5F-9034FEDBB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46378"/>
              </p:ext>
            </p:extLst>
          </p:nvPr>
        </p:nvGraphicFramePr>
        <p:xfrm>
          <a:off x="2703558" y="607740"/>
          <a:ext cx="7964182" cy="6853791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01/09/2025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02/09/2025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03/09/2025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04/09/2025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05/09/2025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4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Money Worries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Grub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Neurodiverse job search session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2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Memories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11am – 1pm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‘Make your mark’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8882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Puzzle solving /teamwork building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12pm-1pm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1:30 -2:30pm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95520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session 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with TIPP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72424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12F3BD7-69B2-9871-5307-78BAC41790B9}"/>
              </a:ext>
            </a:extLst>
          </p:cNvPr>
          <p:cNvGrpSpPr/>
          <p:nvPr/>
        </p:nvGrpSpPr>
        <p:grpSpPr>
          <a:xfrm>
            <a:off x="184646" y="1589490"/>
            <a:ext cx="2426446" cy="4801546"/>
            <a:chOff x="0" y="0"/>
            <a:chExt cx="883905" cy="174910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648D04-0DC2-AF6A-9319-2E401835FE2B}"/>
                </a:ext>
              </a:extLst>
            </p:cNvPr>
            <p:cNvSpPr/>
            <p:nvPr/>
          </p:nvSpPr>
          <p:spPr>
            <a:xfrm>
              <a:off x="0" y="0"/>
              <a:ext cx="868775" cy="174910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Breakfast Goal setting – Discuss what your goals are through the month and how you can reach it,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‘’Music session with TIPP’ Explore different types of instruments and have a go at learning how to play.</a:t>
              </a: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‘Hub Quiz – Come and </a:t>
              </a:r>
              <a:r>
                <a:rPr lang="en-US" sz="1400" dirty="0" err="1">
                  <a:solidFill>
                    <a:schemeClr val="bg1"/>
                  </a:solidFill>
                  <a:latin typeface="+mj-lt"/>
                </a:rPr>
                <a:t>socialise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 with the other participants and have fun in our weekly quiz</a:t>
              </a:r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9DF4BA6-A4F3-9333-FB78-106385CB476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1159C50-9A67-DBF3-7B5E-F71D6B7449D4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B5B3188-970D-29D3-E908-D38247700C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EBEB2A1-E60E-A1EB-4793-ACF27458015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047BA29-07C7-96F0-2301-858EEFDF5D4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6049777-F0F8-EC76-EA3A-FDE9EDC8F7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004679A-667A-A665-ED77-9873C949B7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9619222-65C2-B648-6E7D-B016DAF5019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AF7551B-5B42-0DBF-CC11-C2BCF781A3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F7C5678C-FFE4-1E07-951A-311259B8C0F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7EFC281-EA4F-E1CD-B6AD-9A692BBCE6A1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SEPTEMBER - WEEK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B146E6B1-3665-95CD-A312-7EED76B553F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E880D0D-537E-FE4B-D7D2-1689A6CCCD0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BD5F16A-AEF3-B7D7-B3AC-11B3F539C1F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62A65F0-70D2-5DA4-2E79-8B77D143D1B5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F6C98F62-114A-DC42-73E6-E881C1699745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A02EB26-BC92-2472-5604-92F60A916E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54B39711-7FB3-80E8-4B71-1CFA1C12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330854D-6FD2-B338-71E0-2F51D2AE9972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05EB2C50-7CC9-E979-A480-DA812AA98F8D}"/>
              </a:ext>
            </a:extLst>
          </p:cNvPr>
          <p:cNvGrpSpPr/>
          <p:nvPr/>
        </p:nvGrpSpPr>
        <p:grpSpPr>
          <a:xfrm>
            <a:off x="5644277" y="24598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3EB786E8-BEE4-ECCB-8FFC-06B9EC55620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DABB2EC7-5A31-03DA-8625-EB561BDE7A1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4801B4C0-D4EB-8F99-30B9-42380258E81D}"/>
              </a:ext>
            </a:extLst>
          </p:cNvPr>
          <p:cNvGrpSpPr/>
          <p:nvPr/>
        </p:nvGrpSpPr>
        <p:grpSpPr>
          <a:xfrm>
            <a:off x="4052207" y="6646123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B6CA3EF6-3DCD-9979-2004-264C72E94A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6BD5A699-C4F2-0C73-1D20-1DB90CECE24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B4583448-DA93-CD7B-74A8-574B794D37FB}"/>
              </a:ext>
            </a:extLst>
          </p:cNvPr>
          <p:cNvGrpSpPr/>
          <p:nvPr/>
        </p:nvGrpSpPr>
        <p:grpSpPr>
          <a:xfrm>
            <a:off x="10398571" y="140443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F991215A-557F-BC61-FA61-F8D81887BF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668AC15F-3927-ECE1-DCC3-3A000F306A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9300920F-2167-044D-7AB8-30DBDD832EE5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E42ABDA2-EF80-7CD2-A900-9674DC81D1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116C04A7-75D2-A7AC-6642-44C61DBF295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0496A7A0-D6E1-714F-3567-C3D8CF1FC18F}"/>
              </a:ext>
            </a:extLst>
          </p:cNvPr>
          <p:cNvSpPr/>
          <p:nvPr/>
        </p:nvSpPr>
        <p:spPr>
          <a:xfrm>
            <a:off x="4078750" y="366832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DB7A84A1-F5C7-11FA-59BD-A652E5E1923C}"/>
              </a:ext>
            </a:extLst>
          </p:cNvPr>
          <p:cNvGrpSpPr/>
          <p:nvPr/>
        </p:nvGrpSpPr>
        <p:grpSpPr>
          <a:xfrm>
            <a:off x="7264732" y="526257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1C08A24-E2F0-9EE0-1898-23FBD7DE04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9ECA76C-6374-B2A6-4722-3E80F841C5B0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6" name="Freeform 63">
            <a:extLst>
              <a:ext uri="{FF2B5EF4-FFF2-40B4-BE49-F238E27FC236}">
                <a16:creationId xmlns:a16="http://schemas.microsoft.com/office/drawing/2014/main" id="{CE7381D8-7552-002F-2029-5882FCD1828A}"/>
              </a:ext>
            </a:extLst>
          </p:cNvPr>
          <p:cNvSpPr/>
          <p:nvPr/>
        </p:nvSpPr>
        <p:spPr>
          <a:xfrm>
            <a:off x="8806326" y="14484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0F69517-3ED6-1755-1A9A-9A20AABA65DA}"/>
              </a:ext>
            </a:extLst>
          </p:cNvPr>
          <p:cNvGrpSpPr/>
          <p:nvPr/>
        </p:nvGrpSpPr>
        <p:grpSpPr>
          <a:xfrm>
            <a:off x="8791149" y="247360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7305DD-9942-624C-4BDF-995B63C3895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216F3DE6-D3BC-2BCF-E711-C4C9622000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6FCA7FA3-E660-39A0-4C9A-F82AA7EA7D26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F5DA11B7-B88A-A8D3-3E89-CD4B7334632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80574E8C-AE2B-0423-6994-1F0A007F3B4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2048E42E-C9EB-FE82-A64E-9C8F0F475770}"/>
              </a:ext>
            </a:extLst>
          </p:cNvPr>
          <p:cNvGrpSpPr/>
          <p:nvPr/>
        </p:nvGrpSpPr>
        <p:grpSpPr>
          <a:xfrm>
            <a:off x="7187205" y="2473602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F87CD844-5FA7-FE41-23AA-F33117A546B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1F085975-DAEF-9EB3-228F-F7F674C20A8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5A236C8D-42AB-EEDC-FB4C-E05DAAEB676B}"/>
              </a:ext>
            </a:extLst>
          </p:cNvPr>
          <p:cNvGrpSpPr/>
          <p:nvPr/>
        </p:nvGrpSpPr>
        <p:grpSpPr>
          <a:xfrm>
            <a:off x="8817396" y="5296650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141B334E-9D8F-A185-D9EF-FEB711D143F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A48FD952-5C87-4207-53D9-62E574BAF8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2DD4A410-BAC5-41E8-69EA-3A8455075B81}"/>
              </a:ext>
            </a:extLst>
          </p:cNvPr>
          <p:cNvSpPr/>
          <p:nvPr/>
        </p:nvSpPr>
        <p:spPr>
          <a:xfrm>
            <a:off x="5611993" y="530944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00C10B86-4F60-ED43-EF35-6AD259500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45" name="Picture 44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EED78344-6029-E8D9-2A50-358226092A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58671" y="1925985"/>
            <a:ext cx="423136" cy="38087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E6A30FD2-6792-C90F-8132-F35F8E1F39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53736" y="3251459"/>
            <a:ext cx="345299" cy="328509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28F78308-7901-2391-65B4-02DFE4D9BC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409875" y="4163679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E0C38BCD-5FBF-A465-4D1F-2DFC870E454D}"/>
              </a:ext>
            </a:extLst>
          </p:cNvPr>
          <p:cNvSpPr/>
          <p:nvPr/>
        </p:nvSpPr>
        <p:spPr>
          <a:xfrm>
            <a:off x="4028560" y="246615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F48B7F41-4588-4534-1079-ABA2C6E3551E}"/>
              </a:ext>
            </a:extLst>
          </p:cNvPr>
          <p:cNvGrpSpPr/>
          <p:nvPr/>
        </p:nvGrpSpPr>
        <p:grpSpPr>
          <a:xfrm>
            <a:off x="4038917" y="533595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98DC76D3-8BE5-DFD9-A8BA-BCBD4B672EF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5F72A717-0D24-3047-6BFD-757CDB02879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Picture 78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931175AC-BE67-0796-CEBD-250739474E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759465" y="1893854"/>
            <a:ext cx="660526" cy="495394"/>
          </a:xfrm>
          <a:prstGeom prst="rect">
            <a:avLst/>
          </a:prstGeom>
        </p:spPr>
      </p:pic>
      <p:grpSp>
        <p:nvGrpSpPr>
          <p:cNvPr id="80" name="Group 65">
            <a:extLst>
              <a:ext uri="{FF2B5EF4-FFF2-40B4-BE49-F238E27FC236}">
                <a16:creationId xmlns:a16="http://schemas.microsoft.com/office/drawing/2014/main" id="{700BDEF1-75A8-9684-AAA7-05AAAB49A3D7}"/>
              </a:ext>
            </a:extLst>
          </p:cNvPr>
          <p:cNvGrpSpPr/>
          <p:nvPr/>
        </p:nvGrpSpPr>
        <p:grpSpPr>
          <a:xfrm>
            <a:off x="5657268" y="1436978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5347FD61-A5FC-69B1-6ED9-28A46DEFE4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3C97BB96-EE09-2C66-B42C-5706E25D874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B56FC157-32B1-069E-8ED3-9B2E924F47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2" y="3216493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4F46A283-706E-59B5-BC10-818FB4D197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8" y="6546567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5E27015C-6840-931D-845C-41FB411A4D8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444009" y="2116076"/>
            <a:ext cx="638393" cy="306065"/>
          </a:xfrm>
          <a:prstGeom prst="rect">
            <a:avLst/>
          </a:prstGeom>
        </p:spPr>
      </p:pic>
      <p:pic>
        <p:nvPicPr>
          <p:cNvPr id="93" name="Picture 92" descr="Old piano">
            <a:extLst>
              <a:ext uri="{FF2B5EF4-FFF2-40B4-BE49-F238E27FC236}">
                <a16:creationId xmlns:a16="http://schemas.microsoft.com/office/drawing/2014/main" id="{A33EEA2B-5B36-472B-78B1-65D18F4552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24" y="3190088"/>
            <a:ext cx="540249" cy="359449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2A5A4861-5E45-699A-1AB9-D6E4FEEF78E8}"/>
              </a:ext>
            </a:extLst>
          </p:cNvPr>
          <p:cNvGrpSpPr/>
          <p:nvPr/>
        </p:nvGrpSpPr>
        <p:grpSpPr>
          <a:xfrm>
            <a:off x="7155130" y="3689125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5BA6C311-5839-4A4E-8746-229580D5967C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39B789D0-3E73-1E98-1E24-57AF11DA58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7" name="Picture 106" descr="3D puzzle pieces">
            <a:extLst>
              <a:ext uri="{FF2B5EF4-FFF2-40B4-BE49-F238E27FC236}">
                <a16:creationId xmlns:a16="http://schemas.microsoft.com/office/drawing/2014/main" id="{18343567-FB58-8F98-61EF-D15402EDE50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34587" r="18857" b="19784"/>
          <a:stretch>
            <a:fillRect/>
          </a:stretch>
        </p:blipFill>
        <p:spPr>
          <a:xfrm>
            <a:off x="6444009" y="4360799"/>
            <a:ext cx="568369" cy="284441"/>
          </a:xfrm>
          <a:prstGeom prst="rect">
            <a:avLst/>
          </a:prstGeom>
        </p:spPr>
      </p:pic>
      <p:pic>
        <p:nvPicPr>
          <p:cNvPr id="108" name="Picture 107" descr="Friends laughing">
            <a:extLst>
              <a:ext uri="{FF2B5EF4-FFF2-40B4-BE49-F238E27FC236}">
                <a16:creationId xmlns:a16="http://schemas.microsoft.com/office/drawing/2014/main" id="{6DB06E5E-5A42-C1F0-8748-0EBE72C008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3752" y="2041410"/>
            <a:ext cx="529769" cy="358391"/>
          </a:xfrm>
          <a:prstGeom prst="rect">
            <a:avLst/>
          </a:prstGeom>
        </p:spPr>
      </p:pic>
      <p:pic>
        <p:nvPicPr>
          <p:cNvPr id="109" name="Picture 108" descr="Illustration of person writing">
            <a:extLst>
              <a:ext uri="{FF2B5EF4-FFF2-40B4-BE49-F238E27FC236}">
                <a16:creationId xmlns:a16="http://schemas.microsoft.com/office/drawing/2014/main" id="{CDAF8EA2-EB14-DA5E-BF49-A5B3A45AF9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95" y="3310755"/>
            <a:ext cx="476958" cy="301354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4359F9F0-5BAD-9374-7760-7AEB021DC3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28" y="4343886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048BC956-8EAC-4D44-73D6-8DE18F7338E5}"/>
              </a:ext>
            </a:extLst>
          </p:cNvPr>
          <p:cNvSpPr/>
          <p:nvPr/>
        </p:nvSpPr>
        <p:spPr>
          <a:xfrm>
            <a:off x="8817396" y="648765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755C727A-7ED6-CA09-0D85-C580EF8A070B}"/>
              </a:ext>
            </a:extLst>
          </p:cNvPr>
          <p:cNvGrpSpPr/>
          <p:nvPr/>
        </p:nvGrpSpPr>
        <p:grpSpPr>
          <a:xfrm>
            <a:off x="10364066" y="5359191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74FE6126-2194-8706-D232-BB8E12AB6B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7FD24B8D-8C0E-9BA5-CBA7-74FA73DDE3D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B8A193B4-11F6-0BE2-9BCB-BC468F5426C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82" y="1918127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3122FB28-2103-4FA9-A271-15C5E92F499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E4598232-1767-FFE6-F994-E75A4F4DE830}"/>
              </a:ext>
            </a:extLst>
          </p:cNvPr>
          <p:cNvSpPr/>
          <p:nvPr/>
        </p:nvSpPr>
        <p:spPr>
          <a:xfrm>
            <a:off x="8761044" y="3688055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29" name="Picture 28" descr="Close up of person painting">
            <a:extLst>
              <a:ext uri="{FF2B5EF4-FFF2-40B4-BE49-F238E27FC236}">
                <a16:creationId xmlns:a16="http://schemas.microsoft.com/office/drawing/2014/main" id="{4E7DABB1-46D1-A290-52EC-B242C376C31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25155" r="10302" b="9337"/>
          <a:stretch>
            <a:fillRect/>
          </a:stretch>
        </p:blipFill>
        <p:spPr>
          <a:xfrm>
            <a:off x="9591757" y="3252982"/>
            <a:ext cx="638393" cy="369608"/>
          </a:xfrm>
          <a:prstGeom prst="rect">
            <a:avLst/>
          </a:prstGeom>
        </p:spPr>
      </p:pic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32ACA758-0EFC-46C5-95FF-7471AD9EFBA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522950" y="6305402"/>
            <a:ext cx="668649" cy="557724"/>
          </a:xfrm>
          <a:prstGeom prst="rect">
            <a:avLst/>
          </a:prstGeom>
        </p:spPr>
      </p:pic>
      <p:pic>
        <p:nvPicPr>
          <p:cNvPr id="32" name="Picture 31" descr="Hand holding piece of white puzzle on blue background">
            <a:extLst>
              <a:ext uri="{FF2B5EF4-FFF2-40B4-BE49-F238E27FC236}">
                <a16:creationId xmlns:a16="http://schemas.microsoft.com/office/drawing/2014/main" id="{C9722C87-AD28-347F-0CAD-EECE00CD34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41" y="5980224"/>
            <a:ext cx="610890" cy="407296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18B69575-B153-C874-0E5E-282FFB5C183C}"/>
              </a:ext>
            </a:extLst>
          </p:cNvPr>
          <p:cNvSpPr/>
          <p:nvPr/>
        </p:nvSpPr>
        <p:spPr>
          <a:xfrm>
            <a:off x="10334077" y="249118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AC0D5913-B4C9-EC70-7431-BA8189390977}"/>
              </a:ext>
            </a:extLst>
          </p:cNvPr>
          <p:cNvSpPr/>
          <p:nvPr/>
        </p:nvSpPr>
        <p:spPr>
          <a:xfrm>
            <a:off x="10364066" y="37137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61" name="Picture 60" descr="Old piano">
            <a:extLst>
              <a:ext uri="{FF2B5EF4-FFF2-40B4-BE49-F238E27FC236}">
                <a16:creationId xmlns:a16="http://schemas.microsoft.com/office/drawing/2014/main" id="{31C81B27-4CF6-630E-2D39-0864EE8BF44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20" y="6845247"/>
            <a:ext cx="711015" cy="4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AF043-D1EB-C045-2799-F497C867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D984A0-401E-AE3E-599B-C2BBCA8DA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28417"/>
              </p:ext>
            </p:extLst>
          </p:nvPr>
        </p:nvGraphicFramePr>
        <p:xfrm>
          <a:off x="2703558" y="607740"/>
          <a:ext cx="7964182" cy="6853791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08/09/2025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09/09/2025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10/09/2025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11/09/2025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12/09/2025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4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focus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Grub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Neurodiverse job search session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2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11am – 1pm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‘Make your mark’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8882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Puzzle solving /teamwork building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12pm-1pm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1:30 -2:30pm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95520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</a:t>
                      </a: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WOMEN’S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Creative arts/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session 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with TIPP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72424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52B1BC2-1DA8-0E71-3A7D-ECD9CAEC7BB7}"/>
              </a:ext>
            </a:extLst>
          </p:cNvPr>
          <p:cNvGrpSpPr/>
          <p:nvPr/>
        </p:nvGrpSpPr>
        <p:grpSpPr>
          <a:xfrm>
            <a:off x="184646" y="1589490"/>
            <a:ext cx="2426446" cy="4801546"/>
            <a:chOff x="0" y="0"/>
            <a:chExt cx="883905" cy="174910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3F6214D-FE23-4CD6-E39F-3230C2AA9368}"/>
                </a:ext>
              </a:extLst>
            </p:cNvPr>
            <p:cNvSpPr/>
            <p:nvPr/>
          </p:nvSpPr>
          <p:spPr>
            <a:xfrm>
              <a:off x="0" y="0"/>
              <a:ext cx="868775" cy="174910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Employment Support' - Support around anything employment based.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‘Hub Focus Group’ - </a:t>
              </a:r>
              <a:r>
                <a:rPr lang="en-GB" sz="1400" dirty="0">
                  <a:solidFill>
                    <a:schemeClr val="bg1"/>
                  </a:solidFill>
                </a:rPr>
                <a:t>Have your say in what you like about the hub and what you would like to see more of.</a:t>
              </a: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‘Make your Mark’- Embrace your artistic side with Tipp and express yourself through the art.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254E011-0453-C134-111F-C5001BD3A44E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11FBB19-F654-4475-2ABB-40F0319086C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E0FB678-83C5-13FC-96D2-6920320B69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A12CC9D-6051-11C0-2D2C-534FD160775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4184F67-40D4-86EC-F18B-418FD98BD35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483F075-2E83-093B-99CC-09A323CDAD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0ECCEE2-8DF0-5676-AE0E-0AC3188BABF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CDFF8A3-AEC1-0436-6B45-56066B95BBF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C425DC6-8411-DD94-0EB2-39CCB77954C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B20FA8EE-0F4E-3257-4353-882846985A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F8CCE968-1417-1280-2836-BF5EA1BCB4C9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SEPTEMBER - WEEK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416CDFA-C6A3-1A1B-DD14-BF19D1FEBEB8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7BC4F5C-EFFB-3D5C-2544-E9DF660EF5FF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7C4A8C4-170B-339C-FEA9-5C2684B461E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12A77056-53C0-CB29-C01D-68C0F9124B3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DD13558B-F7E1-7201-4929-EDA4F722E85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EBAC7FED-0338-550B-60EB-0BCC7F77EAE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4C2F30AC-F9D0-0551-AED6-75DC9291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7E2B5C8-5908-12AD-187B-C2DF9549BB85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EBF4D633-16EA-9121-3F22-5AE9958EA58B}"/>
              </a:ext>
            </a:extLst>
          </p:cNvPr>
          <p:cNvGrpSpPr/>
          <p:nvPr/>
        </p:nvGrpSpPr>
        <p:grpSpPr>
          <a:xfrm>
            <a:off x="5644277" y="24598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AE370F4-38B2-265C-17FA-36B622329C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CAFEB984-6978-15BD-B012-E470DFD2E3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A36B9A18-D31A-219E-C295-09B96D9697AF}"/>
              </a:ext>
            </a:extLst>
          </p:cNvPr>
          <p:cNvGrpSpPr/>
          <p:nvPr/>
        </p:nvGrpSpPr>
        <p:grpSpPr>
          <a:xfrm>
            <a:off x="4052207" y="6646123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C17CEDA-D734-5DAD-EDAC-CA4E5F978F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4A969547-5CD8-8030-3E2E-CFBB80ECBD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F296B59-6735-5BBB-5496-5A55597374B0}"/>
              </a:ext>
            </a:extLst>
          </p:cNvPr>
          <p:cNvGrpSpPr/>
          <p:nvPr/>
        </p:nvGrpSpPr>
        <p:grpSpPr>
          <a:xfrm>
            <a:off x="10398571" y="140443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F0A55A47-9D42-72C5-3116-6863CAA1CDB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3EA4948D-8437-BAD8-E54C-FC9AD9815A4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6979AC0D-EE63-3F29-261A-667296443E70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F2525C7-C0AF-4314-F17A-41E84124770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555CA5AF-63ED-42AF-862D-902F2D12FDF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9222B647-242F-FDE3-B8F7-75D017D92CB9}"/>
              </a:ext>
            </a:extLst>
          </p:cNvPr>
          <p:cNvSpPr/>
          <p:nvPr/>
        </p:nvSpPr>
        <p:spPr>
          <a:xfrm>
            <a:off x="4078750" y="366832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E3AC3049-DB61-B1AD-BDF4-1F22070C96D0}"/>
              </a:ext>
            </a:extLst>
          </p:cNvPr>
          <p:cNvGrpSpPr/>
          <p:nvPr/>
        </p:nvGrpSpPr>
        <p:grpSpPr>
          <a:xfrm>
            <a:off x="7264732" y="526257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D48DEB0-9912-FD3B-BA40-4E25C7BFC0E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CE291EF9-E66D-6A05-48F2-3B6F81F095B5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6" name="Freeform 63">
            <a:extLst>
              <a:ext uri="{FF2B5EF4-FFF2-40B4-BE49-F238E27FC236}">
                <a16:creationId xmlns:a16="http://schemas.microsoft.com/office/drawing/2014/main" id="{054CAE3A-B5C1-2BB0-D6D9-75E5B27B6C9E}"/>
              </a:ext>
            </a:extLst>
          </p:cNvPr>
          <p:cNvSpPr/>
          <p:nvPr/>
        </p:nvSpPr>
        <p:spPr>
          <a:xfrm>
            <a:off x="8806326" y="14484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5ED80597-5340-C9B3-1176-FDB319AF7F97}"/>
              </a:ext>
            </a:extLst>
          </p:cNvPr>
          <p:cNvGrpSpPr/>
          <p:nvPr/>
        </p:nvGrpSpPr>
        <p:grpSpPr>
          <a:xfrm>
            <a:off x="8791149" y="247360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25E3C05-A4E5-B0AE-FAF7-C5A6BD1489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52CE5567-E7E9-B770-CDED-715DA46B251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E5C595F8-D89B-855F-23E4-6B91E7380AFC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B66A77C2-35C1-6469-1161-165A12DB02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AD1E8AAD-773F-6A5F-3D41-43837E548C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056B6F61-2F1E-0F4C-5F7C-2A377ADC05DF}"/>
              </a:ext>
            </a:extLst>
          </p:cNvPr>
          <p:cNvGrpSpPr/>
          <p:nvPr/>
        </p:nvGrpSpPr>
        <p:grpSpPr>
          <a:xfrm>
            <a:off x="7187205" y="2473602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6E7DB959-043E-E976-7F04-19401797AA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12F6BB8-C07E-BB8B-B336-E6DF6705CD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A1A5A39-CB80-A9A0-7098-044C3ACB11DE}"/>
              </a:ext>
            </a:extLst>
          </p:cNvPr>
          <p:cNvGrpSpPr/>
          <p:nvPr/>
        </p:nvGrpSpPr>
        <p:grpSpPr>
          <a:xfrm>
            <a:off x="8817396" y="5296650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039BB07-C550-DE98-E83B-5E1A30B5113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718B8825-51B2-D008-BFB5-AAF4B82D03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D4834F69-946B-76BD-4A3F-962E212C36FB}"/>
              </a:ext>
            </a:extLst>
          </p:cNvPr>
          <p:cNvSpPr/>
          <p:nvPr/>
        </p:nvSpPr>
        <p:spPr>
          <a:xfrm>
            <a:off x="5611993" y="530944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F109060B-8326-591C-5135-0999379CA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45" name="Picture 44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535E788C-9A24-B8F4-C909-2ABBF00294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58671" y="1925985"/>
            <a:ext cx="423136" cy="38087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D10E1DF-2A62-CB60-2702-4905D3626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53736" y="3251459"/>
            <a:ext cx="345299" cy="328509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DBAB9E23-6B49-F391-9433-92C9D49251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409875" y="4163679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01E72B5B-D1C3-EB5B-6023-A4AE15B1FC09}"/>
              </a:ext>
            </a:extLst>
          </p:cNvPr>
          <p:cNvSpPr/>
          <p:nvPr/>
        </p:nvSpPr>
        <p:spPr>
          <a:xfrm>
            <a:off x="4028560" y="246615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F2454E66-293F-922B-CBA8-226CC5661C4E}"/>
              </a:ext>
            </a:extLst>
          </p:cNvPr>
          <p:cNvGrpSpPr/>
          <p:nvPr/>
        </p:nvGrpSpPr>
        <p:grpSpPr>
          <a:xfrm>
            <a:off x="4038917" y="533595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288DC57-3FEE-132F-11B7-495D404CDC6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C6B3D0E5-D625-A918-7065-076A489990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900F4CD9-28E5-60F1-ECB2-4186F55890A4}"/>
              </a:ext>
            </a:extLst>
          </p:cNvPr>
          <p:cNvGrpSpPr/>
          <p:nvPr/>
        </p:nvGrpSpPr>
        <p:grpSpPr>
          <a:xfrm>
            <a:off x="5657268" y="1436978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1E7346D4-E374-E2A1-6C12-22ADD0543D5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46D9100B-0256-F0F2-A762-51A7E9BF4E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06A86B49-A872-7050-248E-6D33160EA5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2" y="3216493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A8AEF4B6-F131-F7F8-D64E-DE994BC4C8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8" y="6546567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B1F5F5BB-2C19-9692-37C5-8C27340998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444009" y="2116076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3F920C32-274A-4171-BFD1-E7557C49417A}"/>
              </a:ext>
            </a:extLst>
          </p:cNvPr>
          <p:cNvGrpSpPr/>
          <p:nvPr/>
        </p:nvGrpSpPr>
        <p:grpSpPr>
          <a:xfrm>
            <a:off x="7155130" y="3689125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205EE6B2-C22D-372E-5F5D-5BFE6BCF5C36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FEC7F741-31E5-FC73-F79E-7CF8DA0C75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7" name="Picture 106" descr="3D puzzle pieces">
            <a:extLst>
              <a:ext uri="{FF2B5EF4-FFF2-40B4-BE49-F238E27FC236}">
                <a16:creationId xmlns:a16="http://schemas.microsoft.com/office/drawing/2014/main" id="{883C6BE4-52E0-4048-B84D-E77180386E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34587" r="18857" b="19784"/>
          <a:stretch>
            <a:fillRect/>
          </a:stretch>
        </p:blipFill>
        <p:spPr>
          <a:xfrm>
            <a:off x="6444009" y="4360799"/>
            <a:ext cx="568369" cy="284441"/>
          </a:xfrm>
          <a:prstGeom prst="rect">
            <a:avLst/>
          </a:prstGeom>
        </p:spPr>
      </p:pic>
      <p:pic>
        <p:nvPicPr>
          <p:cNvPr id="108" name="Picture 107" descr="Friends laughing">
            <a:extLst>
              <a:ext uri="{FF2B5EF4-FFF2-40B4-BE49-F238E27FC236}">
                <a16:creationId xmlns:a16="http://schemas.microsoft.com/office/drawing/2014/main" id="{1C884F4F-299D-E356-FD38-3D75882BC7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43752" y="2041410"/>
            <a:ext cx="529769" cy="358391"/>
          </a:xfrm>
          <a:prstGeom prst="rect">
            <a:avLst/>
          </a:prstGeom>
        </p:spPr>
      </p:pic>
      <p:pic>
        <p:nvPicPr>
          <p:cNvPr id="109" name="Picture 108" descr="Illustration of person writing">
            <a:extLst>
              <a:ext uri="{FF2B5EF4-FFF2-40B4-BE49-F238E27FC236}">
                <a16:creationId xmlns:a16="http://schemas.microsoft.com/office/drawing/2014/main" id="{275E7285-475C-4598-68CB-000117A868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95" y="3310755"/>
            <a:ext cx="476958" cy="301354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65CF5258-4AC8-3E91-6498-5B439C8466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28" y="4343886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7D3B2DE9-60CC-773D-3E78-58D672C40B09}"/>
              </a:ext>
            </a:extLst>
          </p:cNvPr>
          <p:cNvSpPr/>
          <p:nvPr/>
        </p:nvSpPr>
        <p:spPr>
          <a:xfrm>
            <a:off x="8817396" y="648765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F5562B8E-B5CD-284A-4F97-30714C666626}"/>
              </a:ext>
            </a:extLst>
          </p:cNvPr>
          <p:cNvGrpSpPr/>
          <p:nvPr/>
        </p:nvGrpSpPr>
        <p:grpSpPr>
          <a:xfrm>
            <a:off x="10364066" y="5359191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86CCBCF2-BEFA-39EF-5E48-094C0CCD03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414D2AAD-C2D9-335A-4CFF-FDD6FB55E0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AFE90E4B-71A4-C8DD-FBC1-7746CCCBF5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82" y="1918127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01FCA884-891A-C3A8-B017-FD4FDAD184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6B20E4D0-48EC-F367-BEAF-5D8E9A565869}"/>
              </a:ext>
            </a:extLst>
          </p:cNvPr>
          <p:cNvSpPr/>
          <p:nvPr/>
        </p:nvSpPr>
        <p:spPr>
          <a:xfrm>
            <a:off x="8761044" y="3688055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29" name="Picture 28" descr="Close up of person painting">
            <a:extLst>
              <a:ext uri="{FF2B5EF4-FFF2-40B4-BE49-F238E27FC236}">
                <a16:creationId xmlns:a16="http://schemas.microsoft.com/office/drawing/2014/main" id="{CA2195BE-0ADB-5F24-DB85-77F86B948C6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25155" r="10302" b="9337"/>
          <a:stretch>
            <a:fillRect/>
          </a:stretch>
        </p:blipFill>
        <p:spPr>
          <a:xfrm>
            <a:off x="9591757" y="3252982"/>
            <a:ext cx="638393" cy="369608"/>
          </a:xfrm>
          <a:prstGeom prst="rect">
            <a:avLst/>
          </a:prstGeom>
        </p:spPr>
      </p:pic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A6A3824D-C980-439A-9331-E6F6DF0DEF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522950" y="6305402"/>
            <a:ext cx="668649" cy="557724"/>
          </a:xfrm>
          <a:prstGeom prst="rect">
            <a:avLst/>
          </a:prstGeom>
        </p:spPr>
      </p:pic>
      <p:pic>
        <p:nvPicPr>
          <p:cNvPr id="32" name="Picture 31" descr="Hand holding piece of white puzzle on blue background">
            <a:extLst>
              <a:ext uri="{FF2B5EF4-FFF2-40B4-BE49-F238E27FC236}">
                <a16:creationId xmlns:a16="http://schemas.microsoft.com/office/drawing/2014/main" id="{6A69544F-1B28-B6D1-1A44-1A084E98D0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41" y="5980224"/>
            <a:ext cx="610890" cy="407296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4BE27A83-077B-5835-CF66-8F44EF8E6C72}"/>
              </a:ext>
            </a:extLst>
          </p:cNvPr>
          <p:cNvSpPr/>
          <p:nvPr/>
        </p:nvSpPr>
        <p:spPr>
          <a:xfrm>
            <a:off x="10334077" y="249118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FE0D2F75-811F-19BC-D48A-1107C6338069}"/>
              </a:ext>
            </a:extLst>
          </p:cNvPr>
          <p:cNvSpPr/>
          <p:nvPr/>
        </p:nvSpPr>
        <p:spPr>
          <a:xfrm>
            <a:off x="10364066" y="37137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61" name="Picture 60" descr="Old piano">
            <a:extLst>
              <a:ext uri="{FF2B5EF4-FFF2-40B4-BE49-F238E27FC236}">
                <a16:creationId xmlns:a16="http://schemas.microsoft.com/office/drawing/2014/main" id="{57F21A97-F14D-E4C9-D500-707A70ED40D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20" y="6845247"/>
            <a:ext cx="711015" cy="473066"/>
          </a:xfrm>
          <a:prstGeom prst="rect">
            <a:avLst/>
          </a:prstGeom>
        </p:spPr>
      </p:pic>
      <p:pic>
        <p:nvPicPr>
          <p:cNvPr id="20" name="Picture 19" descr="Group of adults sitting in circle">
            <a:extLst>
              <a:ext uri="{FF2B5EF4-FFF2-40B4-BE49-F238E27FC236}">
                <a16:creationId xmlns:a16="http://schemas.microsoft.com/office/drawing/2014/main" id="{B739DA44-B52F-FC76-D99E-7303E200C8F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44" y="1892651"/>
            <a:ext cx="610890" cy="446849"/>
          </a:xfrm>
          <a:prstGeom prst="rect">
            <a:avLst/>
          </a:prstGeom>
        </p:spPr>
      </p:pic>
      <p:pic>
        <p:nvPicPr>
          <p:cNvPr id="25" name="Picture 24" descr="Two documents illustration">
            <a:extLst>
              <a:ext uri="{FF2B5EF4-FFF2-40B4-BE49-F238E27FC236}">
                <a16:creationId xmlns:a16="http://schemas.microsoft.com/office/drawing/2014/main" id="{B0133EB1-B790-DCE3-200A-3EA2A0B896D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7278" r="10200" b="12150"/>
          <a:stretch>
            <a:fillRect/>
          </a:stretch>
        </p:blipFill>
        <p:spPr>
          <a:xfrm>
            <a:off x="6337299" y="3122038"/>
            <a:ext cx="781788" cy="377433"/>
          </a:xfrm>
          <a:prstGeom prst="rect">
            <a:avLst/>
          </a:prstGeom>
        </p:spPr>
      </p:pic>
      <p:pic>
        <p:nvPicPr>
          <p:cNvPr id="40" name="Picture 39" descr="Person at work">
            <a:extLst>
              <a:ext uri="{FF2B5EF4-FFF2-40B4-BE49-F238E27FC236}">
                <a16:creationId xmlns:a16="http://schemas.microsoft.com/office/drawing/2014/main" id="{5C377A53-2321-882E-6E0A-1763BDB69E5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14" y="6011562"/>
            <a:ext cx="714498" cy="4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6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22575-C31F-5706-81F9-2463C3CF1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777819-B4BD-B3FB-CA03-4792EE33C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574188"/>
              </p:ext>
            </p:extLst>
          </p:nvPr>
        </p:nvGraphicFramePr>
        <p:xfrm>
          <a:off x="2703558" y="607740"/>
          <a:ext cx="7964182" cy="6853791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15/09/2025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16/09/2025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17/09/2025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18/09/2025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19/09/2025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4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Grub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 accredited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course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2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Healthy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11am – 1pm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‘Make your mark’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8882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Puzzle solving /teamwork building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12pm-1pm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1:30 -2:30pm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95520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WOMEN’S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Jewelry making and chat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session 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with TIPP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72424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E49ACCF2-CDFA-A07E-C49E-47FA00A2F7D1}"/>
              </a:ext>
            </a:extLst>
          </p:cNvPr>
          <p:cNvGrpSpPr/>
          <p:nvPr/>
        </p:nvGrpSpPr>
        <p:grpSpPr>
          <a:xfrm>
            <a:off x="184646" y="1589490"/>
            <a:ext cx="2426446" cy="4801546"/>
            <a:chOff x="0" y="0"/>
            <a:chExt cx="883905" cy="174910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3EF395-3EF0-C195-924F-0CAD34FD2F44}"/>
                </a:ext>
              </a:extLst>
            </p:cNvPr>
            <p:cNvSpPr/>
            <p:nvPr/>
          </p:nvSpPr>
          <p:spPr>
            <a:xfrm>
              <a:off x="0" y="0"/>
              <a:ext cx="868775" cy="174910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Digital College’ – Learn new skills through our digital college.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‘Drama session with TIPP’ – Express yourself and have fun in our weekly drama session with Tipp.</a:t>
              </a:r>
            </a:p>
            <a:p>
              <a:pPr algn="ctr" rtl="0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‘Support work sessions’- Get support from your support worker. 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02F0A67-4182-6DBA-FAD8-5D56956C449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F2B4FAB-97C2-D753-A181-3DB78C6D0EA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6E8D572-96BF-679E-EC9B-E641226A41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AF391C98-035E-E079-83D4-F3404D3FDD5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3D39CAD-2343-C2FF-CF57-E759CC3C8EA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13DA5CD-31F6-78E8-4444-EA0DBADDC9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DAA2788-A5E6-4363-3031-8CA0F95EF6A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B85F05C2-0FA4-CC47-12FA-735824D7AF3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9A20FF93-4257-C2D0-85B2-22CFA6B14C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44F57DB-035E-35B4-E21A-A9DADC848E6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A588CA93-577F-713A-4696-A6E259026EFB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SEPTEMBER - WEEK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6EB0220-57D9-D777-CFD1-7CD70699F10D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3686304-AB85-A28F-693A-970DB11821AF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0A4FDD8-2A47-26AA-D4A9-D12FF430862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E97A0FC4-C018-E133-FD13-995F92A9D44A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588014E7-CC47-5153-D847-31ECE0F8FB1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A0CB41D-A925-7664-1B1B-21CAA6A49C4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3D1DC1D0-E2B9-C26F-55D2-6398426D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6BE2A53-D613-C283-948E-AFFC18110E00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B928E695-3CE5-7508-1ED7-2C615EFE9F6A}"/>
              </a:ext>
            </a:extLst>
          </p:cNvPr>
          <p:cNvGrpSpPr/>
          <p:nvPr/>
        </p:nvGrpSpPr>
        <p:grpSpPr>
          <a:xfrm>
            <a:off x="5644277" y="24598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5D45B9BB-7F1E-DD97-2EE8-A03B0A814BF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375F4882-BA2B-860C-A8A2-3C858A2711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FF2DDFA6-7414-5DA9-392A-2BBA9125082C}"/>
              </a:ext>
            </a:extLst>
          </p:cNvPr>
          <p:cNvGrpSpPr/>
          <p:nvPr/>
        </p:nvGrpSpPr>
        <p:grpSpPr>
          <a:xfrm>
            <a:off x="4052207" y="6646123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94490698-9B83-9868-3E6C-0FDA9E6404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1A60A54C-AE63-C699-CAFA-50D3087781A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0D55B6D-E9DB-47BA-1A39-8FAE62FC3458}"/>
              </a:ext>
            </a:extLst>
          </p:cNvPr>
          <p:cNvGrpSpPr/>
          <p:nvPr/>
        </p:nvGrpSpPr>
        <p:grpSpPr>
          <a:xfrm>
            <a:off x="10398571" y="140443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722B9015-27AE-3BA9-F418-7F690C78F2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BA0451-91ED-DB4B-4279-C1E7D17C89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C825F2E0-D06C-E3EC-30FF-FD77ED934870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3CEB2F9E-1CDD-80A8-51C8-69A521CEA21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67E076F7-8126-0450-E2B3-051CF4B1FA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A90866FE-DD17-C5DE-30D2-2CD90058B784}"/>
              </a:ext>
            </a:extLst>
          </p:cNvPr>
          <p:cNvSpPr/>
          <p:nvPr/>
        </p:nvSpPr>
        <p:spPr>
          <a:xfrm>
            <a:off x="4078750" y="366832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395E72D6-AAE3-AB77-A678-08D067D6D970}"/>
              </a:ext>
            </a:extLst>
          </p:cNvPr>
          <p:cNvGrpSpPr/>
          <p:nvPr/>
        </p:nvGrpSpPr>
        <p:grpSpPr>
          <a:xfrm>
            <a:off x="7264732" y="526257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C51D2078-FA8C-7F2B-D83C-A037D5D8F7D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16F7D82D-4348-DC9C-733D-4BE2C56071C1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6" name="Freeform 63">
            <a:extLst>
              <a:ext uri="{FF2B5EF4-FFF2-40B4-BE49-F238E27FC236}">
                <a16:creationId xmlns:a16="http://schemas.microsoft.com/office/drawing/2014/main" id="{A6EBEBA0-A43C-ADFA-071C-33876F2051DE}"/>
              </a:ext>
            </a:extLst>
          </p:cNvPr>
          <p:cNvSpPr/>
          <p:nvPr/>
        </p:nvSpPr>
        <p:spPr>
          <a:xfrm>
            <a:off x="8806326" y="14484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5ABDC185-9CC6-F0F0-2464-AF577C6FD867}"/>
              </a:ext>
            </a:extLst>
          </p:cNvPr>
          <p:cNvGrpSpPr/>
          <p:nvPr/>
        </p:nvGrpSpPr>
        <p:grpSpPr>
          <a:xfrm>
            <a:off x="8791149" y="247360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E9EE251-44D4-2A5F-C4DC-1FB6265349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E1DC0EA2-6A4E-C1BE-2291-EE635C0507E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AAA5EB7A-95A7-2042-9BC3-56A0DF5C1339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07F76D03-30C6-1438-954A-B810613E4B4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75413B7F-29BC-E67C-296B-1F9C5291DA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FBF4AB3C-B045-ED2D-1404-2C6FB0874257}"/>
              </a:ext>
            </a:extLst>
          </p:cNvPr>
          <p:cNvGrpSpPr/>
          <p:nvPr/>
        </p:nvGrpSpPr>
        <p:grpSpPr>
          <a:xfrm>
            <a:off x="7187205" y="2473602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973B5842-B56E-A4A3-388A-AEA35C24E97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F06EA215-9728-1D61-9D9A-14F60B4EFA4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16C22A3-0F7B-9636-EAF2-1691CDCDB333}"/>
              </a:ext>
            </a:extLst>
          </p:cNvPr>
          <p:cNvGrpSpPr/>
          <p:nvPr/>
        </p:nvGrpSpPr>
        <p:grpSpPr>
          <a:xfrm>
            <a:off x="8817396" y="5296650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D0FA12DC-D0F3-0A75-A278-BD9D1447AD9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DB85956C-4B88-2AE0-B459-E8CACCA41E6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9E0E214C-469A-E6E3-CF83-9C766BBBDFAC}"/>
              </a:ext>
            </a:extLst>
          </p:cNvPr>
          <p:cNvSpPr/>
          <p:nvPr/>
        </p:nvSpPr>
        <p:spPr>
          <a:xfrm>
            <a:off x="5611993" y="530944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A744E275-0AF9-56F0-1AF2-E0B3F283DF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45" name="Picture 44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CBB6CD94-6001-4F01-59B0-465077BAE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58671" y="1925985"/>
            <a:ext cx="423136" cy="38087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13F5A4A-2807-48CF-C729-37DA67D9D9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53736" y="3251459"/>
            <a:ext cx="345299" cy="328509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F650F4E7-C663-3127-955B-5FF05C4DFE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409875" y="4163679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DEAC56D1-C937-4A2D-6F83-B05755B6C03C}"/>
              </a:ext>
            </a:extLst>
          </p:cNvPr>
          <p:cNvSpPr/>
          <p:nvPr/>
        </p:nvSpPr>
        <p:spPr>
          <a:xfrm>
            <a:off x="4028560" y="246615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777064AA-DAD7-3177-AECE-F74D24D6C69B}"/>
              </a:ext>
            </a:extLst>
          </p:cNvPr>
          <p:cNvGrpSpPr/>
          <p:nvPr/>
        </p:nvGrpSpPr>
        <p:grpSpPr>
          <a:xfrm>
            <a:off x="4038917" y="533595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184ED36-D60E-5386-E6BC-BD75A78C97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20B07A2E-2289-0161-648F-19EAD38AC2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D50434F2-5A01-A308-D87F-A327892D77F2}"/>
              </a:ext>
            </a:extLst>
          </p:cNvPr>
          <p:cNvGrpSpPr/>
          <p:nvPr/>
        </p:nvGrpSpPr>
        <p:grpSpPr>
          <a:xfrm>
            <a:off x="5657268" y="1436978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6510604B-6942-8E62-176C-A8ADD941F1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AECE18EB-FDDC-C724-6DE9-541ED0506AE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9ACF5146-B643-326B-07A3-3A2DE813A2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2" y="3216493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5CE42FD5-4339-6CD0-3717-570A77593E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8" y="6546567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13E1B380-1CC6-4BAA-6981-14FB51ED75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444009" y="2116076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B34BF391-D7BE-45FB-B43E-21139B4CAF12}"/>
              </a:ext>
            </a:extLst>
          </p:cNvPr>
          <p:cNvGrpSpPr/>
          <p:nvPr/>
        </p:nvGrpSpPr>
        <p:grpSpPr>
          <a:xfrm>
            <a:off x="7155130" y="3689125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90577C32-FE80-F43E-AC7A-2A49761DC00C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216E80DE-C22B-9E45-3CC1-9FC09010212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7" name="Picture 106" descr="3D puzzle pieces">
            <a:extLst>
              <a:ext uri="{FF2B5EF4-FFF2-40B4-BE49-F238E27FC236}">
                <a16:creationId xmlns:a16="http://schemas.microsoft.com/office/drawing/2014/main" id="{466168B4-1D79-7240-D5E2-1D7AB446BA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34587" r="18857" b="19784"/>
          <a:stretch>
            <a:fillRect/>
          </a:stretch>
        </p:blipFill>
        <p:spPr>
          <a:xfrm>
            <a:off x="6444009" y="4360799"/>
            <a:ext cx="568369" cy="284441"/>
          </a:xfrm>
          <a:prstGeom prst="rect">
            <a:avLst/>
          </a:prstGeom>
        </p:spPr>
      </p:pic>
      <p:pic>
        <p:nvPicPr>
          <p:cNvPr id="109" name="Picture 108" descr="Illustration of person writing">
            <a:extLst>
              <a:ext uri="{FF2B5EF4-FFF2-40B4-BE49-F238E27FC236}">
                <a16:creationId xmlns:a16="http://schemas.microsoft.com/office/drawing/2014/main" id="{9EB17706-914A-4713-9425-EB745FBEB8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95" y="3310755"/>
            <a:ext cx="476958" cy="301354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AC76C01C-D46D-938C-7A80-777DAC9386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28" y="4343886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BEBF330F-3676-C713-5D7E-AECF27961730}"/>
              </a:ext>
            </a:extLst>
          </p:cNvPr>
          <p:cNvSpPr/>
          <p:nvPr/>
        </p:nvSpPr>
        <p:spPr>
          <a:xfrm>
            <a:off x="8817396" y="648765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6EE03638-D668-6F36-FC49-EAB00ED39561}"/>
              </a:ext>
            </a:extLst>
          </p:cNvPr>
          <p:cNvGrpSpPr/>
          <p:nvPr/>
        </p:nvGrpSpPr>
        <p:grpSpPr>
          <a:xfrm>
            <a:off x="10364066" y="5359191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E0B569BC-932C-04B5-E37C-FAED8E381F0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58A40772-7D70-5C43-8434-832115A5C0F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873CAA4E-EC4F-92E4-3CF2-0C89EA70A1D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82" y="1918127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ED45D683-3A33-D290-1942-B3796D1333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B15349B2-460C-80B3-7724-66F0B3E7A748}"/>
              </a:ext>
            </a:extLst>
          </p:cNvPr>
          <p:cNvSpPr/>
          <p:nvPr/>
        </p:nvSpPr>
        <p:spPr>
          <a:xfrm>
            <a:off x="8761044" y="3688055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29" name="Picture 28" descr="Close up of person painting">
            <a:extLst>
              <a:ext uri="{FF2B5EF4-FFF2-40B4-BE49-F238E27FC236}">
                <a16:creationId xmlns:a16="http://schemas.microsoft.com/office/drawing/2014/main" id="{34989C22-4000-1E19-2FDC-D6FC5676685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25155" r="10302" b="9337"/>
          <a:stretch>
            <a:fillRect/>
          </a:stretch>
        </p:blipFill>
        <p:spPr>
          <a:xfrm>
            <a:off x="9591757" y="3252982"/>
            <a:ext cx="638393" cy="369608"/>
          </a:xfrm>
          <a:prstGeom prst="rect">
            <a:avLst/>
          </a:prstGeom>
        </p:spPr>
      </p:pic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4E39907E-F06F-86EB-17AC-383AC39BD61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522950" y="6305402"/>
            <a:ext cx="668649" cy="557724"/>
          </a:xfrm>
          <a:prstGeom prst="rect">
            <a:avLst/>
          </a:prstGeom>
        </p:spPr>
      </p:pic>
      <p:pic>
        <p:nvPicPr>
          <p:cNvPr id="32" name="Picture 31" descr="Hand holding piece of white puzzle on blue background">
            <a:extLst>
              <a:ext uri="{FF2B5EF4-FFF2-40B4-BE49-F238E27FC236}">
                <a16:creationId xmlns:a16="http://schemas.microsoft.com/office/drawing/2014/main" id="{AFCBC955-4DEA-9DF2-D208-BBDBD64277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41" y="5980224"/>
            <a:ext cx="610890" cy="407296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6B250BD6-B0E1-E6A8-069C-CD5E815DB61C}"/>
              </a:ext>
            </a:extLst>
          </p:cNvPr>
          <p:cNvSpPr/>
          <p:nvPr/>
        </p:nvSpPr>
        <p:spPr>
          <a:xfrm>
            <a:off x="10334077" y="249118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35703B6A-DE89-AE90-DEC1-D96299E3F8AE}"/>
              </a:ext>
            </a:extLst>
          </p:cNvPr>
          <p:cNvSpPr/>
          <p:nvPr/>
        </p:nvSpPr>
        <p:spPr>
          <a:xfrm>
            <a:off x="10364066" y="37137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61" name="Picture 60" descr="Old piano">
            <a:extLst>
              <a:ext uri="{FF2B5EF4-FFF2-40B4-BE49-F238E27FC236}">
                <a16:creationId xmlns:a16="http://schemas.microsoft.com/office/drawing/2014/main" id="{A9CBF1DF-5064-DA51-9A2C-5B9D7B6DD80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20" y="6845247"/>
            <a:ext cx="711015" cy="473066"/>
          </a:xfrm>
          <a:prstGeom prst="rect">
            <a:avLst/>
          </a:prstGeom>
        </p:spPr>
      </p:pic>
      <p:pic>
        <p:nvPicPr>
          <p:cNvPr id="18" name="Picture 17" descr="Laptop pencils glasses and face mask on desk">
            <a:extLst>
              <a:ext uri="{FF2B5EF4-FFF2-40B4-BE49-F238E27FC236}">
                <a16:creationId xmlns:a16="http://schemas.microsoft.com/office/drawing/2014/main" id="{399E5CA6-A5FC-350E-01B2-98B09EEAD9F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03" y="1925985"/>
            <a:ext cx="610945" cy="407297"/>
          </a:xfrm>
          <a:prstGeom prst="rect">
            <a:avLst/>
          </a:prstGeom>
        </p:spPr>
      </p:pic>
      <p:pic>
        <p:nvPicPr>
          <p:cNvPr id="20" name="Picture 19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98311BE5-52E4-C0B8-2A3F-D87B3A5F76D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96927" y="3085933"/>
            <a:ext cx="683478" cy="449644"/>
          </a:xfrm>
          <a:prstGeom prst="rect">
            <a:avLst/>
          </a:prstGeom>
        </p:spPr>
      </p:pic>
      <p:pic>
        <p:nvPicPr>
          <p:cNvPr id="22" name="Picture 21" descr="Closeup of hand pointing to line in book">
            <a:extLst>
              <a:ext uri="{FF2B5EF4-FFF2-40B4-BE49-F238E27FC236}">
                <a16:creationId xmlns:a16="http://schemas.microsoft.com/office/drawing/2014/main" id="{ED9F7FEE-DE74-AB17-0197-A4C7297D33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85" y="2044393"/>
            <a:ext cx="476959" cy="3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3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E1ABE-4865-E7F8-1B81-47CD6E8D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59C51B3-D3C9-6911-51D3-A764F1145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68541"/>
              </p:ext>
            </p:extLst>
          </p:nvPr>
        </p:nvGraphicFramePr>
        <p:xfrm>
          <a:off x="2703558" y="607740"/>
          <a:ext cx="7964182" cy="6853791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22/09/2025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23/09/2025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24/09/2025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25/09/2025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26/09/2025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4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Newsletter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Grub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Independent living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 accredited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course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09:30am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2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11-12pm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Healthy Living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11am – 1pm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‘Make your mark’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10.30am -12:30pm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8882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Men's Only 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Health &amp; Wellbeing</a:t>
                      </a:r>
                      <a:endParaRPr lang="en-US" sz="1000" dirty="0"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1:30pm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1:30 -2:30pm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95520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WOMEN’S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Autumn bakes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Music session 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with TIPP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2pm-4pm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72424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557C56C1-8025-3B6E-2352-982E4501C50F}"/>
              </a:ext>
            </a:extLst>
          </p:cNvPr>
          <p:cNvGrpSpPr/>
          <p:nvPr/>
        </p:nvGrpSpPr>
        <p:grpSpPr>
          <a:xfrm>
            <a:off x="184646" y="1589490"/>
            <a:ext cx="2426446" cy="4801546"/>
            <a:chOff x="0" y="0"/>
            <a:chExt cx="883905" cy="174910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7B30C1-3730-F80B-0E17-92CD8EB311C1}"/>
                </a:ext>
              </a:extLst>
            </p:cNvPr>
            <p:cNvSpPr/>
            <p:nvPr/>
          </p:nvSpPr>
          <p:spPr>
            <a:xfrm>
              <a:off x="0" y="0"/>
              <a:ext cx="868775" cy="174910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Interview techniques- Support around interview skills and techniques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‘Men's only Health and Wellbeing’ – Get support with your wellbeing and learn new techniques to manage this.</a:t>
              </a:r>
            </a:p>
            <a:p>
              <a:pPr algn="ctr" rtl="0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‘Women's only – Autumn bakes’- Have fun in the kitchen baking up tasty treats,</a:t>
              </a:r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FC90543-B980-0F38-B93F-9BD9582E67D0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261C234-7E63-BCEC-BE2D-C8DFBCEF979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9EEE843D-6A53-F31E-0705-C2DE84FA80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BE2D69F-E712-E750-C757-36B1532A79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5E700B8-1BF2-ABD6-101F-6D3869439ED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65DEB65A-4FC9-C9A7-8F86-86D06BB757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64646C1-53FE-F219-6B5A-15E5AEC787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C252F2C-EC58-0AD5-13DD-CEBFF387D041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C7D2DFA-349E-BFFD-AA64-528D8DD3D26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8760891A-BA75-6F4E-98EB-DD0DBABBB1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EA8F712-7F3A-BD8D-891E-D52DABBE11A1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SEPTEMBER - WEEK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8C773996-D884-35B2-EDAC-AA7D6AB6B122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D9C62E89-3378-D927-AD61-60663C68D15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218FAA27-5E63-8951-0E27-CA49FCA6586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3BBD18E0-E550-2A60-8CA8-5040D1CBF804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0B6BD7EE-C71E-D1E5-CCF2-BC9392FB4FB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D5FA3CD5-D000-DF10-BB6A-1BC513FCE54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BC7595EE-9E9A-0E77-4E3E-02BDD54D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A075E442-F268-DBD4-443B-FFED3FBDB26C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993DD07A-58D3-254C-D98C-78BE71B8CAF8}"/>
              </a:ext>
            </a:extLst>
          </p:cNvPr>
          <p:cNvGrpSpPr/>
          <p:nvPr/>
        </p:nvGrpSpPr>
        <p:grpSpPr>
          <a:xfrm>
            <a:off x="5644277" y="24598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E99AB90-7F31-1A8B-39CB-71A34A29D71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215664C-BE1A-4C84-8F62-85D228960C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BEE400D0-79BA-1BC9-4DCA-AE8E228767D2}"/>
              </a:ext>
            </a:extLst>
          </p:cNvPr>
          <p:cNvGrpSpPr/>
          <p:nvPr/>
        </p:nvGrpSpPr>
        <p:grpSpPr>
          <a:xfrm>
            <a:off x="4052207" y="6646123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F87F5027-C055-F5C2-E1B3-C7E1140DD1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77014F37-A4E7-555F-2DE1-ACA44DAB20D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07A9253-1538-1288-2187-0F437CF0B0FD}"/>
              </a:ext>
            </a:extLst>
          </p:cNvPr>
          <p:cNvGrpSpPr/>
          <p:nvPr/>
        </p:nvGrpSpPr>
        <p:grpSpPr>
          <a:xfrm>
            <a:off x="10398571" y="140443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CD905FE2-982A-058E-A781-901C8E9CA05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67CD405D-2D4F-7541-B13C-275C0458108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17750C57-2A24-ED17-7236-5E6F99228879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A676B286-CEB9-6E9E-F5B7-47BB89571D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CFD1A29-899D-C530-7E8D-AFB18A1463F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184D7D33-E799-67A3-D2C4-86DA8CB1D69B}"/>
              </a:ext>
            </a:extLst>
          </p:cNvPr>
          <p:cNvSpPr/>
          <p:nvPr/>
        </p:nvSpPr>
        <p:spPr>
          <a:xfrm>
            <a:off x="4078750" y="366832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F82AF8EB-EBD4-3F95-DEE6-A2A8905476A4}"/>
              </a:ext>
            </a:extLst>
          </p:cNvPr>
          <p:cNvGrpSpPr/>
          <p:nvPr/>
        </p:nvGrpSpPr>
        <p:grpSpPr>
          <a:xfrm>
            <a:off x="7264732" y="526257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CE3A03D8-B59F-F0A5-AEA1-893D4A7890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7F202A69-98A7-7586-B28A-9A8ADA5168E1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6" name="Freeform 63">
            <a:extLst>
              <a:ext uri="{FF2B5EF4-FFF2-40B4-BE49-F238E27FC236}">
                <a16:creationId xmlns:a16="http://schemas.microsoft.com/office/drawing/2014/main" id="{723B33E5-B08D-1E40-04C2-AABFFFD625DB}"/>
              </a:ext>
            </a:extLst>
          </p:cNvPr>
          <p:cNvSpPr/>
          <p:nvPr/>
        </p:nvSpPr>
        <p:spPr>
          <a:xfrm>
            <a:off x="8806326" y="14484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BAD8D1C0-82A3-60A8-C79E-2FCB4D1AEB4E}"/>
              </a:ext>
            </a:extLst>
          </p:cNvPr>
          <p:cNvGrpSpPr/>
          <p:nvPr/>
        </p:nvGrpSpPr>
        <p:grpSpPr>
          <a:xfrm>
            <a:off x="8791149" y="247360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A9B3556-CB55-F5F0-5896-B91D719822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E574A605-0EB3-C9E2-F5F9-027369E1AD1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63DAC1A6-9D75-2C6D-3687-4A82D9BAD16B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13043F1E-B703-26C4-FA53-54DE783B0C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2A20B96C-8BF3-EF74-20A0-EEF597F98B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FC4A0A84-85AC-83A1-B52F-CA90A316B3F8}"/>
              </a:ext>
            </a:extLst>
          </p:cNvPr>
          <p:cNvGrpSpPr/>
          <p:nvPr/>
        </p:nvGrpSpPr>
        <p:grpSpPr>
          <a:xfrm>
            <a:off x="7187205" y="2473602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9D785A35-D944-7C1B-034F-3DF444BC2EC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284026B-7F5C-9F78-1E13-6B24C64A70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27193E4-3F10-0688-0388-05E7B51E53B5}"/>
              </a:ext>
            </a:extLst>
          </p:cNvPr>
          <p:cNvGrpSpPr/>
          <p:nvPr/>
        </p:nvGrpSpPr>
        <p:grpSpPr>
          <a:xfrm>
            <a:off x="8817396" y="5296650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0E4BDBDA-0E45-160E-A42B-0AD84558BD8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5F85866C-1C00-EDB4-C825-7132AB1971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35A6234C-3DB8-96EB-4575-EE33E002CA11}"/>
              </a:ext>
            </a:extLst>
          </p:cNvPr>
          <p:cNvSpPr/>
          <p:nvPr/>
        </p:nvSpPr>
        <p:spPr>
          <a:xfrm>
            <a:off x="5611993" y="530944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1E12CF0A-14B0-4067-0834-BE38C1B89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45" name="Picture 44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6E66A214-5E1E-01F9-D928-1FEACEEBA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58671" y="1925985"/>
            <a:ext cx="423136" cy="38087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4936D68-F8BC-532F-8845-062ACDBB52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53736" y="3251459"/>
            <a:ext cx="345299" cy="328509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9E7C1269-2A1A-CC24-9595-A9EFC209C0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409875" y="4163679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4EFA2031-5886-7F72-772C-A1316AEBA68F}"/>
              </a:ext>
            </a:extLst>
          </p:cNvPr>
          <p:cNvSpPr/>
          <p:nvPr/>
        </p:nvSpPr>
        <p:spPr>
          <a:xfrm>
            <a:off x="4028560" y="246615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E72A0363-9D2A-61B6-E21D-78F9806A92C5}"/>
              </a:ext>
            </a:extLst>
          </p:cNvPr>
          <p:cNvGrpSpPr/>
          <p:nvPr/>
        </p:nvGrpSpPr>
        <p:grpSpPr>
          <a:xfrm>
            <a:off x="4038917" y="5335956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DDC18E4-C34D-FBE6-3F4B-79C5474224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DE35D56B-63E4-E4ED-E0E5-DD62B483B55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500EBB4C-147A-D139-4BCD-CE0EFF616259}"/>
              </a:ext>
            </a:extLst>
          </p:cNvPr>
          <p:cNvGrpSpPr/>
          <p:nvPr/>
        </p:nvGrpSpPr>
        <p:grpSpPr>
          <a:xfrm>
            <a:off x="5657268" y="1436978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317F2164-C61D-9AB7-6E2B-EA0B31FA3C3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2386AE00-5898-4C6A-F292-858E5DC9E2C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FD3E24FF-885F-CF61-4734-8A5AEBBB06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2" y="3216493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76F388F3-2223-26F5-8202-863845D6F7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8" y="6546567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8F5BAD87-A5EF-C54D-0F02-0929961A3F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444009" y="2116076"/>
            <a:ext cx="638393" cy="306065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7FA30297-0A4C-5D12-08D8-2282EA4FB5B3}"/>
              </a:ext>
            </a:extLst>
          </p:cNvPr>
          <p:cNvGrpSpPr/>
          <p:nvPr/>
        </p:nvGrpSpPr>
        <p:grpSpPr>
          <a:xfrm>
            <a:off x="7155130" y="3689125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D338DF36-6178-7511-BE88-BDADA9E92C2C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5832AC90-C76C-3CF6-D072-B9B1F2FECAE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9" name="Picture 108" descr="Illustration of person writing">
            <a:extLst>
              <a:ext uri="{FF2B5EF4-FFF2-40B4-BE49-F238E27FC236}">
                <a16:creationId xmlns:a16="http://schemas.microsoft.com/office/drawing/2014/main" id="{08445390-3B67-4875-7936-BF1C4175A2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95" y="3310755"/>
            <a:ext cx="476958" cy="301354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E33FF665-6012-4A4A-BAEE-40BEC2BD94C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28" y="4343886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AD23E454-8171-3B02-F3AA-F30E0CE0BA0F}"/>
              </a:ext>
            </a:extLst>
          </p:cNvPr>
          <p:cNvSpPr/>
          <p:nvPr/>
        </p:nvSpPr>
        <p:spPr>
          <a:xfrm>
            <a:off x="8817396" y="648765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8C55CE06-E81B-7FCE-D87E-6809024C88B7}"/>
              </a:ext>
            </a:extLst>
          </p:cNvPr>
          <p:cNvGrpSpPr/>
          <p:nvPr/>
        </p:nvGrpSpPr>
        <p:grpSpPr>
          <a:xfrm>
            <a:off x="10364066" y="5359191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455AB8B9-BC80-C643-5778-4130D23CE47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B36F0AA5-2B37-624C-C85E-D33139A1F1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08DD9B9E-5778-136E-E19D-C48CA46E356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82" y="1918127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4E9CE899-AEF3-3805-D275-98F722F578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592A66B6-F265-4113-71D9-38F40FEB2395}"/>
              </a:ext>
            </a:extLst>
          </p:cNvPr>
          <p:cNvSpPr/>
          <p:nvPr/>
        </p:nvSpPr>
        <p:spPr>
          <a:xfrm>
            <a:off x="8761044" y="3688055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29" name="Picture 28" descr="Close up of person painting">
            <a:extLst>
              <a:ext uri="{FF2B5EF4-FFF2-40B4-BE49-F238E27FC236}">
                <a16:creationId xmlns:a16="http://schemas.microsoft.com/office/drawing/2014/main" id="{FF12CF19-9C9D-1916-D5F0-6D9C3808F51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25155" r="10302" b="9337"/>
          <a:stretch>
            <a:fillRect/>
          </a:stretch>
        </p:blipFill>
        <p:spPr>
          <a:xfrm>
            <a:off x="9591757" y="3252982"/>
            <a:ext cx="638393" cy="369608"/>
          </a:xfrm>
          <a:prstGeom prst="rect">
            <a:avLst/>
          </a:prstGeom>
        </p:spPr>
      </p:pic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399584A0-3E77-92B1-EEF5-6CF75161D1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522950" y="6305402"/>
            <a:ext cx="668649" cy="557724"/>
          </a:xfrm>
          <a:prstGeom prst="rect">
            <a:avLst/>
          </a:prstGeom>
        </p:spPr>
      </p:pic>
      <p:pic>
        <p:nvPicPr>
          <p:cNvPr id="32" name="Picture 31" descr="Hand holding piece of white puzzle on blue background">
            <a:extLst>
              <a:ext uri="{FF2B5EF4-FFF2-40B4-BE49-F238E27FC236}">
                <a16:creationId xmlns:a16="http://schemas.microsoft.com/office/drawing/2014/main" id="{A09E1988-150D-C7DB-7F3F-0E49320179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41" y="5980224"/>
            <a:ext cx="610890" cy="407296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121B5DA1-3128-25B3-2254-B8EB7D02C6D1}"/>
              </a:ext>
            </a:extLst>
          </p:cNvPr>
          <p:cNvSpPr/>
          <p:nvPr/>
        </p:nvSpPr>
        <p:spPr>
          <a:xfrm>
            <a:off x="10334077" y="249118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84D93A32-0FC7-ABF7-0439-33A5989D44CD}"/>
              </a:ext>
            </a:extLst>
          </p:cNvPr>
          <p:cNvSpPr/>
          <p:nvPr/>
        </p:nvSpPr>
        <p:spPr>
          <a:xfrm>
            <a:off x="10364066" y="371379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61" name="Picture 60" descr="Old piano">
            <a:extLst>
              <a:ext uri="{FF2B5EF4-FFF2-40B4-BE49-F238E27FC236}">
                <a16:creationId xmlns:a16="http://schemas.microsoft.com/office/drawing/2014/main" id="{374E29BA-8958-4013-4F46-46CB607639F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20" y="6845247"/>
            <a:ext cx="711015" cy="473066"/>
          </a:xfrm>
          <a:prstGeom prst="rect">
            <a:avLst/>
          </a:prstGeom>
        </p:spPr>
      </p:pic>
      <p:pic>
        <p:nvPicPr>
          <p:cNvPr id="20" name="Picture 19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9AD52C72-1BF9-DC2A-7DCF-CAB22729A29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96927" y="3085933"/>
            <a:ext cx="683478" cy="449644"/>
          </a:xfrm>
          <a:prstGeom prst="rect">
            <a:avLst/>
          </a:prstGeom>
        </p:spPr>
      </p:pic>
      <p:pic>
        <p:nvPicPr>
          <p:cNvPr id="22" name="Picture 21" descr="Closeup of hand pointing to line in book">
            <a:extLst>
              <a:ext uri="{FF2B5EF4-FFF2-40B4-BE49-F238E27FC236}">
                <a16:creationId xmlns:a16="http://schemas.microsoft.com/office/drawing/2014/main" id="{81C7E1F0-A7F5-37ED-CD45-C487B0770EF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85" y="2044393"/>
            <a:ext cx="476959" cy="320475"/>
          </a:xfrm>
          <a:prstGeom prst="rect">
            <a:avLst/>
          </a:prstGeom>
        </p:spPr>
      </p:pic>
      <p:pic>
        <p:nvPicPr>
          <p:cNvPr id="7" name="Picture 6" descr="Rolls of Newspaper">
            <a:extLst>
              <a:ext uri="{FF2B5EF4-FFF2-40B4-BE49-F238E27FC236}">
                <a16:creationId xmlns:a16="http://schemas.microsoft.com/office/drawing/2014/main" id="{F043D331-F017-9AA8-416D-8C4A1160E64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56" y="1889764"/>
            <a:ext cx="700841" cy="467113"/>
          </a:xfrm>
          <a:prstGeom prst="rect">
            <a:avLst/>
          </a:prstGeom>
        </p:spPr>
      </p:pic>
      <p:pic>
        <p:nvPicPr>
          <p:cNvPr id="30" name="Picture 29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C40DE8D0-991C-E22C-C33A-D9BE446478D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5964041" y="4199369"/>
            <a:ext cx="455645" cy="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02BF4-4FD6-693A-BF23-A7A1275E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9008ABF-3592-A7EE-60E4-BB91CC44C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36528"/>
              </p:ext>
            </p:extLst>
          </p:nvPr>
        </p:nvGraphicFramePr>
        <p:xfrm>
          <a:off x="2703558" y="607740"/>
          <a:ext cx="7964182" cy="6606334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29/09/2025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30/09/2025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01/10/2025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02/10/2025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03/10/2025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4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Breakfast - Goal Setting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        9:30-11am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Hub Newsletter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TIMETABLE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24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8882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11am-1pm</a:t>
                      </a:r>
                    </a:p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95520">
                <a:tc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2pm – 4pm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72424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D62A828F-C276-C87F-04CE-943364B69CC5}"/>
              </a:ext>
            </a:extLst>
          </p:cNvPr>
          <p:cNvGrpSpPr/>
          <p:nvPr/>
        </p:nvGrpSpPr>
        <p:grpSpPr>
          <a:xfrm>
            <a:off x="184646" y="1589490"/>
            <a:ext cx="2426446" cy="4801546"/>
            <a:chOff x="0" y="0"/>
            <a:chExt cx="883905" cy="174910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F28251-B686-0A02-52F5-B2D2EAC57BBF}"/>
                </a:ext>
              </a:extLst>
            </p:cNvPr>
            <p:cNvSpPr/>
            <p:nvPr/>
          </p:nvSpPr>
          <p:spPr>
            <a:xfrm>
              <a:off x="0" y="0"/>
              <a:ext cx="868775" cy="174910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’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18-29 years only' - Support specialised for this age group.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‘Hub Newsletter’  - Take part in writing up about the hub and what we have had going on recently,</a:t>
              </a: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‘Access to services’- Get support with what services are available in your local area to get additional support.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35077C2-1DBF-F859-582C-60C9E092573D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2D3F8ED-41DF-789C-816F-3E2E80D50B8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B851C473-494B-6041-D79D-3BC403C44C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423A65B-A485-A9F8-8462-653A6A9CB68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57B5D8FF-9D31-15DC-BAB1-4096B1E4C0B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EEB056F-D02D-0F24-7739-DF1D7FCFA4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D9D7DE34-050C-B24D-B0F1-99EA270C6E9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D769590E-4955-A676-EACD-EB3CF0C010B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738557D-F627-BF13-0D06-064898EC347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360F5DBC-E694-45D7-C3EA-E79A88F7E5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2DD971AE-EDCB-2D78-E111-4773A76DF6D0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SEPTEMBER - WEEK 5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80BB9ED6-5F3E-C378-5F0B-73D9C294A0E8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177B0149-F8DF-A71B-7211-48751C9E41F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502FF230-8168-715F-D094-6B379B7119B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6C8CFFC9-2DC5-6EED-D8C2-3585159BC3E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4E0D85D4-630E-5B88-DB72-D75E445677E8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4EEC04DC-3AAB-F0E0-FBE0-E43D1DBE2266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DC19940E-F474-1EFD-5C9B-978BFDB8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AF9F70B0-533C-BE5A-EBEF-C872675794CB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7B7932AB-9A05-C0AE-5576-F149BFFD8D2E}"/>
              </a:ext>
            </a:extLst>
          </p:cNvPr>
          <p:cNvGrpSpPr/>
          <p:nvPr/>
        </p:nvGrpSpPr>
        <p:grpSpPr>
          <a:xfrm>
            <a:off x="5569102" y="2398959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AE087DE4-FBCB-93B6-AA6F-FE9181C34E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E3B8EA1-608F-8C9D-8E6F-E8E91EE825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CEB56A37-7AE4-C51C-218B-3253AB98B107}"/>
              </a:ext>
            </a:extLst>
          </p:cNvPr>
          <p:cNvGrpSpPr/>
          <p:nvPr/>
        </p:nvGrpSpPr>
        <p:grpSpPr>
          <a:xfrm>
            <a:off x="4028560" y="6406994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E330564C-1E10-29D4-FC3D-BDB74ED857E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A593037-2B32-40AA-8312-875833BCBC1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63C7A0D7-4D15-4C50-C294-D41B01102136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9B874F2-E5CB-B743-EE19-556242A5C59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433AF65-CF8D-C777-D03E-2015F45912C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96DBE4C5-5CD7-F868-B5D4-495FB4E02765}"/>
              </a:ext>
            </a:extLst>
          </p:cNvPr>
          <p:cNvSpPr/>
          <p:nvPr/>
        </p:nvSpPr>
        <p:spPr>
          <a:xfrm>
            <a:off x="4078750" y="366832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3" name="Freeform 63">
            <a:extLst>
              <a:ext uri="{FF2B5EF4-FFF2-40B4-BE49-F238E27FC236}">
                <a16:creationId xmlns:a16="http://schemas.microsoft.com/office/drawing/2014/main" id="{0FA0745C-CFCB-2641-FE14-C781CC5977F5}"/>
              </a:ext>
            </a:extLst>
          </p:cNvPr>
          <p:cNvSpPr/>
          <p:nvPr/>
        </p:nvSpPr>
        <p:spPr>
          <a:xfrm>
            <a:off x="5536818" y="5248606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89F05E22-FF64-AD50-4D1F-3C29CAB9A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45" name="Picture 44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7783FEF8-C569-C0B3-6BDD-55971B7560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58671" y="1925985"/>
            <a:ext cx="423136" cy="380873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B6A2A0CE-5660-88D9-F6AA-7FA70BC28F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09875" y="4163679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A856759B-388E-D455-AA79-D18A8DB21833}"/>
              </a:ext>
            </a:extLst>
          </p:cNvPr>
          <p:cNvSpPr/>
          <p:nvPr/>
        </p:nvSpPr>
        <p:spPr>
          <a:xfrm>
            <a:off x="4028560" y="246615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2F85A703-F1C5-B21D-B177-A47A4FA24D0F}"/>
              </a:ext>
            </a:extLst>
          </p:cNvPr>
          <p:cNvGrpSpPr/>
          <p:nvPr/>
        </p:nvGrpSpPr>
        <p:grpSpPr>
          <a:xfrm>
            <a:off x="4028560" y="5204829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7A71FCD7-2D04-874F-6678-85FA0C41A23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8EED5B06-43C8-AC06-4CE1-C876867B014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62A6009C-8D00-1661-F333-39CD519910E5}"/>
              </a:ext>
            </a:extLst>
          </p:cNvPr>
          <p:cNvGrpSpPr/>
          <p:nvPr/>
        </p:nvGrpSpPr>
        <p:grpSpPr>
          <a:xfrm>
            <a:off x="5582093" y="1376137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0F813E1D-34A0-FDE1-A098-FC843CBA0F4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285C7A91-B55A-B058-62F4-F1C97BAB6B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E7595638-0CBF-0A2E-F4CD-530CF66CD4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2" y="3216493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7A829E95-E453-ED7F-4099-EA06C07048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38" y="6546567"/>
            <a:ext cx="700841" cy="476088"/>
          </a:xfrm>
          <a:prstGeom prst="rect">
            <a:avLst/>
          </a:prstGeom>
        </p:spPr>
      </p:pic>
      <p:pic>
        <p:nvPicPr>
          <p:cNvPr id="7" name="Picture 6" descr="Rolls of Newspaper">
            <a:extLst>
              <a:ext uri="{FF2B5EF4-FFF2-40B4-BE49-F238E27FC236}">
                <a16:creationId xmlns:a16="http://schemas.microsoft.com/office/drawing/2014/main" id="{90125373-A88B-142F-1764-86CB9BBAB6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56" y="1889764"/>
            <a:ext cx="700841" cy="467113"/>
          </a:xfrm>
          <a:prstGeom prst="rect">
            <a:avLst/>
          </a:prstGeom>
        </p:spPr>
      </p:pic>
      <p:pic>
        <p:nvPicPr>
          <p:cNvPr id="94" name="Picture 93" descr="Laptop pencils glasses and face mask on desk">
            <a:extLst>
              <a:ext uri="{FF2B5EF4-FFF2-40B4-BE49-F238E27FC236}">
                <a16:creationId xmlns:a16="http://schemas.microsoft.com/office/drawing/2014/main" id="{65DDF32E-3BB0-6150-0390-D623283661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13" y="3051440"/>
            <a:ext cx="610945" cy="4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6176" y="89827"/>
            <a:ext cx="2413006" cy="1541958"/>
            <a:chOff x="0" y="-461294"/>
            <a:chExt cx="879009" cy="2600947"/>
          </a:xfrm>
        </p:grpSpPr>
        <p:sp>
          <p:nvSpPr>
            <p:cNvPr id="4" name="Freeform 4"/>
            <p:cNvSpPr/>
            <p:nvPr/>
          </p:nvSpPr>
          <p:spPr>
            <a:xfrm>
              <a:off x="0" y="-461294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34" y="486809"/>
              <a:ext cx="868775" cy="118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8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8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8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800" b="1" dirty="0">
                  <a:solidFill>
                    <a:schemeClr val="bg1"/>
                  </a:solidFill>
                  <a:latin typeface="+mj-lt"/>
                </a:rPr>
                <a:t>07586115855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13250" y="51563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200" u="sng" dirty="0">
                <a:solidFill>
                  <a:srgbClr val="000000"/>
                </a:solidFill>
                <a:latin typeface="DM Sans Bold"/>
              </a:rPr>
              <a:t>September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12919" y="6533523"/>
            <a:ext cx="2536263" cy="836331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8" y="75858"/>
            <a:ext cx="1181202" cy="624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/>
          <p:nvPr/>
        </p:nvSpPr>
        <p:spPr>
          <a:xfrm>
            <a:off x="3136690" y="571801"/>
            <a:ext cx="50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  <a:p>
            <a:endParaRPr lang="en-GB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/>
          <p:nvPr/>
        </p:nvCxnSpPr>
        <p:spPr>
          <a:xfrm>
            <a:off x="385203" y="2286000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/>
          <p:nvPr/>
        </p:nvSpPr>
        <p:spPr>
          <a:xfrm>
            <a:off x="2914032" y="2672418"/>
            <a:ext cx="428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Want your say in the hub, access this &gt;&gt;&gt;</a:t>
            </a:r>
          </a:p>
          <a:p>
            <a:endParaRPr lang="en-GB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>
            <a:cxnSpLocks/>
          </p:cNvCxnSpPr>
          <p:nvPr/>
        </p:nvCxnSpPr>
        <p:spPr>
          <a:xfrm flipV="1">
            <a:off x="385203" y="4499603"/>
            <a:ext cx="9923568" cy="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/>
          <p:nvPr/>
        </p:nvSpPr>
        <p:spPr>
          <a:xfrm>
            <a:off x="2549182" y="4565647"/>
            <a:ext cx="44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a chance to get nostalgic access this &gt;&gt;&gt;</a:t>
            </a:r>
          </a:p>
          <a:p>
            <a:endParaRPr lang="en-GB" b="1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>
            <a:cxnSpLocks/>
          </p:cNvCxnSpPr>
          <p:nvPr/>
        </p:nvCxnSpPr>
        <p:spPr>
          <a:xfrm>
            <a:off x="389826" y="6564343"/>
            <a:ext cx="9923568" cy="2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F09035C-B0A2-D1B3-12CE-E4611BDD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95" y="163987"/>
            <a:ext cx="1557028" cy="430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1E2E5-E8F4-C1B1-C430-B51ED800D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693" y="813176"/>
            <a:ext cx="1428114" cy="1206901"/>
          </a:xfrm>
          <a:prstGeom prst="rect">
            <a:avLst/>
          </a:prstGeom>
        </p:spPr>
      </p:pic>
      <p:pic>
        <p:nvPicPr>
          <p:cNvPr id="6" name="Picture 5" descr="Close up of person painting">
            <a:extLst>
              <a:ext uri="{FF2B5EF4-FFF2-40B4-BE49-F238E27FC236}">
                <a16:creationId xmlns:a16="http://schemas.microsoft.com/office/drawing/2014/main" id="{F896CA4D-7D21-9395-97BD-02FAEE566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5337" r="9968"/>
          <a:stretch/>
        </p:blipFill>
        <p:spPr>
          <a:xfrm>
            <a:off x="2655634" y="1045290"/>
            <a:ext cx="1603587" cy="107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467D0-C633-19A1-E6CD-834642AFAA6D}"/>
              </a:ext>
            </a:extLst>
          </p:cNvPr>
          <p:cNvSpPr txBox="1"/>
          <p:nvPr/>
        </p:nvSpPr>
        <p:spPr>
          <a:xfrm>
            <a:off x="4412975" y="1084712"/>
            <a:ext cx="4218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Get support building your confidence, social skills, and self-esteem ready to tackle life’s big challenges</a:t>
            </a:r>
          </a:p>
        </p:txBody>
      </p:sp>
      <p:pic>
        <p:nvPicPr>
          <p:cNvPr id="14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D2FDDE69-B393-478A-0FE8-ED7F7B70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" y="2525112"/>
            <a:ext cx="1690730" cy="14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CE6E25-92AC-BE2C-9F76-B4C4C5D42468}"/>
              </a:ext>
            </a:extLst>
          </p:cNvPr>
          <p:cNvSpPr txBox="1"/>
          <p:nvPr/>
        </p:nvSpPr>
        <p:spPr>
          <a:xfrm>
            <a:off x="2914032" y="3446077"/>
            <a:ext cx="510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Have your say in what we do in the hub and what activities we can offer in October.  </a:t>
            </a:r>
          </a:p>
        </p:txBody>
      </p:sp>
      <p:pic>
        <p:nvPicPr>
          <p:cNvPr id="20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1CE6F314-7C00-C132-69A1-637EF89E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0" y="4832729"/>
            <a:ext cx="1746563" cy="10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F61662-2EF2-337A-E2BE-CEEDE2B55FCF}"/>
              </a:ext>
            </a:extLst>
          </p:cNvPr>
          <p:cNvSpPr txBox="1"/>
          <p:nvPr/>
        </p:nvSpPr>
        <p:spPr>
          <a:xfrm>
            <a:off x="2740976" y="4939397"/>
            <a:ext cx="53481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This session will give you the opportunity to play / listen to music that takes you back to a good memory, feel free to share that memory too or just simply enjoy listening in company.  Listening to music is such a good tool, whether it be meditative or calming.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89A2D-114E-6EE2-4186-9556C3C924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4532" y="2808387"/>
            <a:ext cx="1450552" cy="917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78ABC-C6F8-56DC-AB93-0CE2249226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6309" y="4964226"/>
            <a:ext cx="1282769" cy="10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9022ca7-da8b-462c-ac53-cf911d2e7c5d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21fe2dc5-e687-4b08-a992-8b5ade4d547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5D5B3A-61CD-4C94-A3F3-5BF293E18A04}"/>
</file>

<file path=docProps/app.xml><?xml version="1.0" encoding="utf-8"?>
<Properties xmlns="http://schemas.openxmlformats.org/officeDocument/2006/extended-properties" xmlns:vt="http://schemas.openxmlformats.org/officeDocument/2006/docPropsVTypes">
  <TotalTime>17387</TotalTime>
  <Words>1538</Words>
  <Application>Microsoft Office PowerPoint</Application>
  <PresentationFormat>Custom</PresentationFormat>
  <Paragraphs>448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DM Sans Bold</vt:lpstr>
      <vt:lpstr>Calibri</vt:lpstr>
      <vt:lpstr>Arial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Hvalec, Julia (Growth Company)</dc:creator>
  <cp:lastModifiedBy>Swarbrick, Jade (Growth Company)</cp:lastModifiedBy>
  <cp:revision>459</cp:revision>
  <cp:lastPrinted>2024-09-30T08:24:20Z</cp:lastPrinted>
  <dcterms:created xsi:type="dcterms:W3CDTF">2006-08-16T00:00:00Z</dcterms:created>
  <dcterms:modified xsi:type="dcterms:W3CDTF">2025-07-30T08:12:24Z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