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sldIdLst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A027F44-9D76-4439-AC51-6CDA21E97D88}" v="60" dt="2025-05-14T13:55:36.045"/>
    <p1510:client id="{FA06F7C2-0D78-4788-A638-E30E0B872D5B}" v="791" dt="2025-05-14T13:57:09.8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101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5FB143-2700-4C5D-ABA2-0B45D4847202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1A4D3-8479-4995-B6E5-FC93CA6E8C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706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261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F95223-AD5F-77F6-A7E3-A36A99D69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943D2F4-6C6A-BBFC-96BC-02D5E1A335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6EDFF09-D16A-FA2A-8628-F9DD860CE9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CCCDDD-2066-9BDF-8EA1-C543D17990C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262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72B2BA-168F-D568-D067-75701F3191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5684ECF-9878-235B-D773-E1BE73D4801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521ABED-EE50-998E-64AB-E70211B97F6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AE1C2A-2130-982B-92FC-6D7BA751680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96011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AB2D82-D6CC-E7F6-7110-F40AD621E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1DEE97A-C569-3DA4-E4F9-F5A0B06D063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8BFBD98-2CF4-9A71-166C-72858330C8F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Social Inclusion </a:t>
            </a:r>
            <a:br>
              <a:rPr lang="en-GB"/>
            </a:br>
            <a:br>
              <a:rPr lang="en-GB"/>
            </a:br>
            <a:r>
              <a:rPr lang="en-GB"/>
              <a:t>Work focused activities </a:t>
            </a:r>
            <a:br>
              <a:rPr lang="en-GB"/>
            </a:br>
            <a:r>
              <a:rPr lang="en-GB"/>
              <a:t>Housing Activities </a:t>
            </a:r>
            <a:br>
              <a:rPr lang="en-GB"/>
            </a:br>
            <a:r>
              <a:rPr lang="en-GB"/>
              <a:t>Confidence Building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953910-A305-246E-72B5-BC61EC09D60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898F50F-6AE7-4C7D-BAE7-146DD764A6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5186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B3AB47-11EE-7C40-EB46-73DDA57BCE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D0B476-FDD8-C9E8-ACF6-93349E21B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FB5344-EA16-4C6D-C5CF-E5C49A372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9D4BCC-3E21-9FCA-B4C7-AA7589BA5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7C5C9-C916-D775-BCD4-6A9C04CAF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8233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43D0B-E79D-D5F1-E57C-BA4543C87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CEC68A-9F82-FA05-C87E-B20706F533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9E2FBC-CB69-2E51-2FA4-4498D2DB8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43156B-C85E-5588-28A4-DADE54C2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A13AF-AABE-2C20-BC93-BA15B879C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33931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D26319-834D-2E07-EAC5-857BD5621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25E4B-D94B-F9E4-84E8-2B2179F52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6ADFE0-A04B-DA81-8922-9A560AE79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620C2A-C76A-AD65-8A40-20050C236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2EE1A8-2ED3-B611-98A5-1DA3F7A15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290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A0300-6A8D-1F6E-5874-6D2E9CBD7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018C20-BA12-2720-AF47-B2700C81F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BBF382-E365-6B71-6E4A-ABD4DAF81E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48CB1-E283-712C-B670-D6777CA253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E3F7F-893C-9C65-85B1-8E4C03D5BD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387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ABA522-807F-5454-DCDC-38FE89E9D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B005C-5F7C-249D-A7AA-F9D0DC760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58B9E6-7189-B156-06E8-833F56305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382350-66F6-00FD-600B-E0E5E5F88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8B42F5-EDE3-8DFE-A61B-6F9761A69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08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E60DE-3DE9-0EDC-0641-DC01113A6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C7A8A-9597-6F24-5ED6-B7B90BE81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D17794-BDB9-B515-183F-030288A292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B0960-34B6-3759-9AAA-E2BB54611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B59833-6BC7-D91D-59A0-2FD84EE05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A1DDAF-A311-C05F-C534-ABAE5DE23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915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8454BD-FEA3-3449-8AA5-97F40A172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32D8CC-B1F8-A852-5A1D-40363E208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BA1731-2468-E545-5050-FD87CD422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3AAFD6-37BF-8E51-E170-7C97187FA7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BA9FDC-AB45-C00E-91F0-F598F8E358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824C15-C1F6-F2B7-F2F4-DBBF7C07D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D23595-778C-B42C-984E-3758A4EC2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7235C5-B2DA-7A0C-642D-8E0E4759E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80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B24D1-627B-4A7E-40FC-F900C7F93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50B930-B940-FBC7-4134-0A2F5579E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5E69C8-058B-0A8C-20A7-4F52BA74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2EEB5C-8CA0-5BDB-52D1-AE61112FC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9918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7CB7CD7-EB0A-A930-363B-D02F26FDE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BA9E1C-4D16-7097-3437-49956C95D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41FD23-6912-9AD5-6E41-DD68BD3DF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3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94FA5-ABC5-D3DE-6ABE-039251AEA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3CD90-A24E-59D6-19D1-2755A6C98A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871691-37E6-89D3-E67C-631AA3133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53487-4770-769D-3A87-BADC802F37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79985-382B-E7D1-3A96-6CBDE04F6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DB7750-2291-1DFE-2DC9-2A661CD20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3920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EAEA81-8933-149F-AE89-64706EE75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778026-7271-1EE3-E123-C40104FEBB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5502E-BB82-8F11-6EA1-51EC953FD8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2FF39-1818-AA2C-991D-54AA6488B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C93428-8190-EBB1-7178-40E3A80F2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DFF6E0-782E-6E52-16A7-903F68208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323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40EB26-3BA6-99D0-9F35-FF21D7F9FA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F39E51-25A0-7C20-D290-07AD4840D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3156B-BF57-040D-7F8F-B389C11257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85317B-7ACF-4A63-B8B5-E5E7EF5F1F25}" type="datetimeFigureOut">
              <a:rPr lang="en-GB" smtClean="0"/>
              <a:t>14/05/2025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B0AFD9-6753-B58B-18AD-4AAAE31E9E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032426-2252-32FF-B863-BD394188E9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5AA9108-C808-44E3-94FE-DC7B1E5909D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9031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svg"/><Relationship Id="rId18" Type="http://schemas.openxmlformats.org/officeDocument/2006/relationships/image" Target="../media/image15.png"/><Relationship Id="rId26" Type="http://schemas.openxmlformats.org/officeDocument/2006/relationships/image" Target="../media/image23.png"/><Relationship Id="rId21" Type="http://schemas.openxmlformats.org/officeDocument/2006/relationships/image" Target="../media/image18.svg"/><Relationship Id="rId34" Type="http://schemas.openxmlformats.org/officeDocument/2006/relationships/image" Target="../media/image31.png"/><Relationship Id="rId7" Type="http://schemas.openxmlformats.org/officeDocument/2006/relationships/image" Target="cid:image001.png@01DAE432.DADAEFD0" TargetMode="External"/><Relationship Id="rId12" Type="http://schemas.openxmlformats.org/officeDocument/2006/relationships/image" Target="../media/image9.png"/><Relationship Id="rId17" Type="http://schemas.openxmlformats.org/officeDocument/2006/relationships/image" Target="../media/image14.svg"/><Relationship Id="rId25" Type="http://schemas.openxmlformats.org/officeDocument/2006/relationships/image" Target="../media/image22.svg"/><Relationship Id="rId33" Type="http://schemas.openxmlformats.org/officeDocument/2006/relationships/image" Target="../media/image30.sv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3.png"/><Relationship Id="rId20" Type="http://schemas.openxmlformats.org/officeDocument/2006/relationships/image" Target="../media/image17.png"/><Relationship Id="rId29" Type="http://schemas.openxmlformats.org/officeDocument/2006/relationships/image" Target="../media/image2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21.png"/><Relationship Id="rId32" Type="http://schemas.openxmlformats.org/officeDocument/2006/relationships/image" Target="../media/image29.png"/><Relationship Id="rId37" Type="http://schemas.openxmlformats.org/officeDocument/2006/relationships/image" Target="../media/image34.svg"/><Relationship Id="rId5" Type="http://schemas.openxmlformats.org/officeDocument/2006/relationships/image" Target="../media/image3.svg"/><Relationship Id="rId15" Type="http://schemas.openxmlformats.org/officeDocument/2006/relationships/image" Target="../media/image12.svg"/><Relationship Id="rId23" Type="http://schemas.openxmlformats.org/officeDocument/2006/relationships/image" Target="../media/image20.svg"/><Relationship Id="rId28" Type="http://schemas.openxmlformats.org/officeDocument/2006/relationships/image" Target="../media/image25.png"/><Relationship Id="rId36" Type="http://schemas.openxmlformats.org/officeDocument/2006/relationships/image" Target="../media/image33.png"/><Relationship Id="rId10" Type="http://schemas.openxmlformats.org/officeDocument/2006/relationships/image" Target="../media/image7.png"/><Relationship Id="rId19" Type="http://schemas.openxmlformats.org/officeDocument/2006/relationships/image" Target="../media/image16.svg"/><Relationship Id="rId31" Type="http://schemas.openxmlformats.org/officeDocument/2006/relationships/image" Target="../media/image28.sv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1.png"/><Relationship Id="rId22" Type="http://schemas.openxmlformats.org/officeDocument/2006/relationships/image" Target="../media/image19.png"/><Relationship Id="rId27" Type="http://schemas.openxmlformats.org/officeDocument/2006/relationships/image" Target="../media/image24.svg"/><Relationship Id="rId30" Type="http://schemas.openxmlformats.org/officeDocument/2006/relationships/image" Target="../media/image27.png"/><Relationship Id="rId35" Type="http://schemas.openxmlformats.org/officeDocument/2006/relationships/image" Target="../media/image32.svg"/><Relationship Id="rId8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4.svg"/><Relationship Id="rId18" Type="http://schemas.openxmlformats.org/officeDocument/2006/relationships/image" Target="../media/image19.png"/><Relationship Id="rId26" Type="http://schemas.openxmlformats.org/officeDocument/2006/relationships/image" Target="../media/image33.png"/><Relationship Id="rId3" Type="http://schemas.openxmlformats.org/officeDocument/2006/relationships/image" Target="../media/image1.png"/><Relationship Id="rId21" Type="http://schemas.openxmlformats.org/officeDocument/2006/relationships/image" Target="../media/image24.svg"/><Relationship Id="rId34" Type="http://schemas.openxmlformats.org/officeDocument/2006/relationships/image" Target="../media/image7.png"/><Relationship Id="rId7" Type="http://schemas.openxmlformats.org/officeDocument/2006/relationships/image" Target="cid:image001.png@01DAE432.DADAEFD0" TargetMode="External"/><Relationship Id="rId12" Type="http://schemas.openxmlformats.org/officeDocument/2006/relationships/image" Target="../media/image13.png"/><Relationship Id="rId17" Type="http://schemas.openxmlformats.org/officeDocument/2006/relationships/image" Target="../media/image18.svg"/><Relationship Id="rId25" Type="http://schemas.openxmlformats.org/officeDocument/2006/relationships/image" Target="../media/image28.svg"/><Relationship Id="rId33" Type="http://schemas.openxmlformats.org/officeDocument/2006/relationships/image" Target="../media/image30.sv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7.png"/><Relationship Id="rId20" Type="http://schemas.openxmlformats.org/officeDocument/2006/relationships/image" Target="../media/image23.png"/><Relationship Id="rId29" Type="http://schemas.openxmlformats.org/officeDocument/2006/relationships/image" Target="../media/image3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2.svg"/><Relationship Id="rId24" Type="http://schemas.openxmlformats.org/officeDocument/2006/relationships/image" Target="../media/image27.png"/><Relationship Id="rId32" Type="http://schemas.openxmlformats.org/officeDocument/2006/relationships/image" Target="../media/image29.png"/><Relationship Id="rId5" Type="http://schemas.openxmlformats.org/officeDocument/2006/relationships/image" Target="../media/image3.svg"/><Relationship Id="rId15" Type="http://schemas.openxmlformats.org/officeDocument/2006/relationships/image" Target="../media/image16.svg"/><Relationship Id="rId23" Type="http://schemas.openxmlformats.org/officeDocument/2006/relationships/image" Target="../media/image26.svg"/><Relationship Id="rId28" Type="http://schemas.openxmlformats.org/officeDocument/2006/relationships/image" Target="../media/image35.png"/><Relationship Id="rId10" Type="http://schemas.openxmlformats.org/officeDocument/2006/relationships/image" Target="../media/image11.png"/><Relationship Id="rId19" Type="http://schemas.openxmlformats.org/officeDocument/2006/relationships/image" Target="../media/image20.svg"/><Relationship Id="rId31" Type="http://schemas.openxmlformats.org/officeDocument/2006/relationships/image" Target="../media/image38.svg"/><Relationship Id="rId4" Type="http://schemas.openxmlformats.org/officeDocument/2006/relationships/image" Target="../media/image2.png"/><Relationship Id="rId9" Type="http://schemas.openxmlformats.org/officeDocument/2006/relationships/image" Target="../media/image10.svg"/><Relationship Id="rId14" Type="http://schemas.openxmlformats.org/officeDocument/2006/relationships/image" Target="../media/image15.png"/><Relationship Id="rId22" Type="http://schemas.openxmlformats.org/officeDocument/2006/relationships/image" Target="../media/image25.png"/><Relationship Id="rId27" Type="http://schemas.openxmlformats.org/officeDocument/2006/relationships/image" Target="../media/image34.svg"/><Relationship Id="rId30" Type="http://schemas.openxmlformats.org/officeDocument/2006/relationships/image" Target="../media/image37.png"/><Relationship Id="rId35" Type="http://schemas.openxmlformats.org/officeDocument/2006/relationships/image" Target="../media/image8.svg"/><Relationship Id="rId8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19.png"/><Relationship Id="rId26" Type="http://schemas.openxmlformats.org/officeDocument/2006/relationships/image" Target="../media/image33.png"/><Relationship Id="rId39" Type="http://schemas.openxmlformats.org/officeDocument/2006/relationships/image" Target="../media/image30.svg"/><Relationship Id="rId21" Type="http://schemas.openxmlformats.org/officeDocument/2006/relationships/image" Target="../media/image24.svg"/><Relationship Id="rId34" Type="http://schemas.openxmlformats.org/officeDocument/2006/relationships/image" Target="../media/image43.png"/><Relationship Id="rId7" Type="http://schemas.openxmlformats.org/officeDocument/2006/relationships/image" Target="cid:image001.png@01DAE432.DADAEFD0" TargetMode="External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7.png"/><Relationship Id="rId20" Type="http://schemas.openxmlformats.org/officeDocument/2006/relationships/image" Target="../media/image23.png"/><Relationship Id="rId29" Type="http://schemas.openxmlformats.org/officeDocument/2006/relationships/image" Target="../media/image38.svg"/><Relationship Id="rId41" Type="http://schemas.openxmlformats.org/officeDocument/2006/relationships/image" Target="../media/image36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27.png"/><Relationship Id="rId32" Type="http://schemas.openxmlformats.org/officeDocument/2006/relationships/image" Target="../media/image41.png"/><Relationship Id="rId37" Type="http://schemas.openxmlformats.org/officeDocument/2006/relationships/image" Target="../media/image46.svg"/><Relationship Id="rId40" Type="http://schemas.openxmlformats.org/officeDocument/2006/relationships/image" Target="../media/image35.png"/><Relationship Id="rId5" Type="http://schemas.openxmlformats.org/officeDocument/2006/relationships/image" Target="../media/image3.svg"/><Relationship Id="rId15" Type="http://schemas.openxmlformats.org/officeDocument/2006/relationships/image" Target="../media/image16.svg"/><Relationship Id="rId23" Type="http://schemas.openxmlformats.org/officeDocument/2006/relationships/image" Target="../media/image26.svg"/><Relationship Id="rId28" Type="http://schemas.openxmlformats.org/officeDocument/2006/relationships/image" Target="../media/image37.png"/><Relationship Id="rId36" Type="http://schemas.openxmlformats.org/officeDocument/2006/relationships/image" Target="../media/image45.png"/><Relationship Id="rId10" Type="http://schemas.openxmlformats.org/officeDocument/2006/relationships/image" Target="../media/image7.png"/><Relationship Id="rId19" Type="http://schemas.openxmlformats.org/officeDocument/2006/relationships/image" Target="../media/image20.svg"/><Relationship Id="rId31" Type="http://schemas.openxmlformats.org/officeDocument/2006/relationships/image" Target="../media/image40.sv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5.png"/><Relationship Id="rId22" Type="http://schemas.openxmlformats.org/officeDocument/2006/relationships/image" Target="../media/image25.png"/><Relationship Id="rId27" Type="http://schemas.openxmlformats.org/officeDocument/2006/relationships/image" Target="../media/image34.svg"/><Relationship Id="rId30" Type="http://schemas.openxmlformats.org/officeDocument/2006/relationships/image" Target="../media/image39.png"/><Relationship Id="rId35" Type="http://schemas.openxmlformats.org/officeDocument/2006/relationships/image" Target="../media/image44.svg"/><Relationship Id="rId8" Type="http://schemas.openxmlformats.org/officeDocument/2006/relationships/image" Target="../media/image5.png"/><Relationship Id="rId3" Type="http://schemas.openxmlformats.org/officeDocument/2006/relationships/image" Target="../media/image1.png"/><Relationship Id="rId12" Type="http://schemas.openxmlformats.org/officeDocument/2006/relationships/image" Target="../media/image11.png"/><Relationship Id="rId17" Type="http://schemas.openxmlformats.org/officeDocument/2006/relationships/image" Target="../media/image18.svg"/><Relationship Id="rId25" Type="http://schemas.openxmlformats.org/officeDocument/2006/relationships/image" Target="../media/image28.svg"/><Relationship Id="rId33" Type="http://schemas.openxmlformats.org/officeDocument/2006/relationships/image" Target="../media/image42.svg"/><Relationship Id="rId38" Type="http://schemas.openxmlformats.org/officeDocument/2006/relationships/image" Target="../media/image29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svg"/><Relationship Id="rId18" Type="http://schemas.openxmlformats.org/officeDocument/2006/relationships/image" Target="../media/image23.png"/><Relationship Id="rId26" Type="http://schemas.openxmlformats.org/officeDocument/2006/relationships/image" Target="../media/image37.png"/><Relationship Id="rId21" Type="http://schemas.openxmlformats.org/officeDocument/2006/relationships/image" Target="../media/image26.svg"/><Relationship Id="rId34" Type="http://schemas.openxmlformats.org/officeDocument/2006/relationships/image" Target="../media/image41.png"/><Relationship Id="rId7" Type="http://schemas.openxmlformats.org/officeDocument/2006/relationships/image" Target="cid:image001.png@01DAE432.DADAEFD0" TargetMode="External"/><Relationship Id="rId12" Type="http://schemas.openxmlformats.org/officeDocument/2006/relationships/image" Target="../media/image11.png"/><Relationship Id="rId17" Type="http://schemas.openxmlformats.org/officeDocument/2006/relationships/image" Target="../media/image20.svg"/><Relationship Id="rId25" Type="http://schemas.openxmlformats.org/officeDocument/2006/relationships/image" Target="../media/image34.svg"/><Relationship Id="rId33" Type="http://schemas.openxmlformats.org/officeDocument/2006/relationships/image" Target="../media/image22.sv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9.png"/><Relationship Id="rId20" Type="http://schemas.openxmlformats.org/officeDocument/2006/relationships/image" Target="../media/image25.png"/><Relationship Id="rId29" Type="http://schemas.openxmlformats.org/officeDocument/2006/relationships/image" Target="../media/image44.sv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8.svg"/><Relationship Id="rId24" Type="http://schemas.openxmlformats.org/officeDocument/2006/relationships/image" Target="../media/image33.png"/><Relationship Id="rId32" Type="http://schemas.openxmlformats.org/officeDocument/2006/relationships/image" Target="../media/image21.png"/><Relationship Id="rId37" Type="http://schemas.openxmlformats.org/officeDocument/2006/relationships/image" Target="../media/image48.svg"/><Relationship Id="rId5" Type="http://schemas.openxmlformats.org/officeDocument/2006/relationships/image" Target="../media/image3.svg"/><Relationship Id="rId15" Type="http://schemas.openxmlformats.org/officeDocument/2006/relationships/image" Target="../media/image16.svg"/><Relationship Id="rId23" Type="http://schemas.openxmlformats.org/officeDocument/2006/relationships/image" Target="../media/image28.svg"/><Relationship Id="rId28" Type="http://schemas.openxmlformats.org/officeDocument/2006/relationships/image" Target="../media/image43.png"/><Relationship Id="rId36" Type="http://schemas.openxmlformats.org/officeDocument/2006/relationships/image" Target="../media/image47.png"/><Relationship Id="rId10" Type="http://schemas.openxmlformats.org/officeDocument/2006/relationships/image" Target="../media/image7.png"/><Relationship Id="rId19" Type="http://schemas.openxmlformats.org/officeDocument/2006/relationships/image" Target="../media/image24.svg"/><Relationship Id="rId31" Type="http://schemas.openxmlformats.org/officeDocument/2006/relationships/image" Target="../media/image36.svg"/><Relationship Id="rId4" Type="http://schemas.openxmlformats.org/officeDocument/2006/relationships/image" Target="../media/image2.png"/><Relationship Id="rId9" Type="http://schemas.openxmlformats.org/officeDocument/2006/relationships/image" Target="../media/image6.svg"/><Relationship Id="rId14" Type="http://schemas.openxmlformats.org/officeDocument/2006/relationships/image" Target="../media/image15.png"/><Relationship Id="rId22" Type="http://schemas.openxmlformats.org/officeDocument/2006/relationships/image" Target="../media/image27.png"/><Relationship Id="rId27" Type="http://schemas.openxmlformats.org/officeDocument/2006/relationships/image" Target="../media/image38.svg"/><Relationship Id="rId30" Type="http://schemas.openxmlformats.org/officeDocument/2006/relationships/image" Target="../media/image35.png"/><Relationship Id="rId35" Type="http://schemas.openxmlformats.org/officeDocument/2006/relationships/image" Target="../media/image42.svg"/><Relationship Id="rId8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463915"/>
              </p:ext>
            </p:extLst>
          </p:nvPr>
        </p:nvGraphicFramePr>
        <p:xfrm>
          <a:off x="3273779" y="391114"/>
          <a:ext cx="8918221" cy="6535430"/>
        </p:xfrm>
        <a:graphic>
          <a:graphicData uri="http://schemas.openxmlformats.org/drawingml/2006/table">
            <a:tbl>
              <a:tblPr/>
              <a:tblGrid>
                <a:gridCol w="15947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5435">
                  <a:extLst>
                    <a:ext uri="{9D8B030D-6E8A-4147-A177-3AD203B41FA5}">
                      <a16:colId xmlns:a16="http://schemas.microsoft.com/office/drawing/2014/main" val="1745672009"/>
                    </a:ext>
                  </a:extLst>
                </a:gridCol>
                <a:gridCol w="9269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6923">
                  <a:extLst>
                    <a:ext uri="{9D8B030D-6E8A-4147-A177-3AD203B41FA5}">
                      <a16:colId xmlns:a16="http://schemas.microsoft.com/office/drawing/2014/main" val="286708700"/>
                    </a:ext>
                  </a:extLst>
                </a:gridCol>
                <a:gridCol w="103361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18709">
                  <a:extLst>
                    <a:ext uri="{9D8B030D-6E8A-4147-A177-3AD203B41FA5}">
                      <a16:colId xmlns:a16="http://schemas.microsoft.com/office/drawing/2014/main" val="3183817311"/>
                    </a:ext>
                  </a:extLst>
                </a:gridCol>
                <a:gridCol w="97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5437">
                  <a:extLst>
                    <a:ext uri="{9D8B030D-6E8A-4147-A177-3AD203B41FA5}">
                      <a16:colId xmlns:a16="http://schemas.microsoft.com/office/drawing/2014/main" val="1846803903"/>
                    </a:ext>
                  </a:extLst>
                </a:gridCol>
              </a:tblGrid>
              <a:tr h="452292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00" b="1">
                          <a:latin typeface="DM Sans Bold"/>
                        </a:rPr>
                        <a:t>Monday 2</a:t>
                      </a:r>
                      <a:r>
                        <a:rPr lang="en-US" sz="1300" b="1" baseline="30000">
                          <a:latin typeface="DM Sans Bold"/>
                        </a:rPr>
                        <a:t>nd</a:t>
                      </a:r>
                      <a:endParaRPr lang="en-US" sz="1300" b="1"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Tuesday 3rd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Wednesday 4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Thursday 5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Friday 6th 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2716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10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 - 11am</a:t>
                      </a:r>
                      <a:endParaRPr lang="en-US" sz="10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Creative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10.30 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LGBT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Pride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Event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2025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Quiz, baking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Art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10.00 am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12:30am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Crafts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11am to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African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Drums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10:30amto 12:30pm 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Job Clubs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16153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Coffee &amp; Chat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11pm – 12pm 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7846">
                <a:tc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12;30pm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1pm – 1:30pm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9443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– 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Mock Interview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1pm - 2pm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Money Management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3pm-4pm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Mindfulness Techniques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1pm-3pm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Hub Quiz 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– 4pm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16153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Intro to Basic Cooking Skills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2pm-4:pm</a:t>
                      </a: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Participant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Induction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 to 4:pm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Now That’s What I Call Music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3pm – 4.pm</a:t>
                      </a:r>
                      <a:endParaRPr lang="en-US" sz="900" b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Chess Club - wellbeing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3pm-4:pm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/>
          <p:cNvGrpSpPr/>
          <p:nvPr/>
        </p:nvGrpSpPr>
        <p:grpSpPr>
          <a:xfrm>
            <a:off x="115681" y="1383909"/>
            <a:ext cx="3265106" cy="5292953"/>
            <a:chOff x="-468562" y="-253162"/>
            <a:chExt cx="1310555" cy="2306418"/>
          </a:xfrm>
        </p:grpSpPr>
        <p:sp>
          <p:nvSpPr>
            <p:cNvPr id="4" name="Freeform 4"/>
            <p:cNvSpPr/>
            <p:nvPr/>
          </p:nvSpPr>
          <p:spPr>
            <a:xfrm>
              <a:off x="-468562" y="-253162"/>
              <a:ext cx="1245559" cy="204110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/>
            <p:cNvSpPr txBox="1"/>
            <p:nvPr/>
          </p:nvSpPr>
          <p:spPr>
            <a:xfrm>
              <a:off x="-468562" y="-124138"/>
              <a:ext cx="1310555" cy="2177394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/>
          <p:cNvGrpSpPr/>
          <p:nvPr/>
        </p:nvGrpSpPr>
        <p:grpSpPr>
          <a:xfrm rot="2700000">
            <a:off x="170912" y="948946"/>
            <a:ext cx="266680" cy="266680"/>
            <a:chOff x="0" y="0"/>
            <a:chExt cx="812800" cy="812800"/>
          </a:xfrm>
        </p:grpSpPr>
        <p:sp>
          <p:nvSpPr>
            <p:cNvPr id="47" name="Freeform 47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8" name="TextBox 48"/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9" name="Group 49"/>
          <p:cNvGrpSpPr/>
          <p:nvPr/>
        </p:nvGrpSpPr>
        <p:grpSpPr>
          <a:xfrm>
            <a:off x="541375" y="6075980"/>
            <a:ext cx="1875036" cy="717551"/>
            <a:chOff x="183080" y="0"/>
            <a:chExt cx="2754682" cy="982653"/>
          </a:xfrm>
        </p:grpSpPr>
        <p:sp>
          <p:nvSpPr>
            <p:cNvPr id="50" name="Freeform 50"/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/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/>
          <p:cNvGrpSpPr/>
          <p:nvPr/>
        </p:nvGrpSpPr>
        <p:grpSpPr>
          <a:xfrm>
            <a:off x="168250" y="527755"/>
            <a:ext cx="220512" cy="220512"/>
            <a:chOff x="0" y="0"/>
            <a:chExt cx="812800" cy="812800"/>
          </a:xfrm>
        </p:grpSpPr>
        <p:sp>
          <p:nvSpPr>
            <p:cNvPr id="63" name="Freeform 63"/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4" name="TextBox 64"/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5" name="Group 65"/>
          <p:cNvGrpSpPr/>
          <p:nvPr/>
        </p:nvGrpSpPr>
        <p:grpSpPr>
          <a:xfrm>
            <a:off x="167670" y="165387"/>
            <a:ext cx="200419" cy="175367"/>
            <a:chOff x="0" y="0"/>
            <a:chExt cx="812800" cy="711200"/>
          </a:xfrm>
        </p:grpSpPr>
        <p:sp>
          <p:nvSpPr>
            <p:cNvPr id="66" name="Freeform 66"/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7" name="TextBox 67"/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sp>
        <p:nvSpPr>
          <p:cNvPr id="69" name="TextBox 69"/>
          <p:cNvSpPr txBox="1"/>
          <p:nvPr/>
        </p:nvSpPr>
        <p:spPr>
          <a:xfrm>
            <a:off x="5232360" y="-60866"/>
            <a:ext cx="4517959" cy="5395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3176" u="sng">
                <a:solidFill>
                  <a:srgbClr val="000000"/>
                </a:solidFill>
                <a:latin typeface="DM Sans Bold"/>
              </a:rPr>
              <a:t>June  – WEEK 1</a:t>
            </a:r>
            <a:r>
              <a:rPr lang="en-US" sz="3176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3176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/>
          <p:cNvSpPr txBox="1"/>
          <p:nvPr/>
        </p:nvSpPr>
        <p:spPr>
          <a:xfrm>
            <a:off x="562640" y="105730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/>
          <p:cNvSpPr txBox="1"/>
          <p:nvPr/>
        </p:nvSpPr>
        <p:spPr>
          <a:xfrm>
            <a:off x="562640" y="489876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/>
          <p:cNvSpPr txBox="1"/>
          <p:nvPr/>
        </p:nvSpPr>
        <p:spPr>
          <a:xfrm>
            <a:off x="562640" y="84926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7560D8E3-6215-A177-BD3F-A891C8F2AF2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5888" y="1490498"/>
            <a:ext cx="751577" cy="751577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FDC059E8-8A76-7973-EBAD-5975DF85BF4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29301" y="2988719"/>
            <a:ext cx="751577" cy="751577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83050F64-D48A-7305-7ECB-543A7264D7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470" y="9651"/>
            <a:ext cx="1050650" cy="448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BFBB8B4-A36C-70B6-46C6-1B257D56AD2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89259" y="4991713"/>
            <a:ext cx="751577" cy="751577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B737B59C-1487-017C-6055-D166BF5B3BE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65337" y="1442299"/>
            <a:ext cx="751577" cy="751577"/>
          </a:xfrm>
          <a:prstGeom prst="rect">
            <a:avLst/>
          </a:prstGeom>
        </p:spPr>
      </p:pic>
      <p:pic>
        <p:nvPicPr>
          <p:cNvPr id="27" name="Graphic 26" descr="Coffee outline">
            <a:extLst>
              <a:ext uri="{FF2B5EF4-FFF2-40B4-BE49-F238E27FC236}">
                <a16:creationId xmlns:a16="http://schemas.microsoft.com/office/drawing/2014/main" id="{06082995-4456-5AEE-2988-33F2C01C069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3751989" y="2908871"/>
            <a:ext cx="544047" cy="544047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DF165BB6-FCF1-7FB9-24F8-88C2769D4C4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646938" y="2961397"/>
            <a:ext cx="655415" cy="655415"/>
          </a:xfrm>
          <a:prstGeom prst="rect">
            <a:avLst/>
          </a:prstGeom>
        </p:spPr>
      </p:pic>
      <p:pic>
        <p:nvPicPr>
          <p:cNvPr id="86" name="Graphic 85" descr="Money outline">
            <a:extLst>
              <a:ext uri="{FF2B5EF4-FFF2-40B4-BE49-F238E27FC236}">
                <a16:creationId xmlns:a16="http://schemas.microsoft.com/office/drawing/2014/main" id="{72D3ABC0-29B9-A52B-40A6-6CEE5A79DCF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213521" y="4831637"/>
            <a:ext cx="655416" cy="655416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FCA0FB23-DDC2-AD8F-9908-0AF8EE3FA31A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7629763" y="1236432"/>
            <a:ext cx="684577" cy="684577"/>
          </a:xfrm>
          <a:prstGeom prst="rect">
            <a:avLst/>
          </a:prstGeom>
        </p:spPr>
      </p:pic>
      <p:pic>
        <p:nvPicPr>
          <p:cNvPr id="91" name="Graphic 90" descr="Brain in head with solid fill">
            <a:extLst>
              <a:ext uri="{FF2B5EF4-FFF2-40B4-BE49-F238E27FC236}">
                <a16:creationId xmlns:a16="http://schemas.microsoft.com/office/drawing/2014/main" id="{940CCC0A-EE67-D925-1A74-6336D614A9E6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81686" y="4978473"/>
            <a:ext cx="544047" cy="544047"/>
          </a:xfrm>
          <a:prstGeom prst="rect">
            <a:avLst/>
          </a:prstGeom>
        </p:spPr>
      </p:pic>
      <p:pic>
        <p:nvPicPr>
          <p:cNvPr id="93" name="Graphic 92" descr="Office worker male outline">
            <a:extLst>
              <a:ext uri="{FF2B5EF4-FFF2-40B4-BE49-F238E27FC236}">
                <a16:creationId xmlns:a16="http://schemas.microsoft.com/office/drawing/2014/main" id="{5AE1A707-6FDD-850D-700F-628F2BB0431C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10509230" y="1417205"/>
            <a:ext cx="612000" cy="612000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53D93BEA-9422-9EB1-D8F4-28165867AAD6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10340255" y="6080858"/>
            <a:ext cx="703707" cy="70370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68C48EBB-3A67-456F-D219-0981A0EB3CA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4979978" y="1809665"/>
            <a:ext cx="655415" cy="655415"/>
          </a:xfrm>
          <a:prstGeom prst="rect">
            <a:avLst/>
          </a:prstGeom>
        </p:spPr>
      </p:pic>
      <p:pic>
        <p:nvPicPr>
          <p:cNvPr id="6" name="Graphic 5" descr="Chat outline">
            <a:extLst>
              <a:ext uri="{FF2B5EF4-FFF2-40B4-BE49-F238E27FC236}">
                <a16:creationId xmlns:a16="http://schemas.microsoft.com/office/drawing/2014/main" id="{1BE40643-AE74-4A38-A3AE-380E0835E94F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362135" y="4821503"/>
            <a:ext cx="829876" cy="829876"/>
          </a:xfrm>
          <a:prstGeom prst="rect">
            <a:avLst/>
          </a:prstGeom>
        </p:spPr>
      </p:pic>
      <p:pic>
        <p:nvPicPr>
          <p:cNvPr id="9" name="Graphic 8" descr="Islamic Drum with solid fill">
            <a:extLst>
              <a:ext uri="{FF2B5EF4-FFF2-40B4-BE49-F238E27FC236}">
                <a16:creationId xmlns:a16="http://schemas.microsoft.com/office/drawing/2014/main" id="{F5D18E40-DBC7-8545-185C-044E71097AA5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9588387" y="2418610"/>
            <a:ext cx="544048" cy="353159"/>
          </a:xfrm>
          <a:prstGeom prst="rect">
            <a:avLst/>
          </a:prstGeom>
        </p:spPr>
      </p:pic>
      <p:pic>
        <p:nvPicPr>
          <p:cNvPr id="12" name="Graphic 11" descr="Bongo with solid fill">
            <a:extLst>
              <a:ext uri="{FF2B5EF4-FFF2-40B4-BE49-F238E27FC236}">
                <a16:creationId xmlns:a16="http://schemas.microsoft.com/office/drawing/2014/main" id="{A9678805-8453-1834-5E1B-BF731315FFBE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9667712" y="2918213"/>
            <a:ext cx="385397" cy="457200"/>
          </a:xfrm>
          <a:prstGeom prst="rect">
            <a:avLst/>
          </a:prstGeom>
        </p:spPr>
      </p:pic>
      <p:pic>
        <p:nvPicPr>
          <p:cNvPr id="58" name="Graphic 57" descr="Drama with solid fill">
            <a:extLst>
              <a:ext uri="{FF2B5EF4-FFF2-40B4-BE49-F238E27FC236}">
                <a16:creationId xmlns:a16="http://schemas.microsoft.com/office/drawing/2014/main" id="{1BEDB4D5-2713-0571-E72C-F921AE86F65E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906580" y="2571238"/>
            <a:ext cx="829876" cy="829876"/>
          </a:xfrm>
          <a:prstGeom prst="rect">
            <a:avLst/>
          </a:prstGeom>
        </p:spPr>
      </p:pic>
      <p:pic>
        <p:nvPicPr>
          <p:cNvPr id="15" name="Graphic 14" descr="Drama with solid fill">
            <a:extLst>
              <a:ext uri="{FF2B5EF4-FFF2-40B4-BE49-F238E27FC236}">
                <a16:creationId xmlns:a16="http://schemas.microsoft.com/office/drawing/2014/main" id="{7957F2E3-A537-AAC7-E794-1F509A76CF48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820704" y="926069"/>
            <a:ext cx="829876" cy="829876"/>
          </a:xfrm>
          <a:prstGeom prst="rect">
            <a:avLst/>
          </a:prstGeom>
        </p:spPr>
      </p:pic>
      <p:pic>
        <p:nvPicPr>
          <p:cNvPr id="17" name="Graphic 16" descr="Questions with solid fill">
            <a:extLst>
              <a:ext uri="{FF2B5EF4-FFF2-40B4-BE49-F238E27FC236}">
                <a16:creationId xmlns:a16="http://schemas.microsoft.com/office/drawing/2014/main" id="{466631B4-FBBE-6B6E-B561-2D9038A3286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10815230" y="3071106"/>
            <a:ext cx="556439" cy="556439"/>
          </a:xfrm>
          <a:prstGeom prst="rect">
            <a:avLst/>
          </a:prstGeom>
        </p:spPr>
      </p:pic>
      <p:pic>
        <p:nvPicPr>
          <p:cNvPr id="18" name="Graphic 17" descr="Chef male with solid fill">
            <a:extLst>
              <a:ext uri="{FF2B5EF4-FFF2-40B4-BE49-F238E27FC236}">
                <a16:creationId xmlns:a16="http://schemas.microsoft.com/office/drawing/2014/main" id="{CD5412BE-6DB8-72FA-82DD-93C00953DF94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4291609" y="6283649"/>
            <a:ext cx="525769" cy="525769"/>
          </a:xfrm>
          <a:prstGeom prst="rect">
            <a:avLst/>
          </a:prstGeom>
        </p:spPr>
      </p:pic>
      <p:pic>
        <p:nvPicPr>
          <p:cNvPr id="7" name="Graphic 6" descr="Boardroom outline">
            <a:extLst>
              <a:ext uri="{FF2B5EF4-FFF2-40B4-BE49-F238E27FC236}">
                <a16:creationId xmlns:a16="http://schemas.microsoft.com/office/drawing/2014/main" id="{9B3F873B-3779-A131-FE65-02FE3365C3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00375" y="6174967"/>
            <a:ext cx="751577" cy="751577"/>
          </a:xfrm>
          <a:prstGeom prst="rect">
            <a:avLst/>
          </a:prstGeom>
        </p:spPr>
      </p:pic>
      <p:pic>
        <p:nvPicPr>
          <p:cNvPr id="11" name="Graphic 10" descr="Disk jockey male outline">
            <a:extLst>
              <a:ext uri="{FF2B5EF4-FFF2-40B4-BE49-F238E27FC236}">
                <a16:creationId xmlns:a16="http://schemas.microsoft.com/office/drawing/2014/main" id="{C0D4319F-CE8C-7091-9751-B0BDFFAF9975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7249599" y="6309871"/>
            <a:ext cx="483740" cy="483740"/>
          </a:xfrm>
          <a:prstGeom prst="rect">
            <a:avLst/>
          </a:prstGeom>
        </p:spPr>
      </p:pic>
      <p:pic>
        <p:nvPicPr>
          <p:cNvPr id="20" name="Graphic 19" descr="Right And Left Brain outline">
            <a:extLst>
              <a:ext uri="{FF2B5EF4-FFF2-40B4-BE49-F238E27FC236}">
                <a16:creationId xmlns:a16="http://schemas.microsoft.com/office/drawing/2014/main" id="{AB88C1F2-8225-6767-5895-BBE9D3F527CD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1354370" y="1504006"/>
            <a:ext cx="556439" cy="556439"/>
          </a:xfrm>
          <a:prstGeom prst="rect">
            <a:avLst/>
          </a:prstGeom>
        </p:spPr>
      </p:pic>
      <p:pic>
        <p:nvPicPr>
          <p:cNvPr id="22" name="Graphic 21" descr="Right And Left Brain outline">
            <a:extLst>
              <a:ext uri="{FF2B5EF4-FFF2-40B4-BE49-F238E27FC236}">
                <a16:creationId xmlns:a16="http://schemas.microsoft.com/office/drawing/2014/main" id="{AD2DA259-C459-4D4B-5808-520A88FA3A89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1308456" y="2928418"/>
            <a:ext cx="556439" cy="556439"/>
          </a:xfrm>
          <a:prstGeom prst="rect">
            <a:avLst/>
          </a:prstGeom>
        </p:spPr>
      </p:pic>
      <p:pic>
        <p:nvPicPr>
          <p:cNvPr id="23" name="Graphic 22" descr="Right And Left Brain outline">
            <a:extLst>
              <a:ext uri="{FF2B5EF4-FFF2-40B4-BE49-F238E27FC236}">
                <a16:creationId xmlns:a16="http://schemas.microsoft.com/office/drawing/2014/main" id="{4378D81F-7EB6-EED9-B8A9-67B59EA800C9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1354370" y="4975446"/>
            <a:ext cx="556439" cy="556439"/>
          </a:xfrm>
          <a:prstGeom prst="rect">
            <a:avLst/>
          </a:prstGeom>
        </p:spPr>
      </p:pic>
      <p:pic>
        <p:nvPicPr>
          <p:cNvPr id="24" name="Graphic 23" descr="Right And Left Brain outline">
            <a:extLst>
              <a:ext uri="{FF2B5EF4-FFF2-40B4-BE49-F238E27FC236}">
                <a16:creationId xmlns:a16="http://schemas.microsoft.com/office/drawing/2014/main" id="{BEEABD87-D0A2-1EAC-D22A-106347354F35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1330995" y="6238545"/>
            <a:ext cx="556439" cy="556439"/>
          </a:xfrm>
          <a:prstGeom prst="rect">
            <a:avLst/>
          </a:prstGeom>
        </p:spPr>
      </p:pic>
      <p:grpSp>
        <p:nvGrpSpPr>
          <p:cNvPr id="25" name="Group 65">
            <a:extLst>
              <a:ext uri="{FF2B5EF4-FFF2-40B4-BE49-F238E27FC236}">
                <a16:creationId xmlns:a16="http://schemas.microsoft.com/office/drawing/2014/main" id="{E1289913-288B-AEBA-C3F5-05B35BEFF14B}"/>
              </a:ext>
            </a:extLst>
          </p:cNvPr>
          <p:cNvGrpSpPr/>
          <p:nvPr/>
        </p:nvGrpSpPr>
        <p:grpSpPr>
          <a:xfrm>
            <a:off x="5500894" y="894182"/>
            <a:ext cx="200419" cy="175367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B8CA4953-770E-B4FB-B1CF-903993D6DED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C1B4F104-F918-7F14-FB74-7BA91EA7DEF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B48A01B4-D7CF-CA08-3CB3-8FE71357E52D}"/>
              </a:ext>
            </a:extLst>
          </p:cNvPr>
          <p:cNvGrpSpPr/>
          <p:nvPr/>
        </p:nvGrpSpPr>
        <p:grpSpPr>
          <a:xfrm>
            <a:off x="4518233" y="2407580"/>
            <a:ext cx="200419" cy="175367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2DF454FD-AA9F-8156-CA77-96F5BC9C85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B12F40D0-B231-7E25-320A-9D838E233DD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E2B53131-991D-0F3F-0BD0-5EA78C1F274C}"/>
              </a:ext>
            </a:extLst>
          </p:cNvPr>
          <p:cNvGrpSpPr/>
          <p:nvPr/>
        </p:nvGrpSpPr>
        <p:grpSpPr>
          <a:xfrm>
            <a:off x="4554493" y="885925"/>
            <a:ext cx="200419" cy="175367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E5FD3C0E-D12A-3B25-36CF-4C0B9B6304A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FFFC5F60-AEE3-BB8D-183C-7682182FA3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6D2ADF17-B9DB-C621-E364-8C9BCB41312F}"/>
              </a:ext>
            </a:extLst>
          </p:cNvPr>
          <p:cNvGrpSpPr/>
          <p:nvPr/>
        </p:nvGrpSpPr>
        <p:grpSpPr>
          <a:xfrm>
            <a:off x="5511281" y="2402254"/>
            <a:ext cx="200419" cy="175367"/>
            <a:chOff x="0" y="0"/>
            <a:chExt cx="812800" cy="711200"/>
          </a:xfrm>
        </p:grpSpPr>
        <p:sp>
          <p:nvSpPr>
            <p:cNvPr id="36" name="Freeform 66">
              <a:extLst>
                <a:ext uri="{FF2B5EF4-FFF2-40B4-BE49-F238E27FC236}">
                  <a16:creationId xmlns:a16="http://schemas.microsoft.com/office/drawing/2014/main" id="{00A57721-3797-C2E2-7C16-1607BE8EC52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33DD6FBE-513E-EA13-D2F5-D24FF1676B0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9" name="Group 65">
            <a:extLst>
              <a:ext uri="{FF2B5EF4-FFF2-40B4-BE49-F238E27FC236}">
                <a16:creationId xmlns:a16="http://schemas.microsoft.com/office/drawing/2014/main" id="{3E7260F1-6E0F-15E4-F900-9C548431A384}"/>
              </a:ext>
            </a:extLst>
          </p:cNvPr>
          <p:cNvGrpSpPr/>
          <p:nvPr/>
        </p:nvGrpSpPr>
        <p:grpSpPr>
          <a:xfrm>
            <a:off x="4509690" y="4363715"/>
            <a:ext cx="200419" cy="175367"/>
            <a:chOff x="0" y="0"/>
            <a:chExt cx="812800" cy="711200"/>
          </a:xfrm>
        </p:grpSpPr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9E76FF59-914E-B3A0-13AC-3C5FFDA5F5D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1D8A6657-EECE-EE0C-E86E-CAEC112032B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3164446F-62B3-721C-3E20-42A8DB38EBA5}"/>
              </a:ext>
            </a:extLst>
          </p:cNvPr>
          <p:cNvGrpSpPr/>
          <p:nvPr/>
        </p:nvGrpSpPr>
        <p:grpSpPr>
          <a:xfrm>
            <a:off x="5777073" y="1082720"/>
            <a:ext cx="220512" cy="22051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B4E86984-C32C-D9CD-B98A-870A3CBE581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7C2FD3B8-D25A-F8DB-5002-33F7ACC29D2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973318D0-26D7-C8CD-EDA2-DFD9068796A0}"/>
              </a:ext>
            </a:extLst>
          </p:cNvPr>
          <p:cNvGrpSpPr/>
          <p:nvPr/>
        </p:nvGrpSpPr>
        <p:grpSpPr>
          <a:xfrm>
            <a:off x="4551561" y="2647468"/>
            <a:ext cx="220512" cy="22051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798D38E6-2A52-6F39-7774-018D95E2C70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408B4959-B5BE-8894-2A4D-0390DC4A62F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4" name="Group 65">
            <a:extLst>
              <a:ext uri="{FF2B5EF4-FFF2-40B4-BE49-F238E27FC236}">
                <a16:creationId xmlns:a16="http://schemas.microsoft.com/office/drawing/2014/main" id="{2ACC8C0A-8DA6-18DD-8369-317DD2237960}"/>
              </a:ext>
            </a:extLst>
          </p:cNvPr>
          <p:cNvGrpSpPr/>
          <p:nvPr/>
        </p:nvGrpSpPr>
        <p:grpSpPr>
          <a:xfrm>
            <a:off x="5796928" y="838385"/>
            <a:ext cx="200419" cy="175367"/>
            <a:chOff x="0" y="0"/>
            <a:chExt cx="812800" cy="711200"/>
          </a:xfrm>
        </p:grpSpPr>
        <p:sp>
          <p:nvSpPr>
            <p:cNvPr id="55" name="Freeform 66">
              <a:extLst>
                <a:ext uri="{FF2B5EF4-FFF2-40B4-BE49-F238E27FC236}">
                  <a16:creationId xmlns:a16="http://schemas.microsoft.com/office/drawing/2014/main" id="{53465B1E-2CA0-FC5E-F0AC-163DEC202D4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6" name="TextBox 67">
              <a:extLst>
                <a:ext uri="{FF2B5EF4-FFF2-40B4-BE49-F238E27FC236}">
                  <a16:creationId xmlns:a16="http://schemas.microsoft.com/office/drawing/2014/main" id="{541DA9A5-A196-FA17-A939-23BDCD9ED367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7" name="Group 62">
            <a:extLst>
              <a:ext uri="{FF2B5EF4-FFF2-40B4-BE49-F238E27FC236}">
                <a16:creationId xmlns:a16="http://schemas.microsoft.com/office/drawing/2014/main" id="{EF89D651-56DB-7C97-BA54-18CE7B0F7BA9}"/>
              </a:ext>
            </a:extLst>
          </p:cNvPr>
          <p:cNvGrpSpPr/>
          <p:nvPr/>
        </p:nvGrpSpPr>
        <p:grpSpPr>
          <a:xfrm>
            <a:off x="7320717" y="1120495"/>
            <a:ext cx="220512" cy="22051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BEF5EA0C-9DB8-A933-20A2-EEAA2F3561D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0" name="TextBox 64">
              <a:extLst>
                <a:ext uri="{FF2B5EF4-FFF2-40B4-BE49-F238E27FC236}">
                  <a16:creationId xmlns:a16="http://schemas.microsoft.com/office/drawing/2014/main" id="{821CA42B-831D-3087-00A9-EEAB2E7D915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7EEDAC3B-92DE-A114-3E4E-943EABDFD689}"/>
              </a:ext>
            </a:extLst>
          </p:cNvPr>
          <p:cNvGrpSpPr/>
          <p:nvPr/>
        </p:nvGrpSpPr>
        <p:grpSpPr>
          <a:xfrm>
            <a:off x="7320717" y="858829"/>
            <a:ext cx="200419" cy="175367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EF966F71-5AB5-C896-43BB-BFB231632C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B0E1B989-5197-2F6E-1656-BEB90F89E60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74" name="Group 46">
            <a:extLst>
              <a:ext uri="{FF2B5EF4-FFF2-40B4-BE49-F238E27FC236}">
                <a16:creationId xmlns:a16="http://schemas.microsoft.com/office/drawing/2014/main" id="{FA3052F3-E7B9-65B5-5387-FBBCC9620BD5}"/>
              </a:ext>
            </a:extLst>
          </p:cNvPr>
          <p:cNvGrpSpPr/>
          <p:nvPr/>
        </p:nvGrpSpPr>
        <p:grpSpPr>
          <a:xfrm rot="2700000">
            <a:off x="7287178" y="1404286"/>
            <a:ext cx="266680" cy="266680"/>
            <a:chOff x="0" y="0"/>
            <a:chExt cx="812800" cy="812800"/>
          </a:xfrm>
        </p:grpSpPr>
        <p:sp>
          <p:nvSpPr>
            <p:cNvPr id="75" name="Freeform 47">
              <a:extLst>
                <a:ext uri="{FF2B5EF4-FFF2-40B4-BE49-F238E27FC236}">
                  <a16:creationId xmlns:a16="http://schemas.microsoft.com/office/drawing/2014/main" id="{15DAC417-4A43-ED26-22A3-27FCFA08DC1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6" name="TextBox 48">
              <a:extLst>
                <a:ext uri="{FF2B5EF4-FFF2-40B4-BE49-F238E27FC236}">
                  <a16:creationId xmlns:a16="http://schemas.microsoft.com/office/drawing/2014/main" id="{D15EBB99-9B0F-EE28-5587-B0B3B47A8DFE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5DDC06C8-F991-383D-63AA-2EE72446F145}"/>
              </a:ext>
            </a:extLst>
          </p:cNvPr>
          <p:cNvGrpSpPr/>
          <p:nvPr/>
        </p:nvGrpSpPr>
        <p:grpSpPr>
          <a:xfrm>
            <a:off x="8255394" y="868990"/>
            <a:ext cx="200419" cy="175367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50F0C0A6-90BC-B9D3-7D0D-6DE40F88500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0F41A272-38CD-AC28-88CA-083F8197C89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D2616421-DE50-4B6C-2523-308D48A8F2E1}"/>
              </a:ext>
            </a:extLst>
          </p:cNvPr>
          <p:cNvGrpSpPr/>
          <p:nvPr/>
        </p:nvGrpSpPr>
        <p:grpSpPr>
          <a:xfrm>
            <a:off x="8255394" y="1143627"/>
            <a:ext cx="220512" cy="22051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48CFC407-4994-AAE0-E31D-9FCE1A9AA3C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2202AD20-6AE6-1BF6-2F1D-C8D71EDF3B3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1C1C6293-4B8A-4512-249E-3D238A6CD6C5}"/>
              </a:ext>
            </a:extLst>
          </p:cNvPr>
          <p:cNvGrpSpPr/>
          <p:nvPr/>
        </p:nvGrpSpPr>
        <p:grpSpPr>
          <a:xfrm>
            <a:off x="9297410" y="849269"/>
            <a:ext cx="200419" cy="175367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17806DA7-D3A6-3500-811A-FC8E25FC13B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45BFAE99-117E-A8C9-CBF8-45F7FC21BEE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7" name="Group 62">
            <a:extLst>
              <a:ext uri="{FF2B5EF4-FFF2-40B4-BE49-F238E27FC236}">
                <a16:creationId xmlns:a16="http://schemas.microsoft.com/office/drawing/2014/main" id="{8F9D6EF9-3AE4-FA71-A1C9-9E122601FF53}"/>
              </a:ext>
            </a:extLst>
          </p:cNvPr>
          <p:cNvGrpSpPr/>
          <p:nvPr/>
        </p:nvGrpSpPr>
        <p:grpSpPr>
          <a:xfrm>
            <a:off x="9266930" y="1110726"/>
            <a:ext cx="220512" cy="220512"/>
            <a:chOff x="0" y="0"/>
            <a:chExt cx="812800" cy="812800"/>
          </a:xfrm>
        </p:grpSpPr>
        <p:sp>
          <p:nvSpPr>
            <p:cNvPr id="90" name="Freeform 63">
              <a:extLst>
                <a:ext uri="{FF2B5EF4-FFF2-40B4-BE49-F238E27FC236}">
                  <a16:creationId xmlns:a16="http://schemas.microsoft.com/office/drawing/2014/main" id="{EEA74327-92B0-81EA-DF4F-9D5C6434742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E0A275DE-0B72-AF5B-3390-2A3530DE249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94" name="Group 46">
            <a:extLst>
              <a:ext uri="{FF2B5EF4-FFF2-40B4-BE49-F238E27FC236}">
                <a16:creationId xmlns:a16="http://schemas.microsoft.com/office/drawing/2014/main" id="{CC4ED469-3C27-1696-AF27-0411814B33EE}"/>
              </a:ext>
            </a:extLst>
          </p:cNvPr>
          <p:cNvGrpSpPr/>
          <p:nvPr/>
        </p:nvGrpSpPr>
        <p:grpSpPr>
          <a:xfrm rot="2700000">
            <a:off x="9221791" y="1375565"/>
            <a:ext cx="266680" cy="266680"/>
            <a:chOff x="0" y="0"/>
            <a:chExt cx="812800" cy="812800"/>
          </a:xfrm>
        </p:grpSpPr>
        <p:sp>
          <p:nvSpPr>
            <p:cNvPr id="96" name="Freeform 47">
              <a:extLst>
                <a:ext uri="{FF2B5EF4-FFF2-40B4-BE49-F238E27FC236}">
                  <a16:creationId xmlns:a16="http://schemas.microsoft.com/office/drawing/2014/main" id="{A67AC5AF-5C8A-41BE-0912-9B270256D22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97" name="TextBox 48">
              <a:extLst>
                <a:ext uri="{FF2B5EF4-FFF2-40B4-BE49-F238E27FC236}">
                  <a16:creationId xmlns:a16="http://schemas.microsoft.com/office/drawing/2014/main" id="{3EA20B46-5F33-B390-73FE-361D33317211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98" name="Group 65">
            <a:extLst>
              <a:ext uri="{FF2B5EF4-FFF2-40B4-BE49-F238E27FC236}">
                <a16:creationId xmlns:a16="http://schemas.microsoft.com/office/drawing/2014/main" id="{886D1BC6-46AC-34AD-4F9F-835C3E08AD1D}"/>
              </a:ext>
            </a:extLst>
          </p:cNvPr>
          <p:cNvGrpSpPr/>
          <p:nvPr/>
        </p:nvGrpSpPr>
        <p:grpSpPr>
          <a:xfrm>
            <a:off x="10100561" y="825858"/>
            <a:ext cx="200419" cy="175367"/>
            <a:chOff x="0" y="0"/>
            <a:chExt cx="812800" cy="711200"/>
          </a:xfrm>
        </p:grpSpPr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2294716E-9E8D-43F9-066D-BA91902A4B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1" name="TextBox 67">
              <a:extLst>
                <a:ext uri="{FF2B5EF4-FFF2-40B4-BE49-F238E27FC236}">
                  <a16:creationId xmlns:a16="http://schemas.microsoft.com/office/drawing/2014/main" id="{1873595C-86AF-E531-7F9A-7B6793D019F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5" name="Group 62">
            <a:extLst>
              <a:ext uri="{FF2B5EF4-FFF2-40B4-BE49-F238E27FC236}">
                <a16:creationId xmlns:a16="http://schemas.microsoft.com/office/drawing/2014/main" id="{08EBAC2C-8BBE-6A84-1C75-31D2B4E65EDA}"/>
              </a:ext>
            </a:extLst>
          </p:cNvPr>
          <p:cNvGrpSpPr/>
          <p:nvPr/>
        </p:nvGrpSpPr>
        <p:grpSpPr>
          <a:xfrm>
            <a:off x="10088198" y="1119319"/>
            <a:ext cx="220512" cy="220512"/>
            <a:chOff x="0" y="0"/>
            <a:chExt cx="812800" cy="812800"/>
          </a:xfrm>
        </p:grpSpPr>
        <p:sp>
          <p:nvSpPr>
            <p:cNvPr id="106" name="Freeform 63">
              <a:extLst>
                <a:ext uri="{FF2B5EF4-FFF2-40B4-BE49-F238E27FC236}">
                  <a16:creationId xmlns:a16="http://schemas.microsoft.com/office/drawing/2014/main" id="{016319E9-1846-602B-822F-34D23134D71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7" name="TextBox 64">
              <a:extLst>
                <a:ext uri="{FF2B5EF4-FFF2-40B4-BE49-F238E27FC236}">
                  <a16:creationId xmlns:a16="http://schemas.microsoft.com/office/drawing/2014/main" id="{11677748-8D1E-E091-17DC-111F5137AE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8" name="Group 46">
            <a:extLst>
              <a:ext uri="{FF2B5EF4-FFF2-40B4-BE49-F238E27FC236}">
                <a16:creationId xmlns:a16="http://schemas.microsoft.com/office/drawing/2014/main" id="{3CDB2C81-0C03-983F-74EE-DC5799529053}"/>
              </a:ext>
            </a:extLst>
          </p:cNvPr>
          <p:cNvGrpSpPr/>
          <p:nvPr/>
        </p:nvGrpSpPr>
        <p:grpSpPr>
          <a:xfrm rot="2700000">
            <a:off x="10040483" y="1495154"/>
            <a:ext cx="266680" cy="266680"/>
            <a:chOff x="0" y="0"/>
            <a:chExt cx="812800" cy="812800"/>
          </a:xfrm>
        </p:grpSpPr>
        <p:sp>
          <p:nvSpPr>
            <p:cNvPr id="109" name="Freeform 47">
              <a:extLst>
                <a:ext uri="{FF2B5EF4-FFF2-40B4-BE49-F238E27FC236}">
                  <a16:creationId xmlns:a16="http://schemas.microsoft.com/office/drawing/2014/main" id="{88B8C6A7-9154-F3F6-08E0-02F26759FC9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0" name="TextBox 48">
              <a:extLst>
                <a:ext uri="{FF2B5EF4-FFF2-40B4-BE49-F238E27FC236}">
                  <a16:creationId xmlns:a16="http://schemas.microsoft.com/office/drawing/2014/main" id="{7517BB6A-88F3-C52D-7118-B598695FAC6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1" name="Group 65">
            <a:extLst>
              <a:ext uri="{FF2B5EF4-FFF2-40B4-BE49-F238E27FC236}">
                <a16:creationId xmlns:a16="http://schemas.microsoft.com/office/drawing/2014/main" id="{AD8714D0-685D-38A2-A397-F271DA912007}"/>
              </a:ext>
            </a:extLst>
          </p:cNvPr>
          <p:cNvGrpSpPr/>
          <p:nvPr/>
        </p:nvGrpSpPr>
        <p:grpSpPr>
          <a:xfrm>
            <a:off x="11043962" y="900615"/>
            <a:ext cx="200419" cy="175367"/>
            <a:chOff x="0" y="0"/>
            <a:chExt cx="812800" cy="711200"/>
          </a:xfrm>
        </p:grpSpPr>
        <p:sp>
          <p:nvSpPr>
            <p:cNvPr id="112" name="Freeform 66">
              <a:extLst>
                <a:ext uri="{FF2B5EF4-FFF2-40B4-BE49-F238E27FC236}">
                  <a16:creationId xmlns:a16="http://schemas.microsoft.com/office/drawing/2014/main" id="{7E78C7EA-A4BD-047B-55D2-123DA39E2E2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3" name="TextBox 67">
              <a:extLst>
                <a:ext uri="{FF2B5EF4-FFF2-40B4-BE49-F238E27FC236}">
                  <a16:creationId xmlns:a16="http://schemas.microsoft.com/office/drawing/2014/main" id="{2D88ABB0-4906-7C91-AEE7-E62008EBF09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4" name="Group 65">
            <a:extLst>
              <a:ext uri="{FF2B5EF4-FFF2-40B4-BE49-F238E27FC236}">
                <a16:creationId xmlns:a16="http://schemas.microsoft.com/office/drawing/2014/main" id="{4838DAB3-C077-7C01-E1C2-30A0EC153B79}"/>
              </a:ext>
            </a:extLst>
          </p:cNvPr>
          <p:cNvGrpSpPr/>
          <p:nvPr/>
        </p:nvGrpSpPr>
        <p:grpSpPr>
          <a:xfrm>
            <a:off x="6450161" y="4392477"/>
            <a:ext cx="200419" cy="175367"/>
            <a:chOff x="0" y="0"/>
            <a:chExt cx="812800" cy="711200"/>
          </a:xfrm>
        </p:grpSpPr>
        <p:sp>
          <p:nvSpPr>
            <p:cNvPr id="115" name="Freeform 66">
              <a:extLst>
                <a:ext uri="{FF2B5EF4-FFF2-40B4-BE49-F238E27FC236}">
                  <a16:creationId xmlns:a16="http://schemas.microsoft.com/office/drawing/2014/main" id="{6771BCF9-012C-455C-5794-43FB5864FAA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6" name="TextBox 67">
              <a:extLst>
                <a:ext uri="{FF2B5EF4-FFF2-40B4-BE49-F238E27FC236}">
                  <a16:creationId xmlns:a16="http://schemas.microsoft.com/office/drawing/2014/main" id="{70EFAB8D-EB3E-B421-C982-90A33EAD488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7" name="Group 62">
            <a:extLst>
              <a:ext uri="{FF2B5EF4-FFF2-40B4-BE49-F238E27FC236}">
                <a16:creationId xmlns:a16="http://schemas.microsoft.com/office/drawing/2014/main" id="{933C13A3-C427-B389-7D0D-F20297262428}"/>
              </a:ext>
            </a:extLst>
          </p:cNvPr>
          <p:cNvGrpSpPr/>
          <p:nvPr/>
        </p:nvGrpSpPr>
        <p:grpSpPr>
          <a:xfrm>
            <a:off x="6430068" y="4648976"/>
            <a:ext cx="220512" cy="220512"/>
            <a:chOff x="0" y="0"/>
            <a:chExt cx="812800" cy="812800"/>
          </a:xfrm>
        </p:grpSpPr>
        <p:sp>
          <p:nvSpPr>
            <p:cNvPr id="118" name="Freeform 63">
              <a:extLst>
                <a:ext uri="{FF2B5EF4-FFF2-40B4-BE49-F238E27FC236}">
                  <a16:creationId xmlns:a16="http://schemas.microsoft.com/office/drawing/2014/main" id="{C8C8ACD4-C6ED-78F8-839C-7A116B4053B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9" name="TextBox 64">
              <a:extLst>
                <a:ext uri="{FF2B5EF4-FFF2-40B4-BE49-F238E27FC236}">
                  <a16:creationId xmlns:a16="http://schemas.microsoft.com/office/drawing/2014/main" id="{6D9B34AB-F17B-492B-351A-15477FF7F6C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0" name="Group 65">
            <a:extLst>
              <a:ext uri="{FF2B5EF4-FFF2-40B4-BE49-F238E27FC236}">
                <a16:creationId xmlns:a16="http://schemas.microsoft.com/office/drawing/2014/main" id="{59B377D4-C5A5-31B7-9EFB-EE4F2E1F8F6B}"/>
              </a:ext>
            </a:extLst>
          </p:cNvPr>
          <p:cNvGrpSpPr/>
          <p:nvPr/>
        </p:nvGrpSpPr>
        <p:grpSpPr>
          <a:xfrm>
            <a:off x="6450161" y="5731593"/>
            <a:ext cx="200419" cy="175367"/>
            <a:chOff x="0" y="0"/>
            <a:chExt cx="812800" cy="711200"/>
          </a:xfrm>
        </p:grpSpPr>
        <p:sp>
          <p:nvSpPr>
            <p:cNvPr id="121" name="Freeform 66">
              <a:extLst>
                <a:ext uri="{FF2B5EF4-FFF2-40B4-BE49-F238E27FC236}">
                  <a16:creationId xmlns:a16="http://schemas.microsoft.com/office/drawing/2014/main" id="{899CB286-D646-9F29-8F89-69C93C5ECAA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2" name="TextBox 67">
              <a:extLst>
                <a:ext uri="{FF2B5EF4-FFF2-40B4-BE49-F238E27FC236}">
                  <a16:creationId xmlns:a16="http://schemas.microsoft.com/office/drawing/2014/main" id="{14D2800B-E3AB-B290-7C65-D293B672468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3" name="Group 65">
            <a:extLst>
              <a:ext uri="{FF2B5EF4-FFF2-40B4-BE49-F238E27FC236}">
                <a16:creationId xmlns:a16="http://schemas.microsoft.com/office/drawing/2014/main" id="{A920186F-4D10-8299-9186-561787B0907D}"/>
              </a:ext>
            </a:extLst>
          </p:cNvPr>
          <p:cNvGrpSpPr/>
          <p:nvPr/>
        </p:nvGrpSpPr>
        <p:grpSpPr>
          <a:xfrm>
            <a:off x="8314340" y="4384425"/>
            <a:ext cx="200419" cy="175367"/>
            <a:chOff x="0" y="0"/>
            <a:chExt cx="812800" cy="711200"/>
          </a:xfrm>
        </p:grpSpPr>
        <p:sp>
          <p:nvSpPr>
            <p:cNvPr id="124" name="Freeform 66">
              <a:extLst>
                <a:ext uri="{FF2B5EF4-FFF2-40B4-BE49-F238E27FC236}">
                  <a16:creationId xmlns:a16="http://schemas.microsoft.com/office/drawing/2014/main" id="{F4842429-4C7B-9912-C759-5D45418DD27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5" name="TextBox 67">
              <a:extLst>
                <a:ext uri="{FF2B5EF4-FFF2-40B4-BE49-F238E27FC236}">
                  <a16:creationId xmlns:a16="http://schemas.microsoft.com/office/drawing/2014/main" id="{A7362824-7623-D57B-6155-EFCD2B5A1F1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6" name="Group 62">
            <a:extLst>
              <a:ext uri="{FF2B5EF4-FFF2-40B4-BE49-F238E27FC236}">
                <a16:creationId xmlns:a16="http://schemas.microsoft.com/office/drawing/2014/main" id="{45BABB7A-24DC-E982-B309-5DF5B4F83C88}"/>
              </a:ext>
            </a:extLst>
          </p:cNvPr>
          <p:cNvGrpSpPr/>
          <p:nvPr/>
        </p:nvGrpSpPr>
        <p:grpSpPr>
          <a:xfrm>
            <a:off x="8314340" y="4629613"/>
            <a:ext cx="220512" cy="220512"/>
            <a:chOff x="0" y="0"/>
            <a:chExt cx="812800" cy="812800"/>
          </a:xfrm>
        </p:grpSpPr>
        <p:sp>
          <p:nvSpPr>
            <p:cNvPr id="127" name="Freeform 63">
              <a:extLst>
                <a:ext uri="{FF2B5EF4-FFF2-40B4-BE49-F238E27FC236}">
                  <a16:creationId xmlns:a16="http://schemas.microsoft.com/office/drawing/2014/main" id="{EB31B57A-F80D-874B-AC40-88BDCF80060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4" name="TextBox 64">
              <a:extLst>
                <a:ext uri="{FF2B5EF4-FFF2-40B4-BE49-F238E27FC236}">
                  <a16:creationId xmlns:a16="http://schemas.microsoft.com/office/drawing/2014/main" id="{248DCB2E-A2A6-ECCA-C695-799C51F3FBC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5" name="Group 65">
            <a:extLst>
              <a:ext uri="{FF2B5EF4-FFF2-40B4-BE49-F238E27FC236}">
                <a16:creationId xmlns:a16="http://schemas.microsoft.com/office/drawing/2014/main" id="{E644EDEE-6539-AA99-6F8A-5E6C5E60F87E}"/>
              </a:ext>
            </a:extLst>
          </p:cNvPr>
          <p:cNvGrpSpPr/>
          <p:nvPr/>
        </p:nvGrpSpPr>
        <p:grpSpPr>
          <a:xfrm>
            <a:off x="8334004" y="5698675"/>
            <a:ext cx="200419" cy="175367"/>
            <a:chOff x="0" y="0"/>
            <a:chExt cx="812800" cy="711200"/>
          </a:xfrm>
        </p:grpSpPr>
        <p:sp>
          <p:nvSpPr>
            <p:cNvPr id="1027" name="Freeform 66">
              <a:extLst>
                <a:ext uri="{FF2B5EF4-FFF2-40B4-BE49-F238E27FC236}">
                  <a16:creationId xmlns:a16="http://schemas.microsoft.com/office/drawing/2014/main" id="{061BB28D-9B1A-9865-33EF-91CB34C3B2E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8" name="TextBox 67">
              <a:extLst>
                <a:ext uri="{FF2B5EF4-FFF2-40B4-BE49-F238E27FC236}">
                  <a16:creationId xmlns:a16="http://schemas.microsoft.com/office/drawing/2014/main" id="{E85234A2-6693-A46D-84EB-80B5A3694B9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9" name="Group 62">
            <a:extLst>
              <a:ext uri="{FF2B5EF4-FFF2-40B4-BE49-F238E27FC236}">
                <a16:creationId xmlns:a16="http://schemas.microsoft.com/office/drawing/2014/main" id="{AD1B4C04-D4E1-788B-84FB-A26C4BF2B273}"/>
              </a:ext>
            </a:extLst>
          </p:cNvPr>
          <p:cNvGrpSpPr/>
          <p:nvPr/>
        </p:nvGrpSpPr>
        <p:grpSpPr>
          <a:xfrm>
            <a:off x="8314340" y="5973882"/>
            <a:ext cx="220512" cy="220512"/>
            <a:chOff x="0" y="0"/>
            <a:chExt cx="812800" cy="812800"/>
          </a:xfrm>
        </p:grpSpPr>
        <p:sp>
          <p:nvSpPr>
            <p:cNvPr id="1030" name="Freeform 63">
              <a:extLst>
                <a:ext uri="{FF2B5EF4-FFF2-40B4-BE49-F238E27FC236}">
                  <a16:creationId xmlns:a16="http://schemas.microsoft.com/office/drawing/2014/main" id="{129A310C-1AF0-390F-9EEA-5FDF52BAEFC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1" name="TextBox 64">
              <a:extLst>
                <a:ext uri="{FF2B5EF4-FFF2-40B4-BE49-F238E27FC236}">
                  <a16:creationId xmlns:a16="http://schemas.microsoft.com/office/drawing/2014/main" id="{7A62830D-73B8-15B2-EB92-75D2DC6892F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2" name="Group 65">
            <a:extLst>
              <a:ext uri="{FF2B5EF4-FFF2-40B4-BE49-F238E27FC236}">
                <a16:creationId xmlns:a16="http://schemas.microsoft.com/office/drawing/2014/main" id="{EEC4AA12-5D44-A5F6-3CEC-13651FAD9A48}"/>
              </a:ext>
            </a:extLst>
          </p:cNvPr>
          <p:cNvGrpSpPr/>
          <p:nvPr/>
        </p:nvGrpSpPr>
        <p:grpSpPr>
          <a:xfrm>
            <a:off x="10082605" y="4337089"/>
            <a:ext cx="200419" cy="175367"/>
            <a:chOff x="0" y="0"/>
            <a:chExt cx="812800" cy="711200"/>
          </a:xfrm>
        </p:grpSpPr>
        <p:sp>
          <p:nvSpPr>
            <p:cNvPr id="1033" name="Freeform 66">
              <a:extLst>
                <a:ext uri="{FF2B5EF4-FFF2-40B4-BE49-F238E27FC236}">
                  <a16:creationId xmlns:a16="http://schemas.microsoft.com/office/drawing/2014/main" id="{0B584D24-A759-1A7C-59F4-0BCFFC774EF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4" name="TextBox 67">
              <a:extLst>
                <a:ext uri="{FF2B5EF4-FFF2-40B4-BE49-F238E27FC236}">
                  <a16:creationId xmlns:a16="http://schemas.microsoft.com/office/drawing/2014/main" id="{163F47CB-2691-F4E3-AC48-682EA695611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5" name="Group 62">
            <a:extLst>
              <a:ext uri="{FF2B5EF4-FFF2-40B4-BE49-F238E27FC236}">
                <a16:creationId xmlns:a16="http://schemas.microsoft.com/office/drawing/2014/main" id="{937B2886-9E18-7E75-EFCA-0B5BF4677261}"/>
              </a:ext>
            </a:extLst>
          </p:cNvPr>
          <p:cNvGrpSpPr/>
          <p:nvPr/>
        </p:nvGrpSpPr>
        <p:grpSpPr>
          <a:xfrm>
            <a:off x="10054286" y="4604016"/>
            <a:ext cx="220512" cy="220512"/>
            <a:chOff x="0" y="0"/>
            <a:chExt cx="812800" cy="812800"/>
          </a:xfrm>
        </p:grpSpPr>
        <p:sp>
          <p:nvSpPr>
            <p:cNvPr id="1036" name="Freeform 63">
              <a:extLst>
                <a:ext uri="{FF2B5EF4-FFF2-40B4-BE49-F238E27FC236}">
                  <a16:creationId xmlns:a16="http://schemas.microsoft.com/office/drawing/2014/main" id="{5BC9AED9-795C-BCB9-BB56-72D4D2365BD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7" name="TextBox 64">
              <a:extLst>
                <a:ext uri="{FF2B5EF4-FFF2-40B4-BE49-F238E27FC236}">
                  <a16:creationId xmlns:a16="http://schemas.microsoft.com/office/drawing/2014/main" id="{F27C4530-6E6F-953C-284A-CCFF2D99F74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8" name="Group 65">
            <a:extLst>
              <a:ext uri="{FF2B5EF4-FFF2-40B4-BE49-F238E27FC236}">
                <a16:creationId xmlns:a16="http://schemas.microsoft.com/office/drawing/2014/main" id="{68DBBC4F-55E1-0A80-1C66-78F8BC0688E8}"/>
              </a:ext>
            </a:extLst>
          </p:cNvPr>
          <p:cNvGrpSpPr/>
          <p:nvPr/>
        </p:nvGrpSpPr>
        <p:grpSpPr>
          <a:xfrm>
            <a:off x="11119911" y="4371502"/>
            <a:ext cx="200419" cy="175367"/>
            <a:chOff x="0" y="0"/>
            <a:chExt cx="812800" cy="711200"/>
          </a:xfrm>
        </p:grpSpPr>
        <p:sp>
          <p:nvSpPr>
            <p:cNvPr id="1039" name="Freeform 66">
              <a:extLst>
                <a:ext uri="{FF2B5EF4-FFF2-40B4-BE49-F238E27FC236}">
                  <a16:creationId xmlns:a16="http://schemas.microsoft.com/office/drawing/2014/main" id="{F50DDE0F-CC0D-A388-639F-2D916BAC09B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0" name="TextBox 67">
              <a:extLst>
                <a:ext uri="{FF2B5EF4-FFF2-40B4-BE49-F238E27FC236}">
                  <a16:creationId xmlns:a16="http://schemas.microsoft.com/office/drawing/2014/main" id="{EFC723E4-2FAD-DB9C-C3C2-9DE55C4869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1" name="Group 62">
            <a:extLst>
              <a:ext uri="{FF2B5EF4-FFF2-40B4-BE49-F238E27FC236}">
                <a16:creationId xmlns:a16="http://schemas.microsoft.com/office/drawing/2014/main" id="{DBACF4BD-542E-07D0-DD26-BE36ED88341C}"/>
              </a:ext>
            </a:extLst>
          </p:cNvPr>
          <p:cNvGrpSpPr/>
          <p:nvPr/>
        </p:nvGrpSpPr>
        <p:grpSpPr>
          <a:xfrm>
            <a:off x="11091593" y="4648262"/>
            <a:ext cx="220512" cy="220512"/>
            <a:chOff x="0" y="0"/>
            <a:chExt cx="812800" cy="812800"/>
          </a:xfrm>
        </p:grpSpPr>
        <p:sp>
          <p:nvSpPr>
            <p:cNvPr id="1042" name="Freeform 63">
              <a:extLst>
                <a:ext uri="{FF2B5EF4-FFF2-40B4-BE49-F238E27FC236}">
                  <a16:creationId xmlns:a16="http://schemas.microsoft.com/office/drawing/2014/main" id="{CE5E30F2-AF5C-5D6A-3E2A-50C0DB69FF6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3" name="TextBox 64">
              <a:extLst>
                <a:ext uri="{FF2B5EF4-FFF2-40B4-BE49-F238E27FC236}">
                  <a16:creationId xmlns:a16="http://schemas.microsoft.com/office/drawing/2014/main" id="{F0E50E39-520F-2A2B-AB35-D3C98944507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4" name="Group 65">
            <a:extLst>
              <a:ext uri="{FF2B5EF4-FFF2-40B4-BE49-F238E27FC236}">
                <a16:creationId xmlns:a16="http://schemas.microsoft.com/office/drawing/2014/main" id="{43FE99DA-7385-48E9-562B-FB0851CBB938}"/>
              </a:ext>
            </a:extLst>
          </p:cNvPr>
          <p:cNvGrpSpPr/>
          <p:nvPr/>
        </p:nvGrpSpPr>
        <p:grpSpPr>
          <a:xfrm>
            <a:off x="10087525" y="5777517"/>
            <a:ext cx="200419" cy="175367"/>
            <a:chOff x="0" y="0"/>
            <a:chExt cx="812800" cy="711200"/>
          </a:xfrm>
        </p:grpSpPr>
        <p:sp>
          <p:nvSpPr>
            <p:cNvPr id="1045" name="Freeform 66">
              <a:extLst>
                <a:ext uri="{FF2B5EF4-FFF2-40B4-BE49-F238E27FC236}">
                  <a16:creationId xmlns:a16="http://schemas.microsoft.com/office/drawing/2014/main" id="{8DB3828C-17B4-9021-061D-754437CE6B0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6" name="TextBox 67">
              <a:extLst>
                <a:ext uri="{FF2B5EF4-FFF2-40B4-BE49-F238E27FC236}">
                  <a16:creationId xmlns:a16="http://schemas.microsoft.com/office/drawing/2014/main" id="{A34C00B0-E8E4-FE8F-4BA3-BE1ED12046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</p:spTree>
    <p:extLst>
      <p:ext uri="{BB962C8B-B14F-4D97-AF65-F5344CB8AC3E}">
        <p14:creationId xmlns:p14="http://schemas.microsoft.com/office/powerpoint/2010/main" val="1986755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75D62-4228-E579-E8B0-BE3947D06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CBD406B6-1CF7-9024-9971-DE57A09BDD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7180996"/>
              </p:ext>
            </p:extLst>
          </p:nvPr>
        </p:nvGraphicFramePr>
        <p:xfrm>
          <a:off x="3198935" y="267033"/>
          <a:ext cx="8959234" cy="6391909"/>
        </p:xfrm>
        <a:graphic>
          <a:graphicData uri="http://schemas.openxmlformats.org/drawingml/2006/table">
            <a:tbl>
              <a:tblPr/>
              <a:tblGrid>
                <a:gridCol w="1598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568">
                  <a:extLst>
                    <a:ext uri="{9D8B030D-6E8A-4147-A177-3AD203B41FA5}">
                      <a16:colId xmlns:a16="http://schemas.microsoft.com/office/drawing/2014/main" val="1745672009"/>
                    </a:ext>
                  </a:extLst>
                </a:gridCol>
                <a:gridCol w="929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083">
                  <a:extLst>
                    <a:ext uri="{9D8B030D-6E8A-4147-A177-3AD203B41FA5}">
                      <a16:colId xmlns:a16="http://schemas.microsoft.com/office/drawing/2014/main" val="286708700"/>
                    </a:ext>
                  </a:extLst>
                </a:gridCol>
                <a:gridCol w="1036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84">
                  <a:extLst>
                    <a:ext uri="{9D8B030D-6E8A-4147-A177-3AD203B41FA5}">
                      <a16:colId xmlns:a16="http://schemas.microsoft.com/office/drawing/2014/main" val="3183817311"/>
                    </a:ext>
                  </a:extLst>
                </a:gridCol>
                <a:gridCol w="973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967">
                  <a:extLst>
                    <a:ext uri="{9D8B030D-6E8A-4147-A177-3AD203B41FA5}">
                      <a16:colId xmlns:a16="http://schemas.microsoft.com/office/drawing/2014/main" val="1846803903"/>
                    </a:ext>
                  </a:extLst>
                </a:gridCol>
                <a:gridCol w="784835">
                  <a:extLst>
                    <a:ext uri="{9D8B030D-6E8A-4147-A177-3AD203B41FA5}">
                      <a16:colId xmlns:a16="http://schemas.microsoft.com/office/drawing/2014/main" val="4277576799"/>
                    </a:ext>
                  </a:extLst>
                </a:gridCol>
              </a:tblGrid>
              <a:tr h="429717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00" b="1">
                          <a:latin typeface="DM Sans Bold"/>
                        </a:rPr>
                        <a:t>Monday 9</a:t>
                      </a:r>
                      <a:r>
                        <a:rPr lang="en-US" sz="1300" b="1" baseline="30000">
                          <a:latin typeface="DM Sans Bold"/>
                        </a:rPr>
                        <a:t>th</a:t>
                      </a:r>
                      <a:endParaRPr lang="en-US" sz="1300" b="1"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Tuesday 10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Wednesday 11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Thursday 12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Friday 13th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09366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Creative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10.30 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CV Workshop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Crafts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11am to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&amp;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Applications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 – 12pm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African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Drums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10:30amto 12:30pm 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Participant Inductions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11pm – 12pm 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683956"/>
                  </a:ext>
                </a:extLst>
              </a:tr>
              <a:tr h="462681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11am-12pm 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Money Management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11-12pm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1339">
                <a:tc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12;30pm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1pm – 1:30pm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9825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Cooking on a budget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  <a:endParaRPr lang="en-GB" sz="90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Future Focus – goal setting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Mock Interview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1pm - 3pm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Hub Quiz 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Games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Well, Being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– 4pm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60442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CV Workshop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to 4:30pm</a:t>
                      </a: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Enrollements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3pm-4 PM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Mindfulness 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3pm – 4.pm</a:t>
                      </a:r>
                      <a:endParaRPr lang="en-US" sz="900" b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Housing Support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3pm-4:pm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607E2316-FD04-5F3B-5C4E-6A3911210575}"/>
              </a:ext>
            </a:extLst>
          </p:cNvPr>
          <p:cNvGrpSpPr/>
          <p:nvPr/>
        </p:nvGrpSpPr>
        <p:grpSpPr>
          <a:xfrm>
            <a:off x="115681" y="1383909"/>
            <a:ext cx="3265106" cy="5292953"/>
            <a:chOff x="-468562" y="-253162"/>
            <a:chExt cx="1310555" cy="2306418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337FDA8E-5796-DDDD-0BC7-BC507DDB15D5}"/>
                </a:ext>
              </a:extLst>
            </p:cNvPr>
            <p:cNvSpPr/>
            <p:nvPr/>
          </p:nvSpPr>
          <p:spPr>
            <a:xfrm>
              <a:off x="-468562" y="-253162"/>
              <a:ext cx="1245559" cy="204110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1FB59E7F-509B-4F6D-F677-03CE630992A0}"/>
                </a:ext>
              </a:extLst>
            </p:cNvPr>
            <p:cNvSpPr txBox="1"/>
            <p:nvPr/>
          </p:nvSpPr>
          <p:spPr>
            <a:xfrm>
              <a:off x="-468562" y="-124138"/>
              <a:ext cx="1310555" cy="2177394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1E10711F-68E5-F0CD-ADD6-764688583DDD}"/>
              </a:ext>
            </a:extLst>
          </p:cNvPr>
          <p:cNvGrpSpPr/>
          <p:nvPr/>
        </p:nvGrpSpPr>
        <p:grpSpPr>
          <a:xfrm rot="2700000">
            <a:off x="170912" y="948946"/>
            <a:ext cx="266680" cy="266680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C1C23C4C-76F5-5479-6E63-656712468BB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FBCEA630-6A08-4D26-C138-76E1612FACF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2CDEEF50-A66C-8211-D0B1-F8DD73459018}"/>
              </a:ext>
            </a:extLst>
          </p:cNvPr>
          <p:cNvGrpSpPr/>
          <p:nvPr/>
        </p:nvGrpSpPr>
        <p:grpSpPr>
          <a:xfrm>
            <a:off x="541375" y="6075980"/>
            <a:ext cx="1875036" cy="717551"/>
            <a:chOff x="183080" y="0"/>
            <a:chExt cx="2754682" cy="982653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BB7E38BC-B5C6-F7B5-B6FA-1A21BB50AB5B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AF8DC5DD-2A44-1637-FCE1-3CC6BA930B42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4E0E464A-F4EC-08CD-2B2E-1E38D82A4F92}"/>
              </a:ext>
            </a:extLst>
          </p:cNvPr>
          <p:cNvGrpSpPr/>
          <p:nvPr/>
        </p:nvGrpSpPr>
        <p:grpSpPr>
          <a:xfrm>
            <a:off x="168250" y="527755"/>
            <a:ext cx="220512" cy="22051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E2C18C94-A6CB-7DB2-9112-E780E5B514F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85FD6C07-A60B-F709-8777-D806D10ACED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ED53DC5A-5A96-31A1-59B5-E08ACA040D36}"/>
              </a:ext>
            </a:extLst>
          </p:cNvPr>
          <p:cNvGrpSpPr/>
          <p:nvPr/>
        </p:nvGrpSpPr>
        <p:grpSpPr>
          <a:xfrm>
            <a:off x="167670" y="165387"/>
            <a:ext cx="200419" cy="175367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D944DC63-40E7-1BB3-A3E3-D470AC20E1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6DB082EB-55E4-53D2-CE90-9257AFEDF2B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32B819AB-EB59-DE9B-01AE-D8C794F2B948}"/>
              </a:ext>
            </a:extLst>
          </p:cNvPr>
          <p:cNvSpPr txBox="1"/>
          <p:nvPr/>
        </p:nvSpPr>
        <p:spPr>
          <a:xfrm>
            <a:off x="5232360" y="-60866"/>
            <a:ext cx="4517959" cy="5395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3176" u="sng">
                <a:solidFill>
                  <a:srgbClr val="000000"/>
                </a:solidFill>
                <a:latin typeface="DM Sans Bold"/>
              </a:rPr>
              <a:t>June  – WEEK 2</a:t>
            </a:r>
            <a:r>
              <a:rPr lang="en-US" sz="3176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3176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6907322A-EB52-9F34-EF99-C6C59838855F}"/>
              </a:ext>
            </a:extLst>
          </p:cNvPr>
          <p:cNvSpPr txBox="1"/>
          <p:nvPr/>
        </p:nvSpPr>
        <p:spPr>
          <a:xfrm>
            <a:off x="562640" y="105730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D9F3B881-B955-0B3B-252C-BF1C35FB5E95}"/>
              </a:ext>
            </a:extLst>
          </p:cNvPr>
          <p:cNvSpPr txBox="1"/>
          <p:nvPr/>
        </p:nvSpPr>
        <p:spPr>
          <a:xfrm>
            <a:off x="562640" y="489876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F3B36563-796F-F866-6C87-6E0057EC893D}"/>
              </a:ext>
            </a:extLst>
          </p:cNvPr>
          <p:cNvSpPr txBox="1"/>
          <p:nvPr/>
        </p:nvSpPr>
        <p:spPr>
          <a:xfrm>
            <a:off x="562640" y="84926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B939876B-1712-1D81-01E7-E7E8856106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5888" y="1490498"/>
            <a:ext cx="751577" cy="751577"/>
          </a:xfrm>
          <a:prstGeom prst="rect">
            <a:avLst/>
          </a:prstGeom>
        </p:spPr>
      </p:pic>
      <p:pic>
        <p:nvPicPr>
          <p:cNvPr id="21" name="Graphic 20" descr="Boardroom outline">
            <a:extLst>
              <a:ext uri="{FF2B5EF4-FFF2-40B4-BE49-F238E27FC236}">
                <a16:creationId xmlns:a16="http://schemas.microsoft.com/office/drawing/2014/main" id="{D387839F-DD7D-C2BE-FFCD-25A6E9716F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29301" y="2988719"/>
            <a:ext cx="751577" cy="751577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A6F8C90C-E41B-0909-DEE2-13A89E3CA9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470" y="9651"/>
            <a:ext cx="1050650" cy="448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637114DA-F45A-F7F2-7359-15D48AE4E0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89259" y="4991713"/>
            <a:ext cx="751577" cy="751577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D4CF6646-D7E9-455F-14BA-0CB8602FC23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16813" y="1490498"/>
            <a:ext cx="751577" cy="751577"/>
          </a:xfrm>
          <a:prstGeom prst="rect">
            <a:avLst/>
          </a:prstGeom>
        </p:spPr>
      </p:pic>
      <p:pic>
        <p:nvPicPr>
          <p:cNvPr id="86" name="Graphic 85" descr="Money outline">
            <a:extLst>
              <a:ext uri="{FF2B5EF4-FFF2-40B4-BE49-F238E27FC236}">
                <a16:creationId xmlns:a16="http://schemas.microsoft.com/office/drawing/2014/main" id="{C27B9025-A257-2574-DEC8-A9D107C30F7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0512500" y="2878929"/>
            <a:ext cx="655416" cy="655416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647DEC19-4816-4ACE-B624-E5674609FD8D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629763" y="1236432"/>
            <a:ext cx="684577" cy="684577"/>
          </a:xfrm>
          <a:prstGeom prst="rect">
            <a:avLst/>
          </a:prstGeom>
        </p:spPr>
      </p:pic>
      <p:pic>
        <p:nvPicPr>
          <p:cNvPr id="91" name="Graphic 90" descr="Brain in head with solid fill">
            <a:extLst>
              <a:ext uri="{FF2B5EF4-FFF2-40B4-BE49-F238E27FC236}">
                <a16:creationId xmlns:a16="http://schemas.microsoft.com/office/drawing/2014/main" id="{248F4666-B014-E84A-8B81-E825C3868DD6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9081686" y="4978473"/>
            <a:ext cx="544047" cy="544047"/>
          </a:xfrm>
          <a:prstGeom prst="rect">
            <a:avLst/>
          </a:prstGeom>
        </p:spPr>
      </p:pic>
      <p:pic>
        <p:nvPicPr>
          <p:cNvPr id="93" name="Graphic 92" descr="Office worker male outline">
            <a:extLst>
              <a:ext uri="{FF2B5EF4-FFF2-40B4-BE49-F238E27FC236}">
                <a16:creationId xmlns:a16="http://schemas.microsoft.com/office/drawing/2014/main" id="{21331B7E-1A82-BFCF-FD7D-65048569619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96321" y="2316522"/>
            <a:ext cx="612000" cy="612000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0A5B821D-0974-0088-5596-499D281E2C51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10340255" y="6080858"/>
            <a:ext cx="703707" cy="70370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2D4684C5-6690-AEA0-56D2-3713CB073007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769033" y="2785348"/>
            <a:ext cx="655415" cy="655415"/>
          </a:xfrm>
          <a:prstGeom prst="rect">
            <a:avLst/>
          </a:prstGeom>
        </p:spPr>
      </p:pic>
      <p:pic>
        <p:nvPicPr>
          <p:cNvPr id="9" name="Graphic 8" descr="Islamic Drum with solid fill">
            <a:extLst>
              <a:ext uri="{FF2B5EF4-FFF2-40B4-BE49-F238E27FC236}">
                <a16:creationId xmlns:a16="http://schemas.microsoft.com/office/drawing/2014/main" id="{2D56E623-6C1B-5FC7-66D3-2427C8E582BE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588387" y="2418610"/>
            <a:ext cx="544048" cy="353159"/>
          </a:xfrm>
          <a:prstGeom prst="rect">
            <a:avLst/>
          </a:prstGeom>
        </p:spPr>
      </p:pic>
      <p:pic>
        <p:nvPicPr>
          <p:cNvPr id="12" name="Graphic 11" descr="Bongo with solid fill">
            <a:extLst>
              <a:ext uri="{FF2B5EF4-FFF2-40B4-BE49-F238E27FC236}">
                <a16:creationId xmlns:a16="http://schemas.microsoft.com/office/drawing/2014/main" id="{CA11750A-BC21-BDD8-0880-85AF559BE356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667712" y="2918213"/>
            <a:ext cx="385397" cy="457200"/>
          </a:xfrm>
          <a:prstGeom prst="rect">
            <a:avLst/>
          </a:prstGeom>
        </p:spPr>
      </p:pic>
      <p:pic>
        <p:nvPicPr>
          <p:cNvPr id="58" name="Graphic 57" descr="Drama with solid fill">
            <a:extLst>
              <a:ext uri="{FF2B5EF4-FFF2-40B4-BE49-F238E27FC236}">
                <a16:creationId xmlns:a16="http://schemas.microsoft.com/office/drawing/2014/main" id="{2BD6263B-D117-3046-26AE-BE15F6B3357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906580" y="2571238"/>
            <a:ext cx="829876" cy="829876"/>
          </a:xfrm>
          <a:prstGeom prst="rect">
            <a:avLst/>
          </a:prstGeom>
        </p:spPr>
      </p:pic>
      <p:pic>
        <p:nvPicPr>
          <p:cNvPr id="15" name="Graphic 14" descr="Drama with solid fill">
            <a:extLst>
              <a:ext uri="{FF2B5EF4-FFF2-40B4-BE49-F238E27FC236}">
                <a16:creationId xmlns:a16="http://schemas.microsoft.com/office/drawing/2014/main" id="{A0AB0390-1AE3-EC25-4848-1593615335B4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820704" y="926069"/>
            <a:ext cx="829876" cy="829876"/>
          </a:xfrm>
          <a:prstGeom prst="rect">
            <a:avLst/>
          </a:prstGeom>
        </p:spPr>
      </p:pic>
      <p:pic>
        <p:nvPicPr>
          <p:cNvPr id="17" name="Graphic 16" descr="Questions with solid fill">
            <a:extLst>
              <a:ext uri="{FF2B5EF4-FFF2-40B4-BE49-F238E27FC236}">
                <a16:creationId xmlns:a16="http://schemas.microsoft.com/office/drawing/2014/main" id="{66285668-4C24-B08B-454F-D444838268B5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7353049" y="4948259"/>
            <a:ext cx="556439" cy="556439"/>
          </a:xfrm>
          <a:prstGeom prst="rect">
            <a:avLst/>
          </a:prstGeom>
        </p:spPr>
      </p:pic>
      <p:pic>
        <p:nvPicPr>
          <p:cNvPr id="20" name="Graphic 19" descr="Right And Left Brain outline">
            <a:extLst>
              <a:ext uri="{FF2B5EF4-FFF2-40B4-BE49-F238E27FC236}">
                <a16:creationId xmlns:a16="http://schemas.microsoft.com/office/drawing/2014/main" id="{0AB22F21-B129-E599-57A8-84FB8BA428B8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442859" y="1504006"/>
            <a:ext cx="556439" cy="556439"/>
          </a:xfrm>
          <a:prstGeom prst="rect">
            <a:avLst/>
          </a:prstGeom>
        </p:spPr>
      </p:pic>
      <p:pic>
        <p:nvPicPr>
          <p:cNvPr id="22" name="Graphic 21" descr="Right And Left Brain outline">
            <a:extLst>
              <a:ext uri="{FF2B5EF4-FFF2-40B4-BE49-F238E27FC236}">
                <a16:creationId xmlns:a16="http://schemas.microsoft.com/office/drawing/2014/main" id="{1287101F-84B5-0B4B-27BF-7F3F27BC5D6D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416609" y="2928418"/>
            <a:ext cx="556439" cy="556439"/>
          </a:xfrm>
          <a:prstGeom prst="rect">
            <a:avLst/>
          </a:prstGeom>
        </p:spPr>
      </p:pic>
      <p:pic>
        <p:nvPicPr>
          <p:cNvPr id="23" name="Graphic 22" descr="Right And Left Brain outline">
            <a:extLst>
              <a:ext uri="{FF2B5EF4-FFF2-40B4-BE49-F238E27FC236}">
                <a16:creationId xmlns:a16="http://schemas.microsoft.com/office/drawing/2014/main" id="{763B5171-7B95-0AB6-ADE9-F1608659CB92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354370" y="4975446"/>
            <a:ext cx="556439" cy="556439"/>
          </a:xfrm>
          <a:prstGeom prst="rect">
            <a:avLst/>
          </a:prstGeom>
        </p:spPr>
      </p:pic>
      <p:pic>
        <p:nvPicPr>
          <p:cNvPr id="24" name="Graphic 23" descr="Right And Left Brain outline">
            <a:extLst>
              <a:ext uri="{FF2B5EF4-FFF2-40B4-BE49-F238E27FC236}">
                <a16:creationId xmlns:a16="http://schemas.microsoft.com/office/drawing/2014/main" id="{C3BFD088-A400-FF76-D1F8-756B679B68F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286120" y="6031651"/>
            <a:ext cx="556439" cy="556439"/>
          </a:xfrm>
          <a:prstGeom prst="rect">
            <a:avLst/>
          </a:prstGeom>
        </p:spPr>
      </p:pic>
      <p:grpSp>
        <p:nvGrpSpPr>
          <p:cNvPr id="25" name="Group 65">
            <a:extLst>
              <a:ext uri="{FF2B5EF4-FFF2-40B4-BE49-F238E27FC236}">
                <a16:creationId xmlns:a16="http://schemas.microsoft.com/office/drawing/2014/main" id="{8C8C343B-8FDC-AD88-BF41-C624436503C2}"/>
              </a:ext>
            </a:extLst>
          </p:cNvPr>
          <p:cNvGrpSpPr/>
          <p:nvPr/>
        </p:nvGrpSpPr>
        <p:grpSpPr>
          <a:xfrm>
            <a:off x="5500894" y="894182"/>
            <a:ext cx="200419" cy="175367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10183869-9F23-1B7D-0205-3F476BB952D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72861815-90BB-8F4B-C0C0-A5E989D16B0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CD95E33D-55E3-4A3D-B70B-49F00519C3AF}"/>
              </a:ext>
            </a:extLst>
          </p:cNvPr>
          <p:cNvGrpSpPr/>
          <p:nvPr/>
        </p:nvGrpSpPr>
        <p:grpSpPr>
          <a:xfrm>
            <a:off x="4518233" y="2407580"/>
            <a:ext cx="200419" cy="175367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8CE6F9C6-B26D-60B7-5CC7-F2E35B7CC36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CAB14361-E7B1-2758-92FF-3FFE5F031C7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4D2428BA-0B8B-0E13-4475-7043ABA420BA}"/>
              </a:ext>
            </a:extLst>
          </p:cNvPr>
          <p:cNvGrpSpPr/>
          <p:nvPr/>
        </p:nvGrpSpPr>
        <p:grpSpPr>
          <a:xfrm>
            <a:off x="4554493" y="885925"/>
            <a:ext cx="200419" cy="175367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030381BF-D33E-A341-E667-14F4D1E647C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F1D8C461-C8FC-B6B1-EB38-FEA560B508E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E1AE56BA-099C-E317-387C-98BF92AB563F}"/>
              </a:ext>
            </a:extLst>
          </p:cNvPr>
          <p:cNvGrpSpPr/>
          <p:nvPr/>
        </p:nvGrpSpPr>
        <p:grpSpPr>
          <a:xfrm>
            <a:off x="5511281" y="2402254"/>
            <a:ext cx="200419" cy="175367"/>
            <a:chOff x="0" y="0"/>
            <a:chExt cx="812800" cy="711200"/>
          </a:xfrm>
        </p:grpSpPr>
        <p:sp>
          <p:nvSpPr>
            <p:cNvPr id="36" name="Freeform 66">
              <a:extLst>
                <a:ext uri="{FF2B5EF4-FFF2-40B4-BE49-F238E27FC236}">
                  <a16:creationId xmlns:a16="http://schemas.microsoft.com/office/drawing/2014/main" id="{F36E4B2E-CAF5-C73F-0EB9-0053FE841E9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0ABD4FBF-89CD-803B-5B68-BC5517F22EA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9" name="Group 65">
            <a:extLst>
              <a:ext uri="{FF2B5EF4-FFF2-40B4-BE49-F238E27FC236}">
                <a16:creationId xmlns:a16="http://schemas.microsoft.com/office/drawing/2014/main" id="{2B23BC11-70F2-78A7-8334-D59BBF57E4D6}"/>
              </a:ext>
            </a:extLst>
          </p:cNvPr>
          <p:cNvGrpSpPr/>
          <p:nvPr/>
        </p:nvGrpSpPr>
        <p:grpSpPr>
          <a:xfrm>
            <a:off x="4509690" y="4363715"/>
            <a:ext cx="200419" cy="175367"/>
            <a:chOff x="0" y="0"/>
            <a:chExt cx="812800" cy="711200"/>
          </a:xfrm>
        </p:grpSpPr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C2B94D96-0FA0-EE96-6F36-9DCD8A6158A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F8C2E9F3-57EA-37D4-421C-59776E9360B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95EBBC03-E4FA-AD52-DFDB-D0CB016E09C4}"/>
              </a:ext>
            </a:extLst>
          </p:cNvPr>
          <p:cNvGrpSpPr/>
          <p:nvPr/>
        </p:nvGrpSpPr>
        <p:grpSpPr>
          <a:xfrm>
            <a:off x="5777073" y="1082720"/>
            <a:ext cx="220512" cy="22051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4876C473-8528-0345-44B2-A486407546F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0718B550-064B-7579-CADE-4A28470098C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21477BEB-5F0A-0DB0-226E-354B54ACEDED}"/>
              </a:ext>
            </a:extLst>
          </p:cNvPr>
          <p:cNvGrpSpPr/>
          <p:nvPr/>
        </p:nvGrpSpPr>
        <p:grpSpPr>
          <a:xfrm>
            <a:off x="4551561" y="2647468"/>
            <a:ext cx="220512" cy="22051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26BA2090-1CEE-E9B8-D246-198202D8A51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451330F1-D788-BEE7-4624-D6881D8FDEB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4" name="Group 65">
            <a:extLst>
              <a:ext uri="{FF2B5EF4-FFF2-40B4-BE49-F238E27FC236}">
                <a16:creationId xmlns:a16="http://schemas.microsoft.com/office/drawing/2014/main" id="{1BE94430-8B6D-8F63-4807-FE8867337CFE}"/>
              </a:ext>
            </a:extLst>
          </p:cNvPr>
          <p:cNvGrpSpPr/>
          <p:nvPr/>
        </p:nvGrpSpPr>
        <p:grpSpPr>
          <a:xfrm>
            <a:off x="5796928" y="838385"/>
            <a:ext cx="200419" cy="175367"/>
            <a:chOff x="0" y="0"/>
            <a:chExt cx="812800" cy="711200"/>
          </a:xfrm>
        </p:grpSpPr>
        <p:sp>
          <p:nvSpPr>
            <p:cNvPr id="55" name="Freeform 66">
              <a:extLst>
                <a:ext uri="{FF2B5EF4-FFF2-40B4-BE49-F238E27FC236}">
                  <a16:creationId xmlns:a16="http://schemas.microsoft.com/office/drawing/2014/main" id="{B4CC1DD5-B5F7-3F4A-EEA5-5E24D45C092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6" name="TextBox 67">
              <a:extLst>
                <a:ext uri="{FF2B5EF4-FFF2-40B4-BE49-F238E27FC236}">
                  <a16:creationId xmlns:a16="http://schemas.microsoft.com/office/drawing/2014/main" id="{ED81E1FE-82BE-30FF-C60E-0CB348D03F4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7" name="Group 62">
            <a:extLst>
              <a:ext uri="{FF2B5EF4-FFF2-40B4-BE49-F238E27FC236}">
                <a16:creationId xmlns:a16="http://schemas.microsoft.com/office/drawing/2014/main" id="{596DCAD3-E161-D4F6-868A-C26E78D019EC}"/>
              </a:ext>
            </a:extLst>
          </p:cNvPr>
          <p:cNvGrpSpPr/>
          <p:nvPr/>
        </p:nvGrpSpPr>
        <p:grpSpPr>
          <a:xfrm>
            <a:off x="7399374" y="1120495"/>
            <a:ext cx="220512" cy="22051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F427F4D9-11B0-6362-1FF2-A6B8BEC15AC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0" name="TextBox 64">
              <a:extLst>
                <a:ext uri="{FF2B5EF4-FFF2-40B4-BE49-F238E27FC236}">
                  <a16:creationId xmlns:a16="http://schemas.microsoft.com/office/drawing/2014/main" id="{C89C70F1-8E5B-C12C-145D-7D80B2064FA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5A896D4B-A055-EF51-BD3A-2E94BB2B4A84}"/>
              </a:ext>
            </a:extLst>
          </p:cNvPr>
          <p:cNvGrpSpPr/>
          <p:nvPr/>
        </p:nvGrpSpPr>
        <p:grpSpPr>
          <a:xfrm>
            <a:off x="7399376" y="858829"/>
            <a:ext cx="200419" cy="175367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5D284510-A521-7D59-8145-98C3E1F898C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418DB398-69AF-28E0-4A29-FD9139622CB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C338F096-A2C3-5EED-586B-B4F96B7ED19E}"/>
              </a:ext>
            </a:extLst>
          </p:cNvPr>
          <p:cNvGrpSpPr/>
          <p:nvPr/>
        </p:nvGrpSpPr>
        <p:grpSpPr>
          <a:xfrm>
            <a:off x="8255394" y="868990"/>
            <a:ext cx="200419" cy="175367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B0D3BEAB-D997-7EE8-1F08-740B125FC370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B82DAA61-18B5-C8C3-FAAD-864011F96A8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1B0D79B5-4B4B-CFD0-04CF-E06693B4CAA7}"/>
              </a:ext>
            </a:extLst>
          </p:cNvPr>
          <p:cNvGrpSpPr/>
          <p:nvPr/>
        </p:nvGrpSpPr>
        <p:grpSpPr>
          <a:xfrm>
            <a:off x="8255394" y="1143627"/>
            <a:ext cx="220512" cy="22051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2B7CFCCA-919F-C710-FA69-25B4FC06116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6C332B3B-0DAC-F861-DD79-A2A14B0A866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2142B696-57FC-DFF3-2EFC-D160A691AD8A}"/>
              </a:ext>
            </a:extLst>
          </p:cNvPr>
          <p:cNvGrpSpPr/>
          <p:nvPr/>
        </p:nvGrpSpPr>
        <p:grpSpPr>
          <a:xfrm>
            <a:off x="9297410" y="849269"/>
            <a:ext cx="200419" cy="175367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FCA1358F-10D0-A05A-0185-52DC3A98C5E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7B90D35C-93EB-86E0-89B0-48F1FE52402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7" name="Group 62">
            <a:extLst>
              <a:ext uri="{FF2B5EF4-FFF2-40B4-BE49-F238E27FC236}">
                <a16:creationId xmlns:a16="http://schemas.microsoft.com/office/drawing/2014/main" id="{74D9E1A9-0898-6B12-DC17-A9CD56C66170}"/>
              </a:ext>
            </a:extLst>
          </p:cNvPr>
          <p:cNvGrpSpPr/>
          <p:nvPr/>
        </p:nvGrpSpPr>
        <p:grpSpPr>
          <a:xfrm>
            <a:off x="9266930" y="1110726"/>
            <a:ext cx="220512" cy="220512"/>
            <a:chOff x="0" y="0"/>
            <a:chExt cx="812800" cy="812800"/>
          </a:xfrm>
        </p:grpSpPr>
        <p:sp>
          <p:nvSpPr>
            <p:cNvPr id="90" name="Freeform 63">
              <a:extLst>
                <a:ext uri="{FF2B5EF4-FFF2-40B4-BE49-F238E27FC236}">
                  <a16:creationId xmlns:a16="http://schemas.microsoft.com/office/drawing/2014/main" id="{376ED95A-FE4D-FBBC-530A-57AC620CA35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E5D697F5-7494-E575-3D91-2989FC4DB25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94" name="Group 46">
            <a:extLst>
              <a:ext uri="{FF2B5EF4-FFF2-40B4-BE49-F238E27FC236}">
                <a16:creationId xmlns:a16="http://schemas.microsoft.com/office/drawing/2014/main" id="{EE793BB8-E1B1-5F62-5D31-8E5321A67AB2}"/>
              </a:ext>
            </a:extLst>
          </p:cNvPr>
          <p:cNvGrpSpPr/>
          <p:nvPr/>
        </p:nvGrpSpPr>
        <p:grpSpPr>
          <a:xfrm rot="2700000">
            <a:off x="9221791" y="1375565"/>
            <a:ext cx="266680" cy="266680"/>
            <a:chOff x="0" y="0"/>
            <a:chExt cx="812800" cy="812800"/>
          </a:xfrm>
        </p:grpSpPr>
        <p:sp>
          <p:nvSpPr>
            <p:cNvPr id="96" name="Freeform 47">
              <a:extLst>
                <a:ext uri="{FF2B5EF4-FFF2-40B4-BE49-F238E27FC236}">
                  <a16:creationId xmlns:a16="http://schemas.microsoft.com/office/drawing/2014/main" id="{463E70F4-C4BE-91D2-AD74-1C2BBF81D9B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97" name="TextBox 48">
              <a:extLst>
                <a:ext uri="{FF2B5EF4-FFF2-40B4-BE49-F238E27FC236}">
                  <a16:creationId xmlns:a16="http://schemas.microsoft.com/office/drawing/2014/main" id="{D6B1BC41-C09E-068A-75BA-E1632CBA7AB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98" name="Group 65">
            <a:extLst>
              <a:ext uri="{FF2B5EF4-FFF2-40B4-BE49-F238E27FC236}">
                <a16:creationId xmlns:a16="http://schemas.microsoft.com/office/drawing/2014/main" id="{36A12F42-7EF5-E307-133F-6C3C21CF575D}"/>
              </a:ext>
            </a:extLst>
          </p:cNvPr>
          <p:cNvGrpSpPr/>
          <p:nvPr/>
        </p:nvGrpSpPr>
        <p:grpSpPr>
          <a:xfrm>
            <a:off x="10100561" y="825858"/>
            <a:ext cx="200419" cy="175367"/>
            <a:chOff x="0" y="0"/>
            <a:chExt cx="812800" cy="711200"/>
          </a:xfrm>
        </p:grpSpPr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F3774100-5C81-85C5-D88D-C71737602FE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1" name="TextBox 67">
              <a:extLst>
                <a:ext uri="{FF2B5EF4-FFF2-40B4-BE49-F238E27FC236}">
                  <a16:creationId xmlns:a16="http://schemas.microsoft.com/office/drawing/2014/main" id="{0C7EB9CA-1913-3A3D-DA05-5B3AC600946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5" name="Group 62">
            <a:extLst>
              <a:ext uri="{FF2B5EF4-FFF2-40B4-BE49-F238E27FC236}">
                <a16:creationId xmlns:a16="http://schemas.microsoft.com/office/drawing/2014/main" id="{AC34C77E-72A9-7404-2C1D-BCF8E151028F}"/>
              </a:ext>
            </a:extLst>
          </p:cNvPr>
          <p:cNvGrpSpPr/>
          <p:nvPr/>
        </p:nvGrpSpPr>
        <p:grpSpPr>
          <a:xfrm>
            <a:off x="10088198" y="1119319"/>
            <a:ext cx="220512" cy="220512"/>
            <a:chOff x="0" y="0"/>
            <a:chExt cx="812800" cy="812800"/>
          </a:xfrm>
        </p:grpSpPr>
        <p:sp>
          <p:nvSpPr>
            <p:cNvPr id="106" name="Freeform 63">
              <a:extLst>
                <a:ext uri="{FF2B5EF4-FFF2-40B4-BE49-F238E27FC236}">
                  <a16:creationId xmlns:a16="http://schemas.microsoft.com/office/drawing/2014/main" id="{28FEA31E-1B5B-35EA-A563-08928D9C1F5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7" name="TextBox 64">
              <a:extLst>
                <a:ext uri="{FF2B5EF4-FFF2-40B4-BE49-F238E27FC236}">
                  <a16:creationId xmlns:a16="http://schemas.microsoft.com/office/drawing/2014/main" id="{EC01EF55-3980-579D-AEE2-8BB0C2E2C96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8" name="Group 46">
            <a:extLst>
              <a:ext uri="{FF2B5EF4-FFF2-40B4-BE49-F238E27FC236}">
                <a16:creationId xmlns:a16="http://schemas.microsoft.com/office/drawing/2014/main" id="{6A34B9A3-EB3B-D315-9B08-5125C209C45B}"/>
              </a:ext>
            </a:extLst>
          </p:cNvPr>
          <p:cNvGrpSpPr/>
          <p:nvPr/>
        </p:nvGrpSpPr>
        <p:grpSpPr>
          <a:xfrm rot="2700000">
            <a:off x="10040483" y="1495154"/>
            <a:ext cx="266680" cy="266680"/>
            <a:chOff x="0" y="0"/>
            <a:chExt cx="812800" cy="812800"/>
          </a:xfrm>
        </p:grpSpPr>
        <p:sp>
          <p:nvSpPr>
            <p:cNvPr id="109" name="Freeform 47">
              <a:extLst>
                <a:ext uri="{FF2B5EF4-FFF2-40B4-BE49-F238E27FC236}">
                  <a16:creationId xmlns:a16="http://schemas.microsoft.com/office/drawing/2014/main" id="{132E8E99-A3C9-8648-4E15-E3EDB979EC5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0" name="TextBox 48">
              <a:extLst>
                <a:ext uri="{FF2B5EF4-FFF2-40B4-BE49-F238E27FC236}">
                  <a16:creationId xmlns:a16="http://schemas.microsoft.com/office/drawing/2014/main" id="{06F842E3-9F23-AEA3-DD9C-E7A98DB028DA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1" name="Group 65">
            <a:extLst>
              <a:ext uri="{FF2B5EF4-FFF2-40B4-BE49-F238E27FC236}">
                <a16:creationId xmlns:a16="http://schemas.microsoft.com/office/drawing/2014/main" id="{5C84D60A-D4CD-5489-10AB-B9858BCF9A8B}"/>
              </a:ext>
            </a:extLst>
          </p:cNvPr>
          <p:cNvGrpSpPr/>
          <p:nvPr/>
        </p:nvGrpSpPr>
        <p:grpSpPr>
          <a:xfrm>
            <a:off x="11043962" y="900615"/>
            <a:ext cx="200419" cy="175367"/>
            <a:chOff x="0" y="0"/>
            <a:chExt cx="812800" cy="711200"/>
          </a:xfrm>
        </p:grpSpPr>
        <p:sp>
          <p:nvSpPr>
            <p:cNvPr id="112" name="Freeform 66">
              <a:extLst>
                <a:ext uri="{FF2B5EF4-FFF2-40B4-BE49-F238E27FC236}">
                  <a16:creationId xmlns:a16="http://schemas.microsoft.com/office/drawing/2014/main" id="{BCE0642B-53C1-7AB3-02BC-73C26DD57B3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3" name="TextBox 67">
              <a:extLst>
                <a:ext uri="{FF2B5EF4-FFF2-40B4-BE49-F238E27FC236}">
                  <a16:creationId xmlns:a16="http://schemas.microsoft.com/office/drawing/2014/main" id="{F368261E-125E-6322-174B-6FEA443F19C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4" name="Group 65">
            <a:extLst>
              <a:ext uri="{FF2B5EF4-FFF2-40B4-BE49-F238E27FC236}">
                <a16:creationId xmlns:a16="http://schemas.microsoft.com/office/drawing/2014/main" id="{578AE1DA-7CC3-0AEF-BFA0-E75896375C38}"/>
              </a:ext>
            </a:extLst>
          </p:cNvPr>
          <p:cNvGrpSpPr/>
          <p:nvPr/>
        </p:nvGrpSpPr>
        <p:grpSpPr>
          <a:xfrm>
            <a:off x="6450161" y="4392477"/>
            <a:ext cx="200419" cy="175367"/>
            <a:chOff x="0" y="0"/>
            <a:chExt cx="812800" cy="711200"/>
          </a:xfrm>
        </p:grpSpPr>
        <p:sp>
          <p:nvSpPr>
            <p:cNvPr id="115" name="Freeform 66">
              <a:extLst>
                <a:ext uri="{FF2B5EF4-FFF2-40B4-BE49-F238E27FC236}">
                  <a16:creationId xmlns:a16="http://schemas.microsoft.com/office/drawing/2014/main" id="{108447AA-511E-DF07-EDCB-D01C8C15D05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6" name="TextBox 67">
              <a:extLst>
                <a:ext uri="{FF2B5EF4-FFF2-40B4-BE49-F238E27FC236}">
                  <a16:creationId xmlns:a16="http://schemas.microsoft.com/office/drawing/2014/main" id="{16AA0044-DD9B-7A96-A252-61F75D6FE1F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7" name="Group 62">
            <a:extLst>
              <a:ext uri="{FF2B5EF4-FFF2-40B4-BE49-F238E27FC236}">
                <a16:creationId xmlns:a16="http://schemas.microsoft.com/office/drawing/2014/main" id="{739D7423-B087-7D75-EC55-4694BF34027B}"/>
              </a:ext>
            </a:extLst>
          </p:cNvPr>
          <p:cNvGrpSpPr/>
          <p:nvPr/>
        </p:nvGrpSpPr>
        <p:grpSpPr>
          <a:xfrm>
            <a:off x="6430068" y="4648976"/>
            <a:ext cx="220512" cy="220512"/>
            <a:chOff x="0" y="0"/>
            <a:chExt cx="812800" cy="812800"/>
          </a:xfrm>
        </p:grpSpPr>
        <p:sp>
          <p:nvSpPr>
            <p:cNvPr id="118" name="Freeform 63">
              <a:extLst>
                <a:ext uri="{FF2B5EF4-FFF2-40B4-BE49-F238E27FC236}">
                  <a16:creationId xmlns:a16="http://schemas.microsoft.com/office/drawing/2014/main" id="{41F4D6D4-C368-E171-D968-28864AADA15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9" name="TextBox 64">
              <a:extLst>
                <a:ext uri="{FF2B5EF4-FFF2-40B4-BE49-F238E27FC236}">
                  <a16:creationId xmlns:a16="http://schemas.microsoft.com/office/drawing/2014/main" id="{0C375BA8-FE0F-6653-A5B0-C842B5B0A93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0" name="Group 65">
            <a:extLst>
              <a:ext uri="{FF2B5EF4-FFF2-40B4-BE49-F238E27FC236}">
                <a16:creationId xmlns:a16="http://schemas.microsoft.com/office/drawing/2014/main" id="{AC95E9E7-42F8-B419-41E2-95B9CED33F43}"/>
              </a:ext>
            </a:extLst>
          </p:cNvPr>
          <p:cNvGrpSpPr/>
          <p:nvPr/>
        </p:nvGrpSpPr>
        <p:grpSpPr>
          <a:xfrm>
            <a:off x="6450161" y="5731593"/>
            <a:ext cx="200419" cy="175367"/>
            <a:chOff x="0" y="0"/>
            <a:chExt cx="812800" cy="711200"/>
          </a:xfrm>
        </p:grpSpPr>
        <p:sp>
          <p:nvSpPr>
            <p:cNvPr id="121" name="Freeform 66">
              <a:extLst>
                <a:ext uri="{FF2B5EF4-FFF2-40B4-BE49-F238E27FC236}">
                  <a16:creationId xmlns:a16="http://schemas.microsoft.com/office/drawing/2014/main" id="{D88469B0-3C93-BB88-0429-7CFE6DF6AC3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2" name="TextBox 67">
              <a:extLst>
                <a:ext uri="{FF2B5EF4-FFF2-40B4-BE49-F238E27FC236}">
                  <a16:creationId xmlns:a16="http://schemas.microsoft.com/office/drawing/2014/main" id="{2F99B638-1FAC-5D78-F050-8AC982A2963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3" name="Group 65">
            <a:extLst>
              <a:ext uri="{FF2B5EF4-FFF2-40B4-BE49-F238E27FC236}">
                <a16:creationId xmlns:a16="http://schemas.microsoft.com/office/drawing/2014/main" id="{4A1F07C9-E05B-E333-575A-47C2F1ADAB57}"/>
              </a:ext>
            </a:extLst>
          </p:cNvPr>
          <p:cNvGrpSpPr/>
          <p:nvPr/>
        </p:nvGrpSpPr>
        <p:grpSpPr>
          <a:xfrm>
            <a:off x="8314340" y="4384425"/>
            <a:ext cx="200419" cy="175367"/>
            <a:chOff x="0" y="0"/>
            <a:chExt cx="812800" cy="711200"/>
          </a:xfrm>
        </p:grpSpPr>
        <p:sp>
          <p:nvSpPr>
            <p:cNvPr id="124" name="Freeform 66">
              <a:extLst>
                <a:ext uri="{FF2B5EF4-FFF2-40B4-BE49-F238E27FC236}">
                  <a16:creationId xmlns:a16="http://schemas.microsoft.com/office/drawing/2014/main" id="{1E93C3DE-33A5-3755-BBF1-3C0A836A167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5" name="TextBox 67">
              <a:extLst>
                <a:ext uri="{FF2B5EF4-FFF2-40B4-BE49-F238E27FC236}">
                  <a16:creationId xmlns:a16="http://schemas.microsoft.com/office/drawing/2014/main" id="{AA511C5E-0A1A-6A2A-6DAB-5E8A6F6CC99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6" name="Group 62">
            <a:extLst>
              <a:ext uri="{FF2B5EF4-FFF2-40B4-BE49-F238E27FC236}">
                <a16:creationId xmlns:a16="http://schemas.microsoft.com/office/drawing/2014/main" id="{EB542986-A817-BA75-7F30-9327B24077CD}"/>
              </a:ext>
            </a:extLst>
          </p:cNvPr>
          <p:cNvGrpSpPr/>
          <p:nvPr/>
        </p:nvGrpSpPr>
        <p:grpSpPr>
          <a:xfrm>
            <a:off x="8314340" y="4629613"/>
            <a:ext cx="220512" cy="220512"/>
            <a:chOff x="0" y="0"/>
            <a:chExt cx="812800" cy="812800"/>
          </a:xfrm>
        </p:grpSpPr>
        <p:sp>
          <p:nvSpPr>
            <p:cNvPr id="127" name="Freeform 63">
              <a:extLst>
                <a:ext uri="{FF2B5EF4-FFF2-40B4-BE49-F238E27FC236}">
                  <a16:creationId xmlns:a16="http://schemas.microsoft.com/office/drawing/2014/main" id="{F2EEA37B-FC0F-1D0B-B571-81475B558240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4" name="TextBox 64">
              <a:extLst>
                <a:ext uri="{FF2B5EF4-FFF2-40B4-BE49-F238E27FC236}">
                  <a16:creationId xmlns:a16="http://schemas.microsoft.com/office/drawing/2014/main" id="{6EFAC6CD-A6C7-9167-BFDE-35E4DB0BEF3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5" name="Group 65">
            <a:extLst>
              <a:ext uri="{FF2B5EF4-FFF2-40B4-BE49-F238E27FC236}">
                <a16:creationId xmlns:a16="http://schemas.microsoft.com/office/drawing/2014/main" id="{BDA057A1-F1F5-12A9-668A-40DD3980CC6B}"/>
              </a:ext>
            </a:extLst>
          </p:cNvPr>
          <p:cNvGrpSpPr/>
          <p:nvPr/>
        </p:nvGrpSpPr>
        <p:grpSpPr>
          <a:xfrm>
            <a:off x="8334004" y="5698675"/>
            <a:ext cx="200419" cy="175367"/>
            <a:chOff x="0" y="0"/>
            <a:chExt cx="812800" cy="711200"/>
          </a:xfrm>
        </p:grpSpPr>
        <p:sp>
          <p:nvSpPr>
            <p:cNvPr id="1027" name="Freeform 66">
              <a:extLst>
                <a:ext uri="{FF2B5EF4-FFF2-40B4-BE49-F238E27FC236}">
                  <a16:creationId xmlns:a16="http://schemas.microsoft.com/office/drawing/2014/main" id="{00F1E842-49C7-6D8A-CA61-C9595AEA0FE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8" name="TextBox 67">
              <a:extLst>
                <a:ext uri="{FF2B5EF4-FFF2-40B4-BE49-F238E27FC236}">
                  <a16:creationId xmlns:a16="http://schemas.microsoft.com/office/drawing/2014/main" id="{74682310-C2AD-D6DA-0911-A16A99A09D2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9" name="Group 62">
            <a:extLst>
              <a:ext uri="{FF2B5EF4-FFF2-40B4-BE49-F238E27FC236}">
                <a16:creationId xmlns:a16="http://schemas.microsoft.com/office/drawing/2014/main" id="{B302DDF5-16ED-15F6-888C-5270634500FD}"/>
              </a:ext>
            </a:extLst>
          </p:cNvPr>
          <p:cNvGrpSpPr/>
          <p:nvPr/>
        </p:nvGrpSpPr>
        <p:grpSpPr>
          <a:xfrm>
            <a:off x="8314340" y="5973882"/>
            <a:ext cx="220512" cy="220512"/>
            <a:chOff x="0" y="0"/>
            <a:chExt cx="812800" cy="812800"/>
          </a:xfrm>
        </p:grpSpPr>
        <p:sp>
          <p:nvSpPr>
            <p:cNvPr id="1030" name="Freeform 63">
              <a:extLst>
                <a:ext uri="{FF2B5EF4-FFF2-40B4-BE49-F238E27FC236}">
                  <a16:creationId xmlns:a16="http://schemas.microsoft.com/office/drawing/2014/main" id="{07A54B8A-97EF-B86E-3E6B-BE50E55E094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1" name="TextBox 64">
              <a:extLst>
                <a:ext uri="{FF2B5EF4-FFF2-40B4-BE49-F238E27FC236}">
                  <a16:creationId xmlns:a16="http://schemas.microsoft.com/office/drawing/2014/main" id="{BDF6C434-DDF5-44BD-BC41-DE866D30E0A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2" name="Group 65">
            <a:extLst>
              <a:ext uri="{FF2B5EF4-FFF2-40B4-BE49-F238E27FC236}">
                <a16:creationId xmlns:a16="http://schemas.microsoft.com/office/drawing/2014/main" id="{270A4A10-0AC1-12EA-FBAE-AA694EEEBAD8}"/>
              </a:ext>
            </a:extLst>
          </p:cNvPr>
          <p:cNvGrpSpPr/>
          <p:nvPr/>
        </p:nvGrpSpPr>
        <p:grpSpPr>
          <a:xfrm>
            <a:off x="10082605" y="4337089"/>
            <a:ext cx="200419" cy="175367"/>
            <a:chOff x="0" y="0"/>
            <a:chExt cx="812800" cy="711200"/>
          </a:xfrm>
        </p:grpSpPr>
        <p:sp>
          <p:nvSpPr>
            <p:cNvPr id="1033" name="Freeform 66">
              <a:extLst>
                <a:ext uri="{FF2B5EF4-FFF2-40B4-BE49-F238E27FC236}">
                  <a16:creationId xmlns:a16="http://schemas.microsoft.com/office/drawing/2014/main" id="{B34D2C83-3A8F-C0E5-121C-9939A32DCD4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4" name="TextBox 67">
              <a:extLst>
                <a:ext uri="{FF2B5EF4-FFF2-40B4-BE49-F238E27FC236}">
                  <a16:creationId xmlns:a16="http://schemas.microsoft.com/office/drawing/2014/main" id="{33DB4712-BCBC-7730-86C1-32D9B697992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5" name="Group 62">
            <a:extLst>
              <a:ext uri="{FF2B5EF4-FFF2-40B4-BE49-F238E27FC236}">
                <a16:creationId xmlns:a16="http://schemas.microsoft.com/office/drawing/2014/main" id="{B6DA43CB-52F4-1142-2821-65861CD078D6}"/>
              </a:ext>
            </a:extLst>
          </p:cNvPr>
          <p:cNvGrpSpPr/>
          <p:nvPr/>
        </p:nvGrpSpPr>
        <p:grpSpPr>
          <a:xfrm>
            <a:off x="10054286" y="4604016"/>
            <a:ext cx="220512" cy="220512"/>
            <a:chOff x="0" y="0"/>
            <a:chExt cx="812800" cy="812800"/>
          </a:xfrm>
        </p:grpSpPr>
        <p:sp>
          <p:nvSpPr>
            <p:cNvPr id="1036" name="Freeform 63">
              <a:extLst>
                <a:ext uri="{FF2B5EF4-FFF2-40B4-BE49-F238E27FC236}">
                  <a16:creationId xmlns:a16="http://schemas.microsoft.com/office/drawing/2014/main" id="{E2496C6F-4A76-945C-C41F-A1BED696A7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7" name="TextBox 64">
              <a:extLst>
                <a:ext uri="{FF2B5EF4-FFF2-40B4-BE49-F238E27FC236}">
                  <a16:creationId xmlns:a16="http://schemas.microsoft.com/office/drawing/2014/main" id="{6734894C-F506-55AB-B86B-968588AEB24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8" name="Group 65">
            <a:extLst>
              <a:ext uri="{FF2B5EF4-FFF2-40B4-BE49-F238E27FC236}">
                <a16:creationId xmlns:a16="http://schemas.microsoft.com/office/drawing/2014/main" id="{954B86F8-B44D-877C-E788-FC1206EAB6A4}"/>
              </a:ext>
            </a:extLst>
          </p:cNvPr>
          <p:cNvGrpSpPr/>
          <p:nvPr/>
        </p:nvGrpSpPr>
        <p:grpSpPr>
          <a:xfrm>
            <a:off x="11119911" y="4371502"/>
            <a:ext cx="200419" cy="175367"/>
            <a:chOff x="0" y="0"/>
            <a:chExt cx="812800" cy="711200"/>
          </a:xfrm>
        </p:grpSpPr>
        <p:sp>
          <p:nvSpPr>
            <p:cNvPr id="1039" name="Freeform 66">
              <a:extLst>
                <a:ext uri="{FF2B5EF4-FFF2-40B4-BE49-F238E27FC236}">
                  <a16:creationId xmlns:a16="http://schemas.microsoft.com/office/drawing/2014/main" id="{0C3741E9-E604-57C0-E128-0AB03519B7C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0" name="TextBox 67">
              <a:extLst>
                <a:ext uri="{FF2B5EF4-FFF2-40B4-BE49-F238E27FC236}">
                  <a16:creationId xmlns:a16="http://schemas.microsoft.com/office/drawing/2014/main" id="{CB048F30-4D0B-1F68-AC02-B3A6D175DA0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1" name="Group 62">
            <a:extLst>
              <a:ext uri="{FF2B5EF4-FFF2-40B4-BE49-F238E27FC236}">
                <a16:creationId xmlns:a16="http://schemas.microsoft.com/office/drawing/2014/main" id="{C54AC79A-F629-91BD-1161-87610D2CD1C7}"/>
              </a:ext>
            </a:extLst>
          </p:cNvPr>
          <p:cNvGrpSpPr/>
          <p:nvPr/>
        </p:nvGrpSpPr>
        <p:grpSpPr>
          <a:xfrm>
            <a:off x="11091593" y="4648262"/>
            <a:ext cx="220512" cy="220512"/>
            <a:chOff x="0" y="0"/>
            <a:chExt cx="812800" cy="812800"/>
          </a:xfrm>
        </p:grpSpPr>
        <p:sp>
          <p:nvSpPr>
            <p:cNvPr id="1042" name="Freeform 63">
              <a:extLst>
                <a:ext uri="{FF2B5EF4-FFF2-40B4-BE49-F238E27FC236}">
                  <a16:creationId xmlns:a16="http://schemas.microsoft.com/office/drawing/2014/main" id="{E3275888-F392-87ED-F9A9-6532D42050C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3" name="TextBox 64">
              <a:extLst>
                <a:ext uri="{FF2B5EF4-FFF2-40B4-BE49-F238E27FC236}">
                  <a16:creationId xmlns:a16="http://schemas.microsoft.com/office/drawing/2014/main" id="{AB1BEE28-0CDF-1A2E-12F8-AC67F275D2C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4" name="Group 65">
            <a:extLst>
              <a:ext uri="{FF2B5EF4-FFF2-40B4-BE49-F238E27FC236}">
                <a16:creationId xmlns:a16="http://schemas.microsoft.com/office/drawing/2014/main" id="{7F22821F-DF54-78C7-6E1D-C867ED5E22E3}"/>
              </a:ext>
            </a:extLst>
          </p:cNvPr>
          <p:cNvGrpSpPr/>
          <p:nvPr/>
        </p:nvGrpSpPr>
        <p:grpSpPr>
          <a:xfrm>
            <a:off x="10087525" y="5777517"/>
            <a:ext cx="200419" cy="175367"/>
            <a:chOff x="0" y="0"/>
            <a:chExt cx="812800" cy="711200"/>
          </a:xfrm>
        </p:grpSpPr>
        <p:sp>
          <p:nvSpPr>
            <p:cNvPr id="1045" name="Freeform 66">
              <a:extLst>
                <a:ext uri="{FF2B5EF4-FFF2-40B4-BE49-F238E27FC236}">
                  <a16:creationId xmlns:a16="http://schemas.microsoft.com/office/drawing/2014/main" id="{139A96A8-8A99-23D1-AF24-B1E1B81095E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6" name="TextBox 67">
              <a:extLst>
                <a:ext uri="{FF2B5EF4-FFF2-40B4-BE49-F238E27FC236}">
                  <a16:creationId xmlns:a16="http://schemas.microsoft.com/office/drawing/2014/main" id="{AAF4FBF5-B002-BAA4-F5F3-591F5C95F65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pic>
        <p:nvPicPr>
          <p:cNvPr id="8" name="Graphic 7" descr="Scribble outline">
            <a:extLst>
              <a:ext uri="{FF2B5EF4-FFF2-40B4-BE49-F238E27FC236}">
                <a16:creationId xmlns:a16="http://schemas.microsoft.com/office/drawing/2014/main" id="{9134A86A-D5F6-A363-B05E-79D3126ECAEF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7029296" y="1631521"/>
            <a:ext cx="452462" cy="452462"/>
          </a:xfrm>
          <a:prstGeom prst="rect">
            <a:avLst/>
          </a:prstGeom>
        </p:spPr>
      </p:pic>
      <p:pic>
        <p:nvPicPr>
          <p:cNvPr id="10" name="Graphic 9" descr="Water with solid fill">
            <a:extLst>
              <a:ext uri="{FF2B5EF4-FFF2-40B4-BE49-F238E27FC236}">
                <a16:creationId xmlns:a16="http://schemas.microsoft.com/office/drawing/2014/main" id="{3FD57997-C465-437C-5948-1AFB16557D3A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5169538" y="1602861"/>
            <a:ext cx="413994" cy="414055"/>
          </a:xfrm>
          <a:prstGeom prst="rect">
            <a:avLst/>
          </a:prstGeom>
        </p:spPr>
      </p:pic>
      <p:pic>
        <p:nvPicPr>
          <p:cNvPr id="1047" name="Graphic 1046" descr="Scribble outline">
            <a:extLst>
              <a:ext uri="{FF2B5EF4-FFF2-40B4-BE49-F238E27FC236}">
                <a16:creationId xmlns:a16="http://schemas.microsoft.com/office/drawing/2014/main" id="{CED58033-2A95-331D-7800-A589FCA9E3C9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4325057" y="6206480"/>
            <a:ext cx="452462" cy="452462"/>
          </a:xfrm>
          <a:prstGeom prst="rect">
            <a:avLst/>
          </a:prstGeom>
        </p:spPr>
      </p:pic>
      <p:pic>
        <p:nvPicPr>
          <p:cNvPr id="6" name="Graphic 5" descr="Chef male with solid fill">
            <a:extLst>
              <a:ext uri="{FF2B5EF4-FFF2-40B4-BE49-F238E27FC236}">
                <a16:creationId xmlns:a16="http://schemas.microsoft.com/office/drawing/2014/main" id="{EA5BE6B6-E418-6AF0-439C-D3B1F9F7835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295822" y="4804414"/>
            <a:ext cx="525769" cy="525769"/>
          </a:xfrm>
          <a:prstGeom prst="rect">
            <a:avLst/>
          </a:prstGeom>
        </p:spPr>
      </p:pic>
      <p:pic>
        <p:nvPicPr>
          <p:cNvPr id="18" name="Graphic 17" descr="Home1 with solid fill">
            <a:extLst>
              <a:ext uri="{FF2B5EF4-FFF2-40B4-BE49-F238E27FC236}">
                <a16:creationId xmlns:a16="http://schemas.microsoft.com/office/drawing/2014/main" id="{E77B7CA4-3320-5BE5-D573-DE3CC664316C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933299" y="6031755"/>
            <a:ext cx="655415" cy="65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535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5EA4261-2910-55FA-FF27-507ED10E91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89F8664C-918E-AB9A-9528-A38B9A59C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260998"/>
              </p:ext>
            </p:extLst>
          </p:nvPr>
        </p:nvGraphicFramePr>
        <p:xfrm>
          <a:off x="3242939" y="377560"/>
          <a:ext cx="8959234" cy="6360265"/>
        </p:xfrm>
        <a:graphic>
          <a:graphicData uri="http://schemas.openxmlformats.org/drawingml/2006/table">
            <a:tbl>
              <a:tblPr/>
              <a:tblGrid>
                <a:gridCol w="1598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568">
                  <a:extLst>
                    <a:ext uri="{9D8B030D-6E8A-4147-A177-3AD203B41FA5}">
                      <a16:colId xmlns:a16="http://schemas.microsoft.com/office/drawing/2014/main" val="1745672009"/>
                    </a:ext>
                  </a:extLst>
                </a:gridCol>
                <a:gridCol w="929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083">
                  <a:extLst>
                    <a:ext uri="{9D8B030D-6E8A-4147-A177-3AD203B41FA5}">
                      <a16:colId xmlns:a16="http://schemas.microsoft.com/office/drawing/2014/main" val="286708700"/>
                    </a:ext>
                  </a:extLst>
                </a:gridCol>
                <a:gridCol w="1036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84">
                  <a:extLst>
                    <a:ext uri="{9D8B030D-6E8A-4147-A177-3AD203B41FA5}">
                      <a16:colId xmlns:a16="http://schemas.microsoft.com/office/drawing/2014/main" val="3183817311"/>
                    </a:ext>
                  </a:extLst>
                </a:gridCol>
                <a:gridCol w="973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967">
                  <a:extLst>
                    <a:ext uri="{9D8B030D-6E8A-4147-A177-3AD203B41FA5}">
                      <a16:colId xmlns:a16="http://schemas.microsoft.com/office/drawing/2014/main" val="1846803903"/>
                    </a:ext>
                  </a:extLst>
                </a:gridCol>
                <a:gridCol w="784835">
                  <a:extLst>
                    <a:ext uri="{9D8B030D-6E8A-4147-A177-3AD203B41FA5}">
                      <a16:colId xmlns:a16="http://schemas.microsoft.com/office/drawing/2014/main" val="4277576799"/>
                    </a:ext>
                  </a:extLst>
                </a:gridCol>
              </a:tblGrid>
              <a:tr h="49733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00" b="1">
                          <a:latin typeface="DM Sans Bold"/>
                        </a:rPr>
                        <a:t>Monday 16</a:t>
                      </a:r>
                      <a:r>
                        <a:rPr lang="en-US" sz="1300" b="1" baseline="30000">
                          <a:latin typeface="DM Sans Bold"/>
                        </a:rPr>
                        <a:t>th</a:t>
                      </a:r>
                      <a:endParaRPr lang="en-US" sz="1300" b="1"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Tuesday 17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Wednesday 18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Thursday 19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Friday 20th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50324">
                <a:tc row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10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10am–11am</a:t>
                      </a:r>
                      <a:endParaRPr lang="en-US" sz="900" b="0"/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Creative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10.30 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Coffee &amp; Chat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Crafts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11am to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&amp;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Applications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African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Drums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10:30amto 12:30pm 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Digital Literacy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4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11pm – 12pm 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683956"/>
                  </a:ext>
                </a:extLst>
              </a:tr>
              <a:tr h="873859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11am-12pm 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Me 2.0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Art Therapy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683">
                <a:tc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12;30pm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1pm – 1:30pm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334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  <a:endParaRPr lang="en-GB" sz="90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Disclosure Advice</a:t>
                      </a: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to 3pm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1pm - 3pm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Hub </a:t>
                      </a:r>
                      <a:r>
                        <a:rPr lang="en-US" sz="900" err="1">
                          <a:solidFill>
                            <a:srgbClr val="000000"/>
                          </a:solidFill>
                          <a:latin typeface="DM Sans"/>
                        </a:rPr>
                        <a:t>Quizz</a:t>
                      </a: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, Board Games  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>
                          <a:solidFill>
                            <a:srgbClr val="000000"/>
                          </a:solidFill>
                          <a:latin typeface="DM Sans"/>
                        </a:rPr>
                        <a:t>1-3pm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7308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Search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to 4:pm</a:t>
                      </a: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Meditation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3pm-4:pm</a:t>
                      </a: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Introduction to cooking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 pitchFamily="2" charset="0"/>
                        </a:rPr>
                        <a:t>3pm – 4.pm</a:t>
                      </a:r>
                      <a:endParaRPr lang="en-US" sz="900" b="0">
                        <a:solidFill>
                          <a:srgbClr val="000000"/>
                        </a:solidFill>
                        <a:latin typeface="DM Sans" pitchFamily="2" charset="0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3pm-4:pm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Wellbeing 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 – 4pm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F566E395-CACB-54E4-BA28-99B902C5D6CD}"/>
              </a:ext>
            </a:extLst>
          </p:cNvPr>
          <p:cNvGrpSpPr/>
          <p:nvPr/>
        </p:nvGrpSpPr>
        <p:grpSpPr>
          <a:xfrm>
            <a:off x="115681" y="1383909"/>
            <a:ext cx="3265106" cy="5292953"/>
            <a:chOff x="-468562" y="-253162"/>
            <a:chExt cx="1310555" cy="2306418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5DE9095C-F858-5081-06CC-AE79A7B3F46D}"/>
                </a:ext>
              </a:extLst>
            </p:cNvPr>
            <p:cNvSpPr/>
            <p:nvPr/>
          </p:nvSpPr>
          <p:spPr>
            <a:xfrm>
              <a:off x="-468562" y="-253162"/>
              <a:ext cx="1245559" cy="204110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BD8C1D44-758D-3B1B-BF15-B60E48BE573A}"/>
                </a:ext>
              </a:extLst>
            </p:cNvPr>
            <p:cNvSpPr txBox="1"/>
            <p:nvPr/>
          </p:nvSpPr>
          <p:spPr>
            <a:xfrm>
              <a:off x="-468562" y="-124138"/>
              <a:ext cx="1310555" cy="2177394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5C1392C2-99AA-3A0E-94D0-48F464D585B2}"/>
              </a:ext>
            </a:extLst>
          </p:cNvPr>
          <p:cNvGrpSpPr/>
          <p:nvPr/>
        </p:nvGrpSpPr>
        <p:grpSpPr>
          <a:xfrm rot="2700000">
            <a:off x="170912" y="948946"/>
            <a:ext cx="266680" cy="266680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B66506DE-F6F1-D19B-04AB-D3ED514A961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A4CB6B96-AF68-6C9A-6913-AFFAA998AE3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2A844B46-9A13-5A8E-79FE-FDE0D607DF76}"/>
              </a:ext>
            </a:extLst>
          </p:cNvPr>
          <p:cNvGrpSpPr/>
          <p:nvPr/>
        </p:nvGrpSpPr>
        <p:grpSpPr>
          <a:xfrm>
            <a:off x="541375" y="6075980"/>
            <a:ext cx="1875036" cy="717551"/>
            <a:chOff x="183080" y="0"/>
            <a:chExt cx="2754682" cy="982653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D5560804-1CE7-59DF-2F92-93810810DAD0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2FF9293E-B299-F063-7BEC-93BD121EEED6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AF1330BF-FB72-C224-AAD2-AD8CCD1A0F5B}"/>
              </a:ext>
            </a:extLst>
          </p:cNvPr>
          <p:cNvGrpSpPr/>
          <p:nvPr/>
        </p:nvGrpSpPr>
        <p:grpSpPr>
          <a:xfrm>
            <a:off x="168250" y="527755"/>
            <a:ext cx="220512" cy="22051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1960BFF4-E3B6-C047-799A-246A4AA5E04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23B80FCA-0FC1-7787-CB62-9046A83A5807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BC3972D4-FA3F-C1D3-3389-FBCAF6D71307}"/>
              </a:ext>
            </a:extLst>
          </p:cNvPr>
          <p:cNvGrpSpPr/>
          <p:nvPr/>
        </p:nvGrpSpPr>
        <p:grpSpPr>
          <a:xfrm>
            <a:off x="167670" y="165387"/>
            <a:ext cx="200419" cy="175367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406E18CE-44B2-9CA7-142A-6A8D49052FC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DC4C8443-1A1A-8A74-9839-5196773C42E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4D6A1F4F-7346-39D0-2859-3A6A67EE6BC0}"/>
              </a:ext>
            </a:extLst>
          </p:cNvPr>
          <p:cNvSpPr txBox="1"/>
          <p:nvPr/>
        </p:nvSpPr>
        <p:spPr>
          <a:xfrm>
            <a:off x="5232360" y="-60866"/>
            <a:ext cx="4517959" cy="5395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3176" u="sng">
                <a:solidFill>
                  <a:srgbClr val="000000"/>
                </a:solidFill>
                <a:latin typeface="DM Sans Bold"/>
              </a:rPr>
              <a:t>June  – WEEK 3</a:t>
            </a:r>
            <a:r>
              <a:rPr lang="en-US" sz="3176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3176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2D376292-F044-0750-AC8B-BA2B7DD08057}"/>
              </a:ext>
            </a:extLst>
          </p:cNvPr>
          <p:cNvSpPr txBox="1"/>
          <p:nvPr/>
        </p:nvSpPr>
        <p:spPr>
          <a:xfrm>
            <a:off x="562640" y="105730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ED9F9054-482D-D506-D92F-D424AD28B3F7}"/>
              </a:ext>
            </a:extLst>
          </p:cNvPr>
          <p:cNvSpPr txBox="1"/>
          <p:nvPr/>
        </p:nvSpPr>
        <p:spPr>
          <a:xfrm>
            <a:off x="562640" y="489876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41ECD3D8-4C14-E7E3-2C7A-4565C0E89367}"/>
              </a:ext>
            </a:extLst>
          </p:cNvPr>
          <p:cNvSpPr txBox="1"/>
          <p:nvPr/>
        </p:nvSpPr>
        <p:spPr>
          <a:xfrm>
            <a:off x="562640" y="84926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0BD479C1-F0D5-F885-44B2-460F201CC7F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95888" y="1490498"/>
            <a:ext cx="751577" cy="751577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095BBCEB-4CBE-FFAE-2C53-9304C62CEB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470" y="9651"/>
            <a:ext cx="1050650" cy="448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8D5AB954-4B70-1D22-FA55-795AB2BB9B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89259" y="4991713"/>
            <a:ext cx="751577" cy="751577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F7827FDC-7DE1-5585-C412-E32C8F1C14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995124" y="1504006"/>
            <a:ext cx="751577" cy="751577"/>
          </a:xfrm>
          <a:prstGeom prst="rect">
            <a:avLst/>
          </a:prstGeom>
        </p:spPr>
      </p:pic>
      <p:pic>
        <p:nvPicPr>
          <p:cNvPr id="27" name="Graphic 26" descr="Coffee outline">
            <a:extLst>
              <a:ext uri="{FF2B5EF4-FFF2-40B4-BE49-F238E27FC236}">
                <a16:creationId xmlns:a16="http://schemas.microsoft.com/office/drawing/2014/main" id="{96D4BC4D-2EB8-890D-AB13-704D443FD09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939208" y="1523343"/>
            <a:ext cx="544047" cy="544047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4A6692A0-C8A4-E8F0-F3A5-F9CAB745571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439168" y="4737732"/>
            <a:ext cx="655415" cy="655415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69298A2C-304A-D34E-718E-E341A5A012A8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629763" y="1236432"/>
            <a:ext cx="684577" cy="684577"/>
          </a:xfrm>
          <a:prstGeom prst="rect">
            <a:avLst/>
          </a:prstGeom>
        </p:spPr>
      </p:pic>
      <p:pic>
        <p:nvPicPr>
          <p:cNvPr id="93" name="Graphic 92" descr="Office worker male outline">
            <a:extLst>
              <a:ext uri="{FF2B5EF4-FFF2-40B4-BE49-F238E27FC236}">
                <a16:creationId xmlns:a16="http://schemas.microsoft.com/office/drawing/2014/main" id="{8A78697F-08C4-6374-F8DC-26315C7AC66F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516885" y="1818088"/>
            <a:ext cx="612000" cy="612000"/>
          </a:xfrm>
          <a:prstGeom prst="rect">
            <a:avLst/>
          </a:prstGeom>
        </p:spPr>
      </p:pic>
      <p:pic>
        <p:nvPicPr>
          <p:cNvPr id="95" name="Graphic 94" descr="Theatre outline">
            <a:extLst>
              <a:ext uri="{FF2B5EF4-FFF2-40B4-BE49-F238E27FC236}">
                <a16:creationId xmlns:a16="http://schemas.microsoft.com/office/drawing/2014/main" id="{E17A1742-8FE0-0F80-0052-98CF627B4C6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9040843" y="6080858"/>
            <a:ext cx="703707" cy="703707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300CFBC6-83A4-7483-382B-F987FBAF9EA6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3769033" y="2785348"/>
            <a:ext cx="655415" cy="655415"/>
          </a:xfrm>
          <a:prstGeom prst="rect">
            <a:avLst/>
          </a:prstGeom>
        </p:spPr>
      </p:pic>
      <p:pic>
        <p:nvPicPr>
          <p:cNvPr id="9" name="Graphic 8" descr="Islamic Drum with solid fill">
            <a:extLst>
              <a:ext uri="{FF2B5EF4-FFF2-40B4-BE49-F238E27FC236}">
                <a16:creationId xmlns:a16="http://schemas.microsoft.com/office/drawing/2014/main" id="{3325533B-D44C-820E-A05F-A39FDE527041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588387" y="2418610"/>
            <a:ext cx="544048" cy="353159"/>
          </a:xfrm>
          <a:prstGeom prst="rect">
            <a:avLst/>
          </a:prstGeom>
        </p:spPr>
      </p:pic>
      <p:pic>
        <p:nvPicPr>
          <p:cNvPr id="12" name="Graphic 11" descr="Bongo with solid fill">
            <a:extLst>
              <a:ext uri="{FF2B5EF4-FFF2-40B4-BE49-F238E27FC236}">
                <a16:creationId xmlns:a16="http://schemas.microsoft.com/office/drawing/2014/main" id="{650DB4A6-7CA5-2843-5434-45EEBAE2E4DD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9667712" y="2918213"/>
            <a:ext cx="385397" cy="457200"/>
          </a:xfrm>
          <a:prstGeom prst="rect">
            <a:avLst/>
          </a:prstGeom>
        </p:spPr>
      </p:pic>
      <p:pic>
        <p:nvPicPr>
          <p:cNvPr id="58" name="Graphic 57" descr="Drama with solid fill">
            <a:extLst>
              <a:ext uri="{FF2B5EF4-FFF2-40B4-BE49-F238E27FC236}">
                <a16:creationId xmlns:a16="http://schemas.microsoft.com/office/drawing/2014/main" id="{2EA058E1-A6F3-5A6D-8559-EC831D74DB1B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906580" y="2571238"/>
            <a:ext cx="829876" cy="829876"/>
          </a:xfrm>
          <a:prstGeom prst="rect">
            <a:avLst/>
          </a:prstGeom>
        </p:spPr>
      </p:pic>
      <p:pic>
        <p:nvPicPr>
          <p:cNvPr id="15" name="Graphic 14" descr="Drama with solid fill">
            <a:extLst>
              <a:ext uri="{FF2B5EF4-FFF2-40B4-BE49-F238E27FC236}">
                <a16:creationId xmlns:a16="http://schemas.microsoft.com/office/drawing/2014/main" id="{CA6AC1FA-31CE-53C1-2696-DC5D1F28AEE9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5820704" y="926069"/>
            <a:ext cx="829876" cy="829876"/>
          </a:xfrm>
          <a:prstGeom prst="rect">
            <a:avLst/>
          </a:prstGeom>
        </p:spPr>
      </p:pic>
      <p:pic>
        <p:nvPicPr>
          <p:cNvPr id="17" name="Graphic 16" descr="Questions with solid fill">
            <a:extLst>
              <a:ext uri="{FF2B5EF4-FFF2-40B4-BE49-F238E27FC236}">
                <a16:creationId xmlns:a16="http://schemas.microsoft.com/office/drawing/2014/main" id="{7C67DED0-09E5-BC3E-92AA-F14F0E43681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082640" y="4920775"/>
            <a:ext cx="556439" cy="556439"/>
          </a:xfrm>
          <a:prstGeom prst="rect">
            <a:avLst/>
          </a:prstGeom>
        </p:spPr>
      </p:pic>
      <p:pic>
        <p:nvPicPr>
          <p:cNvPr id="20" name="Graphic 19" descr="Right And Left Brain outline">
            <a:extLst>
              <a:ext uri="{FF2B5EF4-FFF2-40B4-BE49-F238E27FC236}">
                <a16:creationId xmlns:a16="http://schemas.microsoft.com/office/drawing/2014/main" id="{C6DB73B8-E980-9838-A620-35DE570FF521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511687" y="1504006"/>
            <a:ext cx="556439" cy="556439"/>
          </a:xfrm>
          <a:prstGeom prst="rect">
            <a:avLst/>
          </a:prstGeom>
        </p:spPr>
      </p:pic>
      <p:pic>
        <p:nvPicPr>
          <p:cNvPr id="22" name="Graphic 21" descr="Right And Left Brain outline">
            <a:extLst>
              <a:ext uri="{FF2B5EF4-FFF2-40B4-BE49-F238E27FC236}">
                <a16:creationId xmlns:a16="http://schemas.microsoft.com/office/drawing/2014/main" id="{EFE64A09-F4C6-B3A5-A9D0-3D3912C7531B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465773" y="2928418"/>
            <a:ext cx="556439" cy="556439"/>
          </a:xfrm>
          <a:prstGeom prst="rect">
            <a:avLst/>
          </a:prstGeom>
        </p:spPr>
      </p:pic>
      <p:pic>
        <p:nvPicPr>
          <p:cNvPr id="23" name="Graphic 22" descr="Right And Left Brain outline">
            <a:extLst>
              <a:ext uri="{FF2B5EF4-FFF2-40B4-BE49-F238E27FC236}">
                <a16:creationId xmlns:a16="http://schemas.microsoft.com/office/drawing/2014/main" id="{AC1312E9-9461-B5FE-9D8A-7906A5825DB7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383866" y="4837795"/>
            <a:ext cx="556439" cy="556439"/>
          </a:xfrm>
          <a:prstGeom prst="rect">
            <a:avLst/>
          </a:prstGeom>
        </p:spPr>
      </p:pic>
      <p:pic>
        <p:nvPicPr>
          <p:cNvPr id="24" name="Graphic 23" descr="Right And Left Brain outline">
            <a:extLst>
              <a:ext uri="{FF2B5EF4-FFF2-40B4-BE49-F238E27FC236}">
                <a16:creationId xmlns:a16="http://schemas.microsoft.com/office/drawing/2014/main" id="{81F4134F-D995-93FF-BCC4-9FE70EE95D5A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11330995" y="6238545"/>
            <a:ext cx="556439" cy="556439"/>
          </a:xfrm>
          <a:prstGeom prst="rect">
            <a:avLst/>
          </a:prstGeom>
        </p:spPr>
      </p:pic>
      <p:grpSp>
        <p:nvGrpSpPr>
          <p:cNvPr id="25" name="Group 65">
            <a:extLst>
              <a:ext uri="{FF2B5EF4-FFF2-40B4-BE49-F238E27FC236}">
                <a16:creationId xmlns:a16="http://schemas.microsoft.com/office/drawing/2014/main" id="{5DD425B6-EFAD-BEAE-CFE5-B0BD53F5A6B9}"/>
              </a:ext>
            </a:extLst>
          </p:cNvPr>
          <p:cNvGrpSpPr/>
          <p:nvPr/>
        </p:nvGrpSpPr>
        <p:grpSpPr>
          <a:xfrm>
            <a:off x="5500894" y="894182"/>
            <a:ext cx="200419" cy="175367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BF601551-C046-804F-F3C2-CBDB4155030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5BC163FE-ACA6-DFF2-FA6A-CD237CF399B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D8CCAA87-FA33-37DB-6C04-53A232DF4FE7}"/>
              </a:ext>
            </a:extLst>
          </p:cNvPr>
          <p:cNvGrpSpPr/>
          <p:nvPr/>
        </p:nvGrpSpPr>
        <p:grpSpPr>
          <a:xfrm>
            <a:off x="4518233" y="2407580"/>
            <a:ext cx="200419" cy="175367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6D062CB2-B56B-8247-BB79-AF0CD3C58EFF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33847A87-8614-F654-7CA8-CF2AC7EA84A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337DE30C-9E5D-9A30-AA21-62077407B954}"/>
              </a:ext>
            </a:extLst>
          </p:cNvPr>
          <p:cNvGrpSpPr/>
          <p:nvPr/>
        </p:nvGrpSpPr>
        <p:grpSpPr>
          <a:xfrm>
            <a:off x="4554493" y="885925"/>
            <a:ext cx="200419" cy="175367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5B6BF244-FB93-188D-B3DE-98AD03C7445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21FFF32B-2AA4-DC12-DF16-608F58A0E0F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F28F1977-BAFD-59B5-F7F0-C772C7D7CEF2}"/>
              </a:ext>
            </a:extLst>
          </p:cNvPr>
          <p:cNvGrpSpPr/>
          <p:nvPr/>
        </p:nvGrpSpPr>
        <p:grpSpPr>
          <a:xfrm>
            <a:off x="5511281" y="2402254"/>
            <a:ext cx="200419" cy="175367"/>
            <a:chOff x="0" y="0"/>
            <a:chExt cx="812800" cy="711200"/>
          </a:xfrm>
        </p:grpSpPr>
        <p:sp>
          <p:nvSpPr>
            <p:cNvPr id="36" name="Freeform 66">
              <a:extLst>
                <a:ext uri="{FF2B5EF4-FFF2-40B4-BE49-F238E27FC236}">
                  <a16:creationId xmlns:a16="http://schemas.microsoft.com/office/drawing/2014/main" id="{5F3CA1F8-A3DD-95FA-FA81-124AC8D78CC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D57DD7FD-5154-40EA-9044-F4A8B90FEC6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9" name="Group 65">
            <a:extLst>
              <a:ext uri="{FF2B5EF4-FFF2-40B4-BE49-F238E27FC236}">
                <a16:creationId xmlns:a16="http://schemas.microsoft.com/office/drawing/2014/main" id="{D083A471-C228-7A4A-F57D-F9C41B249C5A}"/>
              </a:ext>
            </a:extLst>
          </p:cNvPr>
          <p:cNvGrpSpPr/>
          <p:nvPr/>
        </p:nvGrpSpPr>
        <p:grpSpPr>
          <a:xfrm>
            <a:off x="4509690" y="4363715"/>
            <a:ext cx="200419" cy="175367"/>
            <a:chOff x="0" y="0"/>
            <a:chExt cx="812800" cy="711200"/>
          </a:xfrm>
        </p:grpSpPr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C2B3CB13-FBDA-793A-A473-F906E9BF02E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8976033F-E0B9-A5FA-8799-6E87CED32B5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FF31F117-4698-1D9A-D4A7-AB4D87B5FDC6}"/>
              </a:ext>
            </a:extLst>
          </p:cNvPr>
          <p:cNvGrpSpPr/>
          <p:nvPr/>
        </p:nvGrpSpPr>
        <p:grpSpPr>
          <a:xfrm>
            <a:off x="5777073" y="1082720"/>
            <a:ext cx="220512" cy="22051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077739AA-A502-EDD3-0167-A5CE3289339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C432E65C-85F8-C0EE-07E3-4380797DD06D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B5EC4BF8-B395-F476-4126-ED81880C7EC3}"/>
              </a:ext>
            </a:extLst>
          </p:cNvPr>
          <p:cNvGrpSpPr/>
          <p:nvPr/>
        </p:nvGrpSpPr>
        <p:grpSpPr>
          <a:xfrm>
            <a:off x="4551561" y="2647468"/>
            <a:ext cx="220512" cy="22051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F8DDC960-A78E-4E19-7EF9-2D2DFD2092C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AD4442F9-42BF-C1A1-0540-6D4B42F0C4A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4" name="Group 65">
            <a:extLst>
              <a:ext uri="{FF2B5EF4-FFF2-40B4-BE49-F238E27FC236}">
                <a16:creationId xmlns:a16="http://schemas.microsoft.com/office/drawing/2014/main" id="{97CFAD72-34C3-FBA9-CF19-1C95A8AC9C92}"/>
              </a:ext>
            </a:extLst>
          </p:cNvPr>
          <p:cNvGrpSpPr/>
          <p:nvPr/>
        </p:nvGrpSpPr>
        <p:grpSpPr>
          <a:xfrm>
            <a:off x="5796928" y="838385"/>
            <a:ext cx="200419" cy="175367"/>
            <a:chOff x="0" y="0"/>
            <a:chExt cx="812800" cy="711200"/>
          </a:xfrm>
        </p:grpSpPr>
        <p:sp>
          <p:nvSpPr>
            <p:cNvPr id="55" name="Freeform 66">
              <a:extLst>
                <a:ext uri="{FF2B5EF4-FFF2-40B4-BE49-F238E27FC236}">
                  <a16:creationId xmlns:a16="http://schemas.microsoft.com/office/drawing/2014/main" id="{8483A88F-DF59-F15C-C496-B342D896235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6" name="TextBox 67">
              <a:extLst>
                <a:ext uri="{FF2B5EF4-FFF2-40B4-BE49-F238E27FC236}">
                  <a16:creationId xmlns:a16="http://schemas.microsoft.com/office/drawing/2014/main" id="{95E197C6-BA37-9BC8-C9D1-8135C3165D4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7" name="Group 62">
            <a:extLst>
              <a:ext uri="{FF2B5EF4-FFF2-40B4-BE49-F238E27FC236}">
                <a16:creationId xmlns:a16="http://schemas.microsoft.com/office/drawing/2014/main" id="{5CED2B10-6D53-0CFB-EEA8-239AF9730C60}"/>
              </a:ext>
            </a:extLst>
          </p:cNvPr>
          <p:cNvGrpSpPr/>
          <p:nvPr/>
        </p:nvGrpSpPr>
        <p:grpSpPr>
          <a:xfrm>
            <a:off x="7399374" y="1120495"/>
            <a:ext cx="220512" cy="22051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C6523FD9-740F-BE75-07AF-577434059A4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0" name="TextBox 64">
              <a:extLst>
                <a:ext uri="{FF2B5EF4-FFF2-40B4-BE49-F238E27FC236}">
                  <a16:creationId xmlns:a16="http://schemas.microsoft.com/office/drawing/2014/main" id="{49C19D37-9751-A9FD-5984-51E5011BD5B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2A3788CA-80A5-2AE8-E19D-43FA6032F303}"/>
              </a:ext>
            </a:extLst>
          </p:cNvPr>
          <p:cNvGrpSpPr/>
          <p:nvPr/>
        </p:nvGrpSpPr>
        <p:grpSpPr>
          <a:xfrm>
            <a:off x="7399376" y="858829"/>
            <a:ext cx="200419" cy="175367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7AB7B3D2-C5D4-0570-233F-E1A24A2F19E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A13955A4-AFC0-C173-4A04-4D99F0B7418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1F241740-3045-1463-6DD1-566288B91D61}"/>
              </a:ext>
            </a:extLst>
          </p:cNvPr>
          <p:cNvGrpSpPr/>
          <p:nvPr/>
        </p:nvGrpSpPr>
        <p:grpSpPr>
          <a:xfrm>
            <a:off x="8255394" y="868990"/>
            <a:ext cx="200419" cy="175367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884CABC9-E134-D082-F1CE-3A68C416E2B4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4789C22F-6EB6-63F3-F884-4BFFA165FFD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DFDAD190-0E15-3F8D-78DA-EE0378C00DB7}"/>
              </a:ext>
            </a:extLst>
          </p:cNvPr>
          <p:cNvGrpSpPr/>
          <p:nvPr/>
        </p:nvGrpSpPr>
        <p:grpSpPr>
          <a:xfrm>
            <a:off x="8255394" y="1143627"/>
            <a:ext cx="220512" cy="22051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51B539E-E441-BBFF-9D98-CA6E3E8D710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7A2A1892-8909-4CD2-533B-AAFC02C9A8AA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B6E8B8DF-A0A1-B273-96AF-D57204860ED4}"/>
              </a:ext>
            </a:extLst>
          </p:cNvPr>
          <p:cNvGrpSpPr/>
          <p:nvPr/>
        </p:nvGrpSpPr>
        <p:grpSpPr>
          <a:xfrm>
            <a:off x="9360859" y="858283"/>
            <a:ext cx="200419" cy="175367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CF08381F-AFDE-F2E5-F36C-121CD97D860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E8D5FEC0-A239-4650-F824-575E126FF0B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7" name="Group 62">
            <a:extLst>
              <a:ext uri="{FF2B5EF4-FFF2-40B4-BE49-F238E27FC236}">
                <a16:creationId xmlns:a16="http://schemas.microsoft.com/office/drawing/2014/main" id="{DCF11481-EC37-5297-814E-FFD4BED0B7F9}"/>
              </a:ext>
            </a:extLst>
          </p:cNvPr>
          <p:cNvGrpSpPr/>
          <p:nvPr/>
        </p:nvGrpSpPr>
        <p:grpSpPr>
          <a:xfrm>
            <a:off x="9356906" y="1117889"/>
            <a:ext cx="220512" cy="220512"/>
            <a:chOff x="0" y="0"/>
            <a:chExt cx="812800" cy="812800"/>
          </a:xfrm>
        </p:grpSpPr>
        <p:sp>
          <p:nvSpPr>
            <p:cNvPr id="90" name="Freeform 63">
              <a:extLst>
                <a:ext uri="{FF2B5EF4-FFF2-40B4-BE49-F238E27FC236}">
                  <a16:creationId xmlns:a16="http://schemas.microsoft.com/office/drawing/2014/main" id="{878658F7-5225-27C5-9C34-184DCEC734B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F4512BD8-DF33-D238-8F3B-4DEB18F5072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94" name="Group 46">
            <a:extLst>
              <a:ext uri="{FF2B5EF4-FFF2-40B4-BE49-F238E27FC236}">
                <a16:creationId xmlns:a16="http://schemas.microsoft.com/office/drawing/2014/main" id="{D953E494-6729-265E-2AC3-CA854A9CDF84}"/>
              </a:ext>
            </a:extLst>
          </p:cNvPr>
          <p:cNvGrpSpPr/>
          <p:nvPr/>
        </p:nvGrpSpPr>
        <p:grpSpPr>
          <a:xfrm rot="2700000">
            <a:off x="9310281" y="1375565"/>
            <a:ext cx="266680" cy="266680"/>
            <a:chOff x="0" y="0"/>
            <a:chExt cx="812800" cy="812800"/>
          </a:xfrm>
        </p:grpSpPr>
        <p:sp>
          <p:nvSpPr>
            <p:cNvPr id="96" name="Freeform 47">
              <a:extLst>
                <a:ext uri="{FF2B5EF4-FFF2-40B4-BE49-F238E27FC236}">
                  <a16:creationId xmlns:a16="http://schemas.microsoft.com/office/drawing/2014/main" id="{DCBA036A-CCB0-D09A-C823-FFDA8007BD6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97" name="TextBox 48">
              <a:extLst>
                <a:ext uri="{FF2B5EF4-FFF2-40B4-BE49-F238E27FC236}">
                  <a16:creationId xmlns:a16="http://schemas.microsoft.com/office/drawing/2014/main" id="{7BDC4C97-3D7F-137E-5273-CEAC73864850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98" name="Group 65">
            <a:extLst>
              <a:ext uri="{FF2B5EF4-FFF2-40B4-BE49-F238E27FC236}">
                <a16:creationId xmlns:a16="http://schemas.microsoft.com/office/drawing/2014/main" id="{93963D58-A557-DD16-0ABF-D1427288D790}"/>
              </a:ext>
            </a:extLst>
          </p:cNvPr>
          <p:cNvGrpSpPr/>
          <p:nvPr/>
        </p:nvGrpSpPr>
        <p:grpSpPr>
          <a:xfrm>
            <a:off x="10100561" y="825858"/>
            <a:ext cx="200419" cy="175367"/>
            <a:chOff x="0" y="0"/>
            <a:chExt cx="812800" cy="711200"/>
          </a:xfrm>
        </p:grpSpPr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C7737122-6A6A-FB49-2203-6DA4D66144B7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1" name="TextBox 67">
              <a:extLst>
                <a:ext uri="{FF2B5EF4-FFF2-40B4-BE49-F238E27FC236}">
                  <a16:creationId xmlns:a16="http://schemas.microsoft.com/office/drawing/2014/main" id="{33C70051-02C8-44E0-D10E-C53867DE55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5" name="Group 62">
            <a:extLst>
              <a:ext uri="{FF2B5EF4-FFF2-40B4-BE49-F238E27FC236}">
                <a16:creationId xmlns:a16="http://schemas.microsoft.com/office/drawing/2014/main" id="{E6CAEEAB-ED5B-D72D-9260-BFA26917BFB9}"/>
              </a:ext>
            </a:extLst>
          </p:cNvPr>
          <p:cNvGrpSpPr/>
          <p:nvPr/>
        </p:nvGrpSpPr>
        <p:grpSpPr>
          <a:xfrm>
            <a:off x="10088198" y="1119319"/>
            <a:ext cx="220512" cy="220512"/>
            <a:chOff x="0" y="0"/>
            <a:chExt cx="812800" cy="812800"/>
          </a:xfrm>
        </p:grpSpPr>
        <p:sp>
          <p:nvSpPr>
            <p:cNvPr id="106" name="Freeform 63">
              <a:extLst>
                <a:ext uri="{FF2B5EF4-FFF2-40B4-BE49-F238E27FC236}">
                  <a16:creationId xmlns:a16="http://schemas.microsoft.com/office/drawing/2014/main" id="{0C4B92B6-FD45-E987-D2C2-3E93C36149F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7" name="TextBox 64">
              <a:extLst>
                <a:ext uri="{FF2B5EF4-FFF2-40B4-BE49-F238E27FC236}">
                  <a16:creationId xmlns:a16="http://schemas.microsoft.com/office/drawing/2014/main" id="{96009F67-FDD5-EE47-8849-D910924D649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8" name="Group 46">
            <a:extLst>
              <a:ext uri="{FF2B5EF4-FFF2-40B4-BE49-F238E27FC236}">
                <a16:creationId xmlns:a16="http://schemas.microsoft.com/office/drawing/2014/main" id="{F0AA7538-FBF8-5276-6E51-308E8F9FC919}"/>
              </a:ext>
            </a:extLst>
          </p:cNvPr>
          <p:cNvGrpSpPr/>
          <p:nvPr/>
        </p:nvGrpSpPr>
        <p:grpSpPr>
          <a:xfrm rot="2700000">
            <a:off x="10040483" y="1495154"/>
            <a:ext cx="266680" cy="266680"/>
            <a:chOff x="0" y="0"/>
            <a:chExt cx="812800" cy="812800"/>
          </a:xfrm>
        </p:grpSpPr>
        <p:sp>
          <p:nvSpPr>
            <p:cNvPr id="109" name="Freeform 47">
              <a:extLst>
                <a:ext uri="{FF2B5EF4-FFF2-40B4-BE49-F238E27FC236}">
                  <a16:creationId xmlns:a16="http://schemas.microsoft.com/office/drawing/2014/main" id="{DBDBE219-F4FD-EB9B-6456-0A75FA7ED4D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0" name="TextBox 48">
              <a:extLst>
                <a:ext uri="{FF2B5EF4-FFF2-40B4-BE49-F238E27FC236}">
                  <a16:creationId xmlns:a16="http://schemas.microsoft.com/office/drawing/2014/main" id="{1F7760AC-DF15-2A5A-7EC7-5A1DAF0CA369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1" name="Group 65">
            <a:extLst>
              <a:ext uri="{FF2B5EF4-FFF2-40B4-BE49-F238E27FC236}">
                <a16:creationId xmlns:a16="http://schemas.microsoft.com/office/drawing/2014/main" id="{6305AC5B-867D-F061-917D-0CBAF6AF9BEF}"/>
              </a:ext>
            </a:extLst>
          </p:cNvPr>
          <p:cNvGrpSpPr/>
          <p:nvPr/>
        </p:nvGrpSpPr>
        <p:grpSpPr>
          <a:xfrm>
            <a:off x="11181614" y="900615"/>
            <a:ext cx="200419" cy="175367"/>
            <a:chOff x="0" y="0"/>
            <a:chExt cx="812800" cy="711200"/>
          </a:xfrm>
        </p:grpSpPr>
        <p:sp>
          <p:nvSpPr>
            <p:cNvPr id="112" name="Freeform 66">
              <a:extLst>
                <a:ext uri="{FF2B5EF4-FFF2-40B4-BE49-F238E27FC236}">
                  <a16:creationId xmlns:a16="http://schemas.microsoft.com/office/drawing/2014/main" id="{79F7CF6F-36D8-0CA6-E35D-9DC376F719B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3" name="TextBox 67">
              <a:extLst>
                <a:ext uri="{FF2B5EF4-FFF2-40B4-BE49-F238E27FC236}">
                  <a16:creationId xmlns:a16="http://schemas.microsoft.com/office/drawing/2014/main" id="{D513FEB7-743D-B6E4-EE94-92EF0113169D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4" name="Group 65">
            <a:extLst>
              <a:ext uri="{FF2B5EF4-FFF2-40B4-BE49-F238E27FC236}">
                <a16:creationId xmlns:a16="http://schemas.microsoft.com/office/drawing/2014/main" id="{07FDB523-8853-3633-EDD9-5496A38A8FAA}"/>
              </a:ext>
            </a:extLst>
          </p:cNvPr>
          <p:cNvGrpSpPr/>
          <p:nvPr/>
        </p:nvGrpSpPr>
        <p:grpSpPr>
          <a:xfrm>
            <a:off x="6450161" y="4128723"/>
            <a:ext cx="200419" cy="175367"/>
            <a:chOff x="0" y="0"/>
            <a:chExt cx="812800" cy="711200"/>
          </a:xfrm>
        </p:grpSpPr>
        <p:sp>
          <p:nvSpPr>
            <p:cNvPr id="115" name="Freeform 66">
              <a:extLst>
                <a:ext uri="{FF2B5EF4-FFF2-40B4-BE49-F238E27FC236}">
                  <a16:creationId xmlns:a16="http://schemas.microsoft.com/office/drawing/2014/main" id="{ABA64BF2-E3ED-97C6-2F10-FF785B608FB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6" name="TextBox 67">
              <a:extLst>
                <a:ext uri="{FF2B5EF4-FFF2-40B4-BE49-F238E27FC236}">
                  <a16:creationId xmlns:a16="http://schemas.microsoft.com/office/drawing/2014/main" id="{A8F4E570-BBD3-4902-21E3-522D8BD71EB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7" name="Group 62">
            <a:extLst>
              <a:ext uri="{FF2B5EF4-FFF2-40B4-BE49-F238E27FC236}">
                <a16:creationId xmlns:a16="http://schemas.microsoft.com/office/drawing/2014/main" id="{30224F16-0347-99E0-D65F-FA74481221E5}"/>
              </a:ext>
            </a:extLst>
          </p:cNvPr>
          <p:cNvGrpSpPr/>
          <p:nvPr/>
        </p:nvGrpSpPr>
        <p:grpSpPr>
          <a:xfrm>
            <a:off x="6430068" y="4488991"/>
            <a:ext cx="220512" cy="220512"/>
            <a:chOff x="0" y="0"/>
            <a:chExt cx="812800" cy="812800"/>
          </a:xfrm>
        </p:grpSpPr>
        <p:sp>
          <p:nvSpPr>
            <p:cNvPr id="118" name="Freeform 63">
              <a:extLst>
                <a:ext uri="{FF2B5EF4-FFF2-40B4-BE49-F238E27FC236}">
                  <a16:creationId xmlns:a16="http://schemas.microsoft.com/office/drawing/2014/main" id="{95BFCFC8-AEEF-8F72-4CCE-06BE737276F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9" name="TextBox 64">
              <a:extLst>
                <a:ext uri="{FF2B5EF4-FFF2-40B4-BE49-F238E27FC236}">
                  <a16:creationId xmlns:a16="http://schemas.microsoft.com/office/drawing/2014/main" id="{02621F96-08E1-DB19-1BBF-4933189E739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0" name="Group 65">
            <a:extLst>
              <a:ext uri="{FF2B5EF4-FFF2-40B4-BE49-F238E27FC236}">
                <a16:creationId xmlns:a16="http://schemas.microsoft.com/office/drawing/2014/main" id="{9490EDBB-E569-F0B3-4A4D-10651F7FAF7B}"/>
              </a:ext>
            </a:extLst>
          </p:cNvPr>
          <p:cNvGrpSpPr/>
          <p:nvPr/>
        </p:nvGrpSpPr>
        <p:grpSpPr>
          <a:xfrm>
            <a:off x="6450161" y="5731593"/>
            <a:ext cx="200419" cy="175367"/>
            <a:chOff x="0" y="0"/>
            <a:chExt cx="812800" cy="711200"/>
          </a:xfrm>
        </p:grpSpPr>
        <p:sp>
          <p:nvSpPr>
            <p:cNvPr id="121" name="Freeform 66">
              <a:extLst>
                <a:ext uri="{FF2B5EF4-FFF2-40B4-BE49-F238E27FC236}">
                  <a16:creationId xmlns:a16="http://schemas.microsoft.com/office/drawing/2014/main" id="{A2BD5F54-5F3C-E88A-7EA8-09039BD0D8D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2" name="TextBox 67">
              <a:extLst>
                <a:ext uri="{FF2B5EF4-FFF2-40B4-BE49-F238E27FC236}">
                  <a16:creationId xmlns:a16="http://schemas.microsoft.com/office/drawing/2014/main" id="{11D414C3-86B3-AFC7-B551-B758D2744D6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3" name="Group 65">
            <a:extLst>
              <a:ext uri="{FF2B5EF4-FFF2-40B4-BE49-F238E27FC236}">
                <a16:creationId xmlns:a16="http://schemas.microsoft.com/office/drawing/2014/main" id="{2C71CA25-7DC0-5EFC-3799-E0B171F4D945}"/>
              </a:ext>
            </a:extLst>
          </p:cNvPr>
          <p:cNvGrpSpPr/>
          <p:nvPr/>
        </p:nvGrpSpPr>
        <p:grpSpPr>
          <a:xfrm>
            <a:off x="8314340" y="4384425"/>
            <a:ext cx="200419" cy="175367"/>
            <a:chOff x="0" y="0"/>
            <a:chExt cx="812800" cy="711200"/>
          </a:xfrm>
        </p:grpSpPr>
        <p:sp>
          <p:nvSpPr>
            <p:cNvPr id="124" name="Freeform 66">
              <a:extLst>
                <a:ext uri="{FF2B5EF4-FFF2-40B4-BE49-F238E27FC236}">
                  <a16:creationId xmlns:a16="http://schemas.microsoft.com/office/drawing/2014/main" id="{4DA8867A-D05D-2F41-9035-28BCBC6C107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5" name="TextBox 67">
              <a:extLst>
                <a:ext uri="{FF2B5EF4-FFF2-40B4-BE49-F238E27FC236}">
                  <a16:creationId xmlns:a16="http://schemas.microsoft.com/office/drawing/2014/main" id="{9DD62602-5DE1-5D85-B68A-B4BF2055BE85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6" name="Group 62">
            <a:extLst>
              <a:ext uri="{FF2B5EF4-FFF2-40B4-BE49-F238E27FC236}">
                <a16:creationId xmlns:a16="http://schemas.microsoft.com/office/drawing/2014/main" id="{1BCCD2AB-18D0-E80A-8729-93329D17420D}"/>
              </a:ext>
            </a:extLst>
          </p:cNvPr>
          <p:cNvGrpSpPr/>
          <p:nvPr/>
        </p:nvGrpSpPr>
        <p:grpSpPr>
          <a:xfrm>
            <a:off x="8314340" y="4629613"/>
            <a:ext cx="220512" cy="220512"/>
            <a:chOff x="0" y="0"/>
            <a:chExt cx="812800" cy="812800"/>
          </a:xfrm>
        </p:grpSpPr>
        <p:sp>
          <p:nvSpPr>
            <p:cNvPr id="127" name="Freeform 63">
              <a:extLst>
                <a:ext uri="{FF2B5EF4-FFF2-40B4-BE49-F238E27FC236}">
                  <a16:creationId xmlns:a16="http://schemas.microsoft.com/office/drawing/2014/main" id="{6600FD7A-23EA-A046-4093-08FFD2EC431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4" name="TextBox 64">
              <a:extLst>
                <a:ext uri="{FF2B5EF4-FFF2-40B4-BE49-F238E27FC236}">
                  <a16:creationId xmlns:a16="http://schemas.microsoft.com/office/drawing/2014/main" id="{0EE57F6B-5D91-D2C9-D803-DDC8AD910A0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5" name="Group 65">
            <a:extLst>
              <a:ext uri="{FF2B5EF4-FFF2-40B4-BE49-F238E27FC236}">
                <a16:creationId xmlns:a16="http://schemas.microsoft.com/office/drawing/2014/main" id="{44D8999A-2217-596C-C4AF-1E7FEEE14956}"/>
              </a:ext>
            </a:extLst>
          </p:cNvPr>
          <p:cNvGrpSpPr/>
          <p:nvPr/>
        </p:nvGrpSpPr>
        <p:grpSpPr>
          <a:xfrm>
            <a:off x="8334004" y="5698675"/>
            <a:ext cx="200419" cy="175367"/>
            <a:chOff x="0" y="0"/>
            <a:chExt cx="812800" cy="711200"/>
          </a:xfrm>
        </p:grpSpPr>
        <p:sp>
          <p:nvSpPr>
            <p:cNvPr id="1027" name="Freeform 66">
              <a:extLst>
                <a:ext uri="{FF2B5EF4-FFF2-40B4-BE49-F238E27FC236}">
                  <a16:creationId xmlns:a16="http://schemas.microsoft.com/office/drawing/2014/main" id="{5E623896-2E59-C31F-E7CD-9253683529B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8" name="TextBox 67">
              <a:extLst>
                <a:ext uri="{FF2B5EF4-FFF2-40B4-BE49-F238E27FC236}">
                  <a16:creationId xmlns:a16="http://schemas.microsoft.com/office/drawing/2014/main" id="{DEFEC80F-BDA9-00E0-8A3F-AFEA201EF942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9" name="Group 62">
            <a:extLst>
              <a:ext uri="{FF2B5EF4-FFF2-40B4-BE49-F238E27FC236}">
                <a16:creationId xmlns:a16="http://schemas.microsoft.com/office/drawing/2014/main" id="{1D00DD9F-DF0F-3721-FE12-C801C2B7C8B4}"/>
              </a:ext>
            </a:extLst>
          </p:cNvPr>
          <p:cNvGrpSpPr/>
          <p:nvPr/>
        </p:nvGrpSpPr>
        <p:grpSpPr>
          <a:xfrm>
            <a:off x="8314340" y="5973882"/>
            <a:ext cx="220512" cy="220512"/>
            <a:chOff x="0" y="0"/>
            <a:chExt cx="812800" cy="812800"/>
          </a:xfrm>
        </p:grpSpPr>
        <p:sp>
          <p:nvSpPr>
            <p:cNvPr id="1030" name="Freeform 63">
              <a:extLst>
                <a:ext uri="{FF2B5EF4-FFF2-40B4-BE49-F238E27FC236}">
                  <a16:creationId xmlns:a16="http://schemas.microsoft.com/office/drawing/2014/main" id="{6E35C9D9-E1F3-1ECC-E043-390E04753DD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1" name="TextBox 64">
              <a:extLst>
                <a:ext uri="{FF2B5EF4-FFF2-40B4-BE49-F238E27FC236}">
                  <a16:creationId xmlns:a16="http://schemas.microsoft.com/office/drawing/2014/main" id="{EF79879C-8E14-E4B4-F3F1-91449D04E8EE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2" name="Group 65">
            <a:extLst>
              <a:ext uri="{FF2B5EF4-FFF2-40B4-BE49-F238E27FC236}">
                <a16:creationId xmlns:a16="http://schemas.microsoft.com/office/drawing/2014/main" id="{FC4D8FD8-759E-A6E2-64CE-B13332BB19C0}"/>
              </a:ext>
            </a:extLst>
          </p:cNvPr>
          <p:cNvGrpSpPr/>
          <p:nvPr/>
        </p:nvGrpSpPr>
        <p:grpSpPr>
          <a:xfrm>
            <a:off x="10082605" y="4337089"/>
            <a:ext cx="200419" cy="175367"/>
            <a:chOff x="0" y="0"/>
            <a:chExt cx="812800" cy="711200"/>
          </a:xfrm>
        </p:grpSpPr>
        <p:sp>
          <p:nvSpPr>
            <p:cNvPr id="1033" name="Freeform 66">
              <a:extLst>
                <a:ext uri="{FF2B5EF4-FFF2-40B4-BE49-F238E27FC236}">
                  <a16:creationId xmlns:a16="http://schemas.microsoft.com/office/drawing/2014/main" id="{7B4B3237-AE4A-EE6A-3114-5E21B28A54C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4" name="TextBox 67">
              <a:extLst>
                <a:ext uri="{FF2B5EF4-FFF2-40B4-BE49-F238E27FC236}">
                  <a16:creationId xmlns:a16="http://schemas.microsoft.com/office/drawing/2014/main" id="{3500B6A7-9FE7-8F0B-E11C-2582360ED80B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5" name="Group 62">
            <a:extLst>
              <a:ext uri="{FF2B5EF4-FFF2-40B4-BE49-F238E27FC236}">
                <a16:creationId xmlns:a16="http://schemas.microsoft.com/office/drawing/2014/main" id="{15DD27E4-ACC4-D233-917E-0948D2B12211}"/>
              </a:ext>
            </a:extLst>
          </p:cNvPr>
          <p:cNvGrpSpPr/>
          <p:nvPr/>
        </p:nvGrpSpPr>
        <p:grpSpPr>
          <a:xfrm>
            <a:off x="10054286" y="4604016"/>
            <a:ext cx="220512" cy="220512"/>
            <a:chOff x="0" y="0"/>
            <a:chExt cx="812800" cy="812800"/>
          </a:xfrm>
        </p:grpSpPr>
        <p:sp>
          <p:nvSpPr>
            <p:cNvPr id="1036" name="Freeform 63">
              <a:extLst>
                <a:ext uri="{FF2B5EF4-FFF2-40B4-BE49-F238E27FC236}">
                  <a16:creationId xmlns:a16="http://schemas.microsoft.com/office/drawing/2014/main" id="{FA677B7C-4F43-74CC-69F9-53892853EB88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7" name="TextBox 64">
              <a:extLst>
                <a:ext uri="{FF2B5EF4-FFF2-40B4-BE49-F238E27FC236}">
                  <a16:creationId xmlns:a16="http://schemas.microsoft.com/office/drawing/2014/main" id="{97ABF6A7-0A7D-B601-DABA-F06113C815E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8" name="Group 65">
            <a:extLst>
              <a:ext uri="{FF2B5EF4-FFF2-40B4-BE49-F238E27FC236}">
                <a16:creationId xmlns:a16="http://schemas.microsoft.com/office/drawing/2014/main" id="{1013ABDA-568A-C037-ECC9-68E2792AE58E}"/>
              </a:ext>
            </a:extLst>
          </p:cNvPr>
          <p:cNvGrpSpPr/>
          <p:nvPr/>
        </p:nvGrpSpPr>
        <p:grpSpPr>
          <a:xfrm>
            <a:off x="11119911" y="4371502"/>
            <a:ext cx="200419" cy="175367"/>
            <a:chOff x="0" y="0"/>
            <a:chExt cx="812800" cy="711200"/>
          </a:xfrm>
        </p:grpSpPr>
        <p:sp>
          <p:nvSpPr>
            <p:cNvPr id="1039" name="Freeform 66">
              <a:extLst>
                <a:ext uri="{FF2B5EF4-FFF2-40B4-BE49-F238E27FC236}">
                  <a16:creationId xmlns:a16="http://schemas.microsoft.com/office/drawing/2014/main" id="{2D1FCD2E-C7B1-F61A-9539-EA731B17792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0" name="TextBox 67">
              <a:extLst>
                <a:ext uri="{FF2B5EF4-FFF2-40B4-BE49-F238E27FC236}">
                  <a16:creationId xmlns:a16="http://schemas.microsoft.com/office/drawing/2014/main" id="{43C47D40-4F28-E20C-09F3-53405691BF2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1" name="Group 62">
            <a:extLst>
              <a:ext uri="{FF2B5EF4-FFF2-40B4-BE49-F238E27FC236}">
                <a16:creationId xmlns:a16="http://schemas.microsoft.com/office/drawing/2014/main" id="{2BD023A8-EF60-6F79-DE73-92496D6B3B10}"/>
              </a:ext>
            </a:extLst>
          </p:cNvPr>
          <p:cNvGrpSpPr/>
          <p:nvPr/>
        </p:nvGrpSpPr>
        <p:grpSpPr>
          <a:xfrm>
            <a:off x="11091593" y="4648262"/>
            <a:ext cx="220512" cy="220512"/>
            <a:chOff x="0" y="0"/>
            <a:chExt cx="812800" cy="812800"/>
          </a:xfrm>
        </p:grpSpPr>
        <p:sp>
          <p:nvSpPr>
            <p:cNvPr id="1042" name="Freeform 63">
              <a:extLst>
                <a:ext uri="{FF2B5EF4-FFF2-40B4-BE49-F238E27FC236}">
                  <a16:creationId xmlns:a16="http://schemas.microsoft.com/office/drawing/2014/main" id="{DC9A695E-84D6-C8F6-48CD-A6B333F57102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3" name="TextBox 64">
              <a:extLst>
                <a:ext uri="{FF2B5EF4-FFF2-40B4-BE49-F238E27FC236}">
                  <a16:creationId xmlns:a16="http://schemas.microsoft.com/office/drawing/2014/main" id="{2431362F-2C68-8EDB-A9C8-4F1F96472C1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4" name="Group 65">
            <a:extLst>
              <a:ext uri="{FF2B5EF4-FFF2-40B4-BE49-F238E27FC236}">
                <a16:creationId xmlns:a16="http://schemas.microsoft.com/office/drawing/2014/main" id="{54CE801F-288B-39F9-BDBB-1D4F20E44DF7}"/>
              </a:ext>
            </a:extLst>
          </p:cNvPr>
          <p:cNvGrpSpPr/>
          <p:nvPr/>
        </p:nvGrpSpPr>
        <p:grpSpPr>
          <a:xfrm>
            <a:off x="10087525" y="5777517"/>
            <a:ext cx="200419" cy="175367"/>
            <a:chOff x="0" y="0"/>
            <a:chExt cx="812800" cy="711200"/>
          </a:xfrm>
        </p:grpSpPr>
        <p:sp>
          <p:nvSpPr>
            <p:cNvPr id="1045" name="Freeform 66">
              <a:extLst>
                <a:ext uri="{FF2B5EF4-FFF2-40B4-BE49-F238E27FC236}">
                  <a16:creationId xmlns:a16="http://schemas.microsoft.com/office/drawing/2014/main" id="{31322A1E-7A3B-6225-BBBF-22D7AFBD1F9B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6" name="TextBox 67">
              <a:extLst>
                <a:ext uri="{FF2B5EF4-FFF2-40B4-BE49-F238E27FC236}">
                  <a16:creationId xmlns:a16="http://schemas.microsoft.com/office/drawing/2014/main" id="{629A6972-5D17-2FC1-B6D4-72F75A59C301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pic>
        <p:nvPicPr>
          <p:cNvPr id="10" name="Graphic 9" descr="Water with solid fill">
            <a:extLst>
              <a:ext uri="{FF2B5EF4-FFF2-40B4-BE49-F238E27FC236}">
                <a16:creationId xmlns:a16="http://schemas.microsoft.com/office/drawing/2014/main" id="{50346136-AF9A-9832-2329-7DD8B9ECA209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10629790" y="1490395"/>
            <a:ext cx="413994" cy="414055"/>
          </a:xfrm>
          <a:prstGeom prst="rect">
            <a:avLst/>
          </a:prstGeom>
        </p:spPr>
      </p:pic>
      <p:pic>
        <p:nvPicPr>
          <p:cNvPr id="6" name="Graphic 5" descr="New outline">
            <a:extLst>
              <a:ext uri="{FF2B5EF4-FFF2-40B4-BE49-F238E27FC236}">
                <a16:creationId xmlns:a16="http://schemas.microsoft.com/office/drawing/2014/main" id="{1AAE027B-6E18-70F0-D057-0E2F3C36E4B3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4986716" y="2905100"/>
            <a:ext cx="525770" cy="525770"/>
          </a:xfrm>
          <a:prstGeom prst="rect">
            <a:avLst/>
          </a:prstGeom>
        </p:spPr>
      </p:pic>
      <p:pic>
        <p:nvPicPr>
          <p:cNvPr id="74" name="Graphic 73" descr="Meditation outline">
            <a:extLst>
              <a:ext uri="{FF2B5EF4-FFF2-40B4-BE49-F238E27FC236}">
                <a16:creationId xmlns:a16="http://schemas.microsoft.com/office/drawing/2014/main" id="{0F7DF68B-339A-958A-83DA-B125DFE7888D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5407118" y="5895018"/>
            <a:ext cx="914400" cy="914400"/>
          </a:xfrm>
          <a:prstGeom prst="rect">
            <a:avLst/>
          </a:prstGeom>
        </p:spPr>
      </p:pic>
      <p:grpSp>
        <p:nvGrpSpPr>
          <p:cNvPr id="75" name="Group 62">
            <a:extLst>
              <a:ext uri="{FF2B5EF4-FFF2-40B4-BE49-F238E27FC236}">
                <a16:creationId xmlns:a16="http://schemas.microsoft.com/office/drawing/2014/main" id="{D3BC2FD4-F82B-DC0C-44EB-949156814FB1}"/>
              </a:ext>
            </a:extLst>
          </p:cNvPr>
          <p:cNvGrpSpPr/>
          <p:nvPr/>
        </p:nvGrpSpPr>
        <p:grpSpPr>
          <a:xfrm>
            <a:off x="7375312" y="2572306"/>
            <a:ext cx="220512" cy="220512"/>
            <a:chOff x="0" y="0"/>
            <a:chExt cx="812800" cy="812800"/>
          </a:xfrm>
        </p:grpSpPr>
        <p:sp>
          <p:nvSpPr>
            <p:cNvPr id="76" name="Freeform 63">
              <a:extLst>
                <a:ext uri="{FF2B5EF4-FFF2-40B4-BE49-F238E27FC236}">
                  <a16:creationId xmlns:a16="http://schemas.microsoft.com/office/drawing/2014/main" id="{81743C6F-A9CE-FD6B-D9EE-11DE48A95EF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" name="TextBox 64">
              <a:extLst>
                <a:ext uri="{FF2B5EF4-FFF2-40B4-BE49-F238E27FC236}">
                  <a16:creationId xmlns:a16="http://schemas.microsoft.com/office/drawing/2014/main" id="{0F142DD1-EEEA-D03A-14D2-FCFE87D26C2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" name="Group 65">
            <a:extLst>
              <a:ext uri="{FF2B5EF4-FFF2-40B4-BE49-F238E27FC236}">
                <a16:creationId xmlns:a16="http://schemas.microsoft.com/office/drawing/2014/main" id="{03E57F80-A3AF-B067-9A75-C19B541EB57D}"/>
              </a:ext>
            </a:extLst>
          </p:cNvPr>
          <p:cNvGrpSpPr/>
          <p:nvPr/>
        </p:nvGrpSpPr>
        <p:grpSpPr>
          <a:xfrm>
            <a:off x="7384627" y="2338587"/>
            <a:ext cx="200419" cy="175367"/>
            <a:chOff x="0" y="0"/>
            <a:chExt cx="812800" cy="711200"/>
          </a:xfrm>
        </p:grpSpPr>
        <p:sp>
          <p:nvSpPr>
            <p:cNvPr id="1047" name="Freeform 66">
              <a:extLst>
                <a:ext uri="{FF2B5EF4-FFF2-40B4-BE49-F238E27FC236}">
                  <a16:creationId xmlns:a16="http://schemas.microsoft.com/office/drawing/2014/main" id="{C57F7AC5-7E1A-062D-4EF7-2E9B9DE28D1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8" name="TextBox 67">
              <a:extLst>
                <a:ext uri="{FF2B5EF4-FFF2-40B4-BE49-F238E27FC236}">
                  <a16:creationId xmlns:a16="http://schemas.microsoft.com/office/drawing/2014/main" id="{27C4642D-CAEF-4D5E-2583-8EFC916DEAEA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9" name="Group 46">
            <a:extLst>
              <a:ext uri="{FF2B5EF4-FFF2-40B4-BE49-F238E27FC236}">
                <a16:creationId xmlns:a16="http://schemas.microsoft.com/office/drawing/2014/main" id="{1C52128A-5888-C44B-DABA-ECEDC9F2B82E}"/>
              </a:ext>
            </a:extLst>
          </p:cNvPr>
          <p:cNvGrpSpPr/>
          <p:nvPr/>
        </p:nvGrpSpPr>
        <p:grpSpPr>
          <a:xfrm rot="2700000">
            <a:off x="7357999" y="2832307"/>
            <a:ext cx="266680" cy="266680"/>
            <a:chOff x="0" y="0"/>
            <a:chExt cx="812800" cy="812800"/>
          </a:xfrm>
        </p:grpSpPr>
        <p:sp>
          <p:nvSpPr>
            <p:cNvPr id="1050" name="Freeform 47">
              <a:extLst>
                <a:ext uri="{FF2B5EF4-FFF2-40B4-BE49-F238E27FC236}">
                  <a16:creationId xmlns:a16="http://schemas.microsoft.com/office/drawing/2014/main" id="{C910801A-CAAB-7EA5-F427-8508DCFA01C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51" name="TextBox 48">
              <a:extLst>
                <a:ext uri="{FF2B5EF4-FFF2-40B4-BE49-F238E27FC236}">
                  <a16:creationId xmlns:a16="http://schemas.microsoft.com/office/drawing/2014/main" id="{9A3C9B02-BC9A-83C5-A92D-57F29081718C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pic>
        <p:nvPicPr>
          <p:cNvPr id="1052" name="Graphic 1051" descr="Sprouting Seed outline">
            <a:extLst>
              <a:ext uri="{FF2B5EF4-FFF2-40B4-BE49-F238E27FC236}">
                <a16:creationId xmlns:a16="http://schemas.microsoft.com/office/drawing/2014/main" id="{1732AB5B-B288-9933-6142-098EC8C269FC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6580210" y="2771769"/>
            <a:ext cx="532822" cy="532822"/>
          </a:xfrm>
          <a:prstGeom prst="rect">
            <a:avLst/>
          </a:prstGeom>
        </p:spPr>
      </p:pic>
      <p:pic>
        <p:nvPicPr>
          <p:cNvPr id="1053" name="Graphic 1052" descr="Artist male with solid fill">
            <a:extLst>
              <a:ext uri="{FF2B5EF4-FFF2-40B4-BE49-F238E27FC236}">
                <a16:creationId xmlns:a16="http://schemas.microsoft.com/office/drawing/2014/main" id="{171C26D3-F3E1-B3B3-9A1F-45EAE584643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0642480" y="2925603"/>
            <a:ext cx="419177" cy="419177"/>
          </a:xfrm>
          <a:prstGeom prst="rect">
            <a:avLst/>
          </a:prstGeom>
        </p:spPr>
      </p:pic>
      <p:pic>
        <p:nvPicPr>
          <p:cNvPr id="1054" name="Graphic 1053" descr="Open envelope outline">
            <a:extLst>
              <a:ext uri="{FF2B5EF4-FFF2-40B4-BE49-F238E27FC236}">
                <a16:creationId xmlns:a16="http://schemas.microsoft.com/office/drawing/2014/main" id="{7A1E9180-A0ED-9B13-3650-E624CACDBA7B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7179662" y="4656702"/>
            <a:ext cx="751576" cy="751576"/>
          </a:xfrm>
          <a:prstGeom prst="rect">
            <a:avLst/>
          </a:prstGeom>
        </p:spPr>
      </p:pic>
      <p:pic>
        <p:nvPicPr>
          <p:cNvPr id="1055" name="Graphic 1054" descr="Chef male with solid fill">
            <a:extLst>
              <a:ext uri="{FF2B5EF4-FFF2-40B4-BE49-F238E27FC236}">
                <a16:creationId xmlns:a16="http://schemas.microsoft.com/office/drawing/2014/main" id="{734CEBE0-062C-CDB8-55A1-987418385D5D}"/>
              </a:ext>
            </a:extLst>
          </p:cNvPr>
          <p:cNvPicPr>
            <a:picLocks noChangeAspect="1"/>
          </p:cNvPicPr>
          <p:nvPr/>
        </p:nvPicPr>
        <p:blipFill>
          <a:blip r:embed="rId3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9"/>
              </a:ext>
            </a:extLst>
          </a:blip>
          <a:stretch>
            <a:fillRect/>
          </a:stretch>
        </p:blipFill>
        <p:spPr>
          <a:xfrm>
            <a:off x="7271284" y="6143984"/>
            <a:ext cx="525769" cy="525769"/>
          </a:xfrm>
          <a:prstGeom prst="rect">
            <a:avLst/>
          </a:prstGeom>
        </p:spPr>
      </p:pic>
      <p:pic>
        <p:nvPicPr>
          <p:cNvPr id="1056" name="Graphic 1055" descr="Scribble outline">
            <a:extLst>
              <a:ext uri="{FF2B5EF4-FFF2-40B4-BE49-F238E27FC236}">
                <a16:creationId xmlns:a16="http://schemas.microsoft.com/office/drawing/2014/main" id="{16974503-F7F7-CA12-1E72-83F2E93B86CC}"/>
              </a:ext>
            </a:extLst>
          </p:cNvPr>
          <p:cNvPicPr>
            <a:picLocks noChangeAspect="1"/>
          </p:cNvPicPr>
          <p:nvPr/>
        </p:nvPicPr>
        <p:blipFill>
          <a:blip r:embed="rId4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1"/>
              </a:ext>
            </a:extLst>
          </a:blip>
          <a:stretch>
            <a:fillRect/>
          </a:stretch>
        </p:blipFill>
        <p:spPr>
          <a:xfrm>
            <a:off x="8593016" y="2775461"/>
            <a:ext cx="532823" cy="532823"/>
          </a:xfrm>
          <a:prstGeom prst="rect">
            <a:avLst/>
          </a:prstGeom>
        </p:spPr>
      </p:pic>
      <p:grpSp>
        <p:nvGrpSpPr>
          <p:cNvPr id="1057" name="Group 62">
            <a:extLst>
              <a:ext uri="{FF2B5EF4-FFF2-40B4-BE49-F238E27FC236}">
                <a16:creationId xmlns:a16="http://schemas.microsoft.com/office/drawing/2014/main" id="{A5D739C5-0258-E671-578D-D1A5EB4E80AA}"/>
              </a:ext>
            </a:extLst>
          </p:cNvPr>
          <p:cNvGrpSpPr/>
          <p:nvPr/>
        </p:nvGrpSpPr>
        <p:grpSpPr>
          <a:xfrm>
            <a:off x="9360413" y="2771769"/>
            <a:ext cx="220512" cy="220512"/>
            <a:chOff x="0" y="0"/>
            <a:chExt cx="812800" cy="812800"/>
          </a:xfrm>
        </p:grpSpPr>
        <p:sp>
          <p:nvSpPr>
            <p:cNvPr id="1058" name="Freeform 63">
              <a:extLst>
                <a:ext uri="{FF2B5EF4-FFF2-40B4-BE49-F238E27FC236}">
                  <a16:creationId xmlns:a16="http://schemas.microsoft.com/office/drawing/2014/main" id="{2D5503ED-3298-0D31-AFF8-01D4FB00FDA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59" name="TextBox 64">
              <a:extLst>
                <a:ext uri="{FF2B5EF4-FFF2-40B4-BE49-F238E27FC236}">
                  <a16:creationId xmlns:a16="http://schemas.microsoft.com/office/drawing/2014/main" id="{06F9FCAD-23E2-47CF-D2C4-7CEBDB4E2D5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60" name="Group 65">
            <a:extLst>
              <a:ext uri="{FF2B5EF4-FFF2-40B4-BE49-F238E27FC236}">
                <a16:creationId xmlns:a16="http://schemas.microsoft.com/office/drawing/2014/main" id="{24F8D247-DEBB-4469-5D5D-A800F215A5EC}"/>
              </a:ext>
            </a:extLst>
          </p:cNvPr>
          <p:cNvGrpSpPr/>
          <p:nvPr/>
        </p:nvGrpSpPr>
        <p:grpSpPr>
          <a:xfrm>
            <a:off x="9392696" y="2524372"/>
            <a:ext cx="200419" cy="175367"/>
            <a:chOff x="0" y="0"/>
            <a:chExt cx="812800" cy="711200"/>
          </a:xfrm>
        </p:grpSpPr>
        <p:sp>
          <p:nvSpPr>
            <p:cNvPr id="1061" name="Freeform 66">
              <a:extLst>
                <a:ext uri="{FF2B5EF4-FFF2-40B4-BE49-F238E27FC236}">
                  <a16:creationId xmlns:a16="http://schemas.microsoft.com/office/drawing/2014/main" id="{A4565F02-BF0B-8C1D-D3E8-E713A59A4C5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62" name="TextBox 67">
              <a:extLst>
                <a:ext uri="{FF2B5EF4-FFF2-40B4-BE49-F238E27FC236}">
                  <a16:creationId xmlns:a16="http://schemas.microsoft.com/office/drawing/2014/main" id="{1DE68FC1-F51D-14A7-E5C8-90AD3950247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pic>
        <p:nvPicPr>
          <p:cNvPr id="1064" name="Graphic 1063" descr="Boardroom outline">
            <a:extLst>
              <a:ext uri="{FF2B5EF4-FFF2-40B4-BE49-F238E27FC236}">
                <a16:creationId xmlns:a16="http://schemas.microsoft.com/office/drawing/2014/main" id="{6610D646-DABA-D385-A906-9CB29202D6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771007" y="6002277"/>
            <a:ext cx="751577" cy="751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782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C16199-0091-C316-F1A2-73F37FE93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63109527-2829-178F-B2C8-13F223AC77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6044023"/>
              </p:ext>
            </p:extLst>
          </p:nvPr>
        </p:nvGraphicFramePr>
        <p:xfrm>
          <a:off x="3262812" y="309435"/>
          <a:ext cx="8959234" cy="6488554"/>
        </p:xfrm>
        <a:graphic>
          <a:graphicData uri="http://schemas.openxmlformats.org/drawingml/2006/table">
            <a:tbl>
              <a:tblPr/>
              <a:tblGrid>
                <a:gridCol w="15984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75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7568">
                  <a:extLst>
                    <a:ext uri="{9D8B030D-6E8A-4147-A177-3AD203B41FA5}">
                      <a16:colId xmlns:a16="http://schemas.microsoft.com/office/drawing/2014/main" val="1745672009"/>
                    </a:ext>
                  </a:extLst>
                </a:gridCol>
                <a:gridCol w="9290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9083">
                  <a:extLst>
                    <a:ext uri="{9D8B030D-6E8A-4147-A177-3AD203B41FA5}">
                      <a16:colId xmlns:a16="http://schemas.microsoft.com/office/drawing/2014/main" val="286708700"/>
                    </a:ext>
                  </a:extLst>
                </a:gridCol>
                <a:gridCol w="10360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384">
                  <a:extLst>
                    <a:ext uri="{9D8B030D-6E8A-4147-A177-3AD203B41FA5}">
                      <a16:colId xmlns:a16="http://schemas.microsoft.com/office/drawing/2014/main" val="3183817311"/>
                    </a:ext>
                  </a:extLst>
                </a:gridCol>
                <a:gridCol w="9732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967">
                  <a:extLst>
                    <a:ext uri="{9D8B030D-6E8A-4147-A177-3AD203B41FA5}">
                      <a16:colId xmlns:a16="http://schemas.microsoft.com/office/drawing/2014/main" val="1846803903"/>
                    </a:ext>
                  </a:extLst>
                </a:gridCol>
                <a:gridCol w="784835">
                  <a:extLst>
                    <a:ext uri="{9D8B030D-6E8A-4147-A177-3AD203B41FA5}">
                      <a16:colId xmlns:a16="http://schemas.microsoft.com/office/drawing/2014/main" val="4277576799"/>
                    </a:ext>
                  </a:extLst>
                </a:gridCol>
              </a:tblGrid>
              <a:tr h="497335">
                <a:tc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300" b="1">
                          <a:latin typeface="DM Sans Bold"/>
                        </a:rPr>
                        <a:t>Monday 23</a:t>
                      </a:r>
                      <a:r>
                        <a:rPr lang="en-US" sz="1300" b="1" baseline="30000">
                          <a:latin typeface="DM Sans Bold"/>
                        </a:rPr>
                        <a:t>rd</a:t>
                      </a:r>
                      <a:endParaRPr lang="en-US" sz="1300" b="1"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Tuesday 24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Wednesday 25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Thursday 26</a:t>
                      </a:r>
                      <a:r>
                        <a:rPr lang="en-US" sz="1200" baseline="30000">
                          <a:solidFill>
                            <a:srgbClr val="000000"/>
                          </a:solidFill>
                          <a:latin typeface="DM Sans Bold"/>
                        </a:rPr>
                        <a:t>th</a:t>
                      </a:r>
                      <a:endParaRPr lang="en-US" sz="1200"/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DM Sans Bold"/>
                        </a:rPr>
                        <a:t>Friday 27th</a:t>
                      </a: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928"/>
                        </a:lnSpc>
                        <a:defRPr/>
                      </a:pPr>
                      <a:endParaRPr lang="en-US" sz="120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 anchor="ctr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88202">
                <a:tc rowSpan="3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Drop in session</a:t>
                      </a:r>
                    </a:p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1000" b="1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</a:p>
                    <a:p>
                      <a:pPr algn="ctr">
                        <a:lnSpc>
                          <a:spcPts val="1470"/>
                        </a:lnSpc>
                      </a:pPr>
                      <a:endParaRPr lang="en-US" sz="10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Coffee &amp; chat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10am–11am</a:t>
                      </a:r>
                      <a:endParaRPr lang="en-US" sz="900" b="0"/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Creative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10.30 am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12:30pm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1-to-1 Support 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10am–11am</a:t>
                      </a:r>
                      <a:endParaRPr lang="en-US" sz="900" b="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Arts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&amp;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Crafts Tipp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 i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11am to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10am-11am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African 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Drums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 i="1">
                          <a:solidFill>
                            <a:srgbClr val="000000"/>
                          </a:solidFill>
                          <a:latin typeface="DM Sans"/>
                        </a:rPr>
                        <a:t>Session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10:30amto 12:30pm 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Participant Inductions </a:t>
                      </a:r>
                      <a:endParaRPr lang="en-US" sz="900" b="1"/>
                    </a:p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10am – 11am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212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Housing support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  <a:endParaRPr lang="en-GB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4204049"/>
                  </a:ext>
                </a:extLst>
              </a:tr>
              <a:tr h="157412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Life Skills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11pm – 12pm 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8683956"/>
                  </a:ext>
                </a:extLst>
              </a:tr>
              <a:tr h="873859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11am-12pm </a:t>
                      </a: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  <a:endParaRPr lang="en-GB" sz="900"/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CV Writing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11am – 12pm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Job Club</a:t>
                      </a: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11am-12pm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683">
                <a:tc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12;30pm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1pm – 1:30pm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  <a:endParaRPr lang="en-US" sz="900" b="1"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Hub Closed</a:t>
                      </a:r>
                    </a:p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 Bold"/>
                        </a:rPr>
                        <a:t>12:30pm - 1pm</a:t>
                      </a: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lnSpc>
                          <a:spcPts val="1928"/>
                        </a:lnSpc>
                        <a:buNone/>
                      </a:pPr>
                      <a:endParaRPr lang="en-US" sz="900" b="1" i="0" u="none" strike="noStrike" noProof="0">
                        <a:solidFill>
                          <a:srgbClr val="000000"/>
                        </a:solidFill>
                        <a:latin typeface="DM Sans Bold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FB1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3344">
                <a:tc>
                  <a:txBody>
                    <a:bodyPr/>
                    <a:lstStyle/>
                    <a:p>
                      <a:pPr algn="ctr">
                        <a:lnSpc>
                          <a:spcPts val="1470"/>
                        </a:lnSpc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Inductions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1pm – 3pm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Understanding Diversity in Society Session 1 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1pm to 4pm</a:t>
                      </a:r>
                      <a:endParaRPr lang="en-GB" sz="900"/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i="0" u="none" strike="noStrike" noProof="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47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Understanding diversity in Society session 2 </a:t>
                      </a: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1pm to 4pm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Life Skills Self Esteem and Confidence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1pm - 3pm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Mindfulness &amp; Wellbeing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0">
                          <a:solidFill>
                            <a:srgbClr val="000000"/>
                          </a:solidFill>
                          <a:latin typeface="DM Sans"/>
                        </a:rPr>
                        <a:t>1pm-3pm</a:t>
                      </a: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7308">
                <a:tc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Women Only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Interview prep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 i="0" u="none" strike="noStrike" noProof="0">
                          <a:solidFill>
                            <a:srgbClr val="000000"/>
                          </a:solidFill>
                          <a:latin typeface="DM Sans"/>
                        </a:rPr>
                        <a:t>3pm to 4:30pm</a:t>
                      </a: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515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/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endParaRPr lang="en-US" sz="900" b="1">
                        <a:solidFill>
                          <a:srgbClr val="000000"/>
                        </a:solidFill>
                        <a:latin typeface="DM Sans"/>
                      </a:endParaRP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Enrollments</a:t>
                      </a:r>
                    </a:p>
                    <a:p>
                      <a:pPr lvl="0" algn="ctr">
                        <a:lnSpc>
                          <a:spcPts val="1470"/>
                        </a:lnSpc>
                        <a:buNone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3pm-4:pm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>
                          <a:solidFill>
                            <a:srgbClr val="000000"/>
                          </a:solidFill>
                          <a:latin typeface="DM Sans"/>
                        </a:rPr>
                        <a:t>CBT – APP only</a:t>
                      </a:r>
                    </a:p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1515"/>
                        </a:lnSpc>
                      </a:pPr>
                      <a:endParaRPr lang="en-US" sz="900">
                        <a:solidFill>
                          <a:srgbClr val="000000"/>
                        </a:solidFill>
                        <a:latin typeface="DM Sans"/>
                      </a:endParaRPr>
                    </a:p>
                  </a:txBody>
                  <a:tcPr marL="127567" marR="127567" marT="127567" marB="127567">
                    <a:lnL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37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3" name="Group 3">
            <a:extLst>
              <a:ext uri="{FF2B5EF4-FFF2-40B4-BE49-F238E27FC236}">
                <a16:creationId xmlns:a16="http://schemas.microsoft.com/office/drawing/2014/main" id="{C0872AE1-B984-A3B2-E34C-CCEECD3C0740}"/>
              </a:ext>
            </a:extLst>
          </p:cNvPr>
          <p:cNvGrpSpPr/>
          <p:nvPr/>
        </p:nvGrpSpPr>
        <p:grpSpPr>
          <a:xfrm>
            <a:off x="115681" y="1383909"/>
            <a:ext cx="3265106" cy="5292953"/>
            <a:chOff x="-468562" y="-253162"/>
            <a:chExt cx="1310555" cy="2306418"/>
          </a:xfrm>
        </p:grpSpPr>
        <p:sp>
          <p:nvSpPr>
            <p:cNvPr id="4" name="Freeform 4">
              <a:extLst>
                <a:ext uri="{FF2B5EF4-FFF2-40B4-BE49-F238E27FC236}">
                  <a16:creationId xmlns:a16="http://schemas.microsoft.com/office/drawing/2014/main" id="{BE06CE7D-E26A-C3D3-0CA6-80D70F250CF8}"/>
                </a:ext>
              </a:extLst>
            </p:cNvPr>
            <p:cNvSpPr/>
            <p:nvPr/>
          </p:nvSpPr>
          <p:spPr>
            <a:xfrm>
              <a:off x="-468562" y="-253162"/>
              <a:ext cx="1245559" cy="2041107"/>
            </a:xfrm>
            <a:custGeom>
              <a:avLst/>
              <a:gdLst/>
              <a:ahLst/>
              <a:cxnLst/>
              <a:rect l="l" t="t" r="r" b="b"/>
              <a:pathLst>
                <a:path w="868775" h="1669301">
                  <a:moveTo>
                    <a:pt x="0" y="0"/>
                  </a:moveTo>
                  <a:lnTo>
                    <a:pt x="868775" y="0"/>
                  </a:lnTo>
                  <a:lnTo>
                    <a:pt x="868775" y="1669301"/>
                  </a:lnTo>
                  <a:lnTo>
                    <a:pt x="0" y="1669301"/>
                  </a:lnTo>
                  <a:close/>
                </a:path>
              </a:pathLst>
            </a:custGeom>
            <a:solidFill>
              <a:srgbClr val="34586E"/>
            </a:solidFill>
            <a:ln w="9525" cap="sq">
              <a:solidFill>
                <a:srgbClr val="000000"/>
              </a:solidFill>
              <a:prstDash val="solid"/>
              <a:miter/>
            </a:ln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" name="TextBox 5">
              <a:extLst>
                <a:ext uri="{FF2B5EF4-FFF2-40B4-BE49-F238E27FC236}">
                  <a16:creationId xmlns:a16="http://schemas.microsoft.com/office/drawing/2014/main" id="{935AB824-B15C-0558-297F-2C8F72F11799}"/>
                </a:ext>
              </a:extLst>
            </p:cNvPr>
            <p:cNvSpPr txBox="1"/>
            <p:nvPr/>
          </p:nvSpPr>
          <p:spPr>
            <a:xfrm>
              <a:off x="-468562" y="-124138"/>
              <a:ext cx="1310555" cy="2177394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r>
                <a:rPr lang="en-US" sz="1400" u="sng">
                  <a:solidFill>
                    <a:schemeClr val="bg1"/>
                  </a:solidFill>
                  <a:latin typeface="DM Sans"/>
                </a:rPr>
                <a:t>Information</a:t>
              </a:r>
              <a:endParaRPr lang="en-US" u="sng">
                <a:solidFill>
                  <a:schemeClr val="bg1"/>
                </a:solidFill>
              </a:endParaRP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Address:</a:t>
              </a:r>
              <a:r>
                <a:rPr lang="en-US" sz="1400">
                  <a:solidFill>
                    <a:schemeClr val="bg1"/>
                  </a:solidFill>
                </a:rPr>
                <a:t>  20 Queen Street, FY1 1PD.</a:t>
              </a:r>
            </a:p>
            <a:p>
              <a:pPr>
                <a:lnSpc>
                  <a:spcPts val="2159"/>
                </a:lnSpc>
              </a:pPr>
              <a:r>
                <a:rPr lang="en-US" sz="1400">
                  <a:solidFill>
                    <a:srgbClr val="FFFFFF"/>
                  </a:solidFill>
                </a:rPr>
                <a:t>Contact: </a:t>
              </a:r>
              <a:r>
                <a:rPr lang="en-GB" sz="14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07741380813</a:t>
              </a:r>
            </a:p>
            <a:p>
              <a:pPr>
                <a:lnSpc>
                  <a:spcPts val="2159"/>
                </a:lnSpc>
              </a:pP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121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 sessions including - job search, cv writing, debt support, accommodation support.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World Mental Health Day –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Coffee &amp; Chat for support 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Quiz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build on your problem solving / teamwork skills</a:t>
              </a:r>
              <a:b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</a:br>
              <a:r>
                <a:rPr lang="en-GB" sz="900" b="1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Employment afternoon </a:t>
              </a:r>
              <a:r>
                <a:rPr lang="en-GB" sz="900">
                  <a:solidFill>
                    <a:schemeClr val="bg1"/>
                  </a:solidFill>
                  <a:latin typeface="Helvetica" panose="020B0604020202020204" pitchFamily="34" charset="0"/>
                  <a:ea typeface="Calibri" panose="020F0502020204030204" pitchFamily="34" charset="0"/>
                </a:rPr>
                <a:t>– job search, CV writing, disclosure advice.</a:t>
              </a:r>
              <a:endParaRPr lang="en-US" sz="900">
                <a:solidFill>
                  <a:srgbClr val="FFFFFF"/>
                </a:solidFill>
                <a:latin typeface="DM Sans"/>
              </a:endParaRPr>
            </a:p>
          </p:txBody>
        </p:sp>
      </p:grpSp>
      <p:grpSp>
        <p:nvGrpSpPr>
          <p:cNvPr id="46" name="Group 46">
            <a:extLst>
              <a:ext uri="{FF2B5EF4-FFF2-40B4-BE49-F238E27FC236}">
                <a16:creationId xmlns:a16="http://schemas.microsoft.com/office/drawing/2014/main" id="{DFFDAADC-CE27-368B-00B8-8BABDA3272DA}"/>
              </a:ext>
            </a:extLst>
          </p:cNvPr>
          <p:cNvGrpSpPr/>
          <p:nvPr/>
        </p:nvGrpSpPr>
        <p:grpSpPr>
          <a:xfrm rot="2700000">
            <a:off x="170912" y="948946"/>
            <a:ext cx="266680" cy="266680"/>
            <a:chOff x="0" y="0"/>
            <a:chExt cx="812800" cy="812800"/>
          </a:xfrm>
        </p:grpSpPr>
        <p:sp>
          <p:nvSpPr>
            <p:cNvPr id="47" name="Freeform 47">
              <a:extLst>
                <a:ext uri="{FF2B5EF4-FFF2-40B4-BE49-F238E27FC236}">
                  <a16:creationId xmlns:a16="http://schemas.microsoft.com/office/drawing/2014/main" id="{85550DE0-53CB-B62D-7BB8-FF5C6BCC526D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8" name="TextBox 48">
              <a:extLst>
                <a:ext uri="{FF2B5EF4-FFF2-40B4-BE49-F238E27FC236}">
                  <a16:creationId xmlns:a16="http://schemas.microsoft.com/office/drawing/2014/main" id="{442AE092-639A-0767-83BF-CA20A42D993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9" name="Group 49">
            <a:extLst>
              <a:ext uri="{FF2B5EF4-FFF2-40B4-BE49-F238E27FC236}">
                <a16:creationId xmlns:a16="http://schemas.microsoft.com/office/drawing/2014/main" id="{53CD4B2E-08CC-0C03-2852-F30ABE191CFA}"/>
              </a:ext>
            </a:extLst>
          </p:cNvPr>
          <p:cNvGrpSpPr/>
          <p:nvPr/>
        </p:nvGrpSpPr>
        <p:grpSpPr>
          <a:xfrm>
            <a:off x="541375" y="6075980"/>
            <a:ext cx="1875036" cy="717551"/>
            <a:chOff x="183080" y="0"/>
            <a:chExt cx="2754682" cy="982653"/>
          </a:xfrm>
        </p:grpSpPr>
        <p:sp>
          <p:nvSpPr>
            <p:cNvPr id="50" name="Freeform 50">
              <a:extLst>
                <a:ext uri="{FF2B5EF4-FFF2-40B4-BE49-F238E27FC236}">
                  <a16:creationId xmlns:a16="http://schemas.microsoft.com/office/drawing/2014/main" id="{1939AF7A-2AA6-D748-9F72-7CF5F83FE609}"/>
                </a:ext>
              </a:extLst>
            </p:cNvPr>
            <p:cNvSpPr/>
            <p:nvPr/>
          </p:nvSpPr>
          <p:spPr>
            <a:xfrm>
              <a:off x="694021" y="0"/>
              <a:ext cx="1741685" cy="680233"/>
            </a:xfrm>
            <a:custGeom>
              <a:avLst/>
              <a:gdLst/>
              <a:ahLst/>
              <a:cxnLst/>
              <a:rect l="l" t="t" r="r" b="b"/>
              <a:pathLst>
                <a:path w="1741685" h="680233">
                  <a:moveTo>
                    <a:pt x="0" y="0"/>
                  </a:moveTo>
                  <a:lnTo>
                    <a:pt x="1741685" y="0"/>
                  </a:lnTo>
                  <a:lnTo>
                    <a:pt x="1741685" y="680233"/>
                  </a:lnTo>
                  <a:lnTo>
                    <a:pt x="0" y="68023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t="-974" b="-974"/>
              </a:stretch>
            </a:blip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2" name="TextBox 52">
              <a:extLst>
                <a:ext uri="{FF2B5EF4-FFF2-40B4-BE49-F238E27FC236}">
                  <a16:creationId xmlns:a16="http://schemas.microsoft.com/office/drawing/2014/main" id="{EE6580E3-7BDE-C5FA-B55F-CA9FC54BBF39}"/>
                </a:ext>
              </a:extLst>
            </p:cNvPr>
            <p:cNvSpPr txBox="1"/>
            <p:nvPr/>
          </p:nvSpPr>
          <p:spPr>
            <a:xfrm>
              <a:off x="183080" y="842158"/>
              <a:ext cx="2754682" cy="140495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796"/>
                </a:lnSpc>
              </a:pPr>
              <a:r>
                <a:rPr lang="en-US" sz="681">
                  <a:solidFill>
                    <a:srgbClr val="000000"/>
                  </a:solidFill>
                  <a:latin typeface="DM Sans"/>
                </a:rPr>
                <a:t>This </a:t>
              </a:r>
              <a:r>
                <a:rPr lang="en-US" sz="681" err="1">
                  <a:solidFill>
                    <a:srgbClr val="000000"/>
                  </a:solidFill>
                  <a:latin typeface="DM Sans"/>
                </a:rPr>
                <a:t>programme</a:t>
              </a:r>
              <a:r>
                <a:rPr lang="en-US" sz="681">
                  <a:solidFill>
                    <a:srgbClr val="000000"/>
                  </a:solidFill>
                  <a:latin typeface="DM Sans"/>
                </a:rPr>
                <a:t> is delivered by HMPPS CFO</a:t>
              </a:r>
            </a:p>
          </p:txBody>
        </p:sp>
      </p:grpSp>
      <p:grpSp>
        <p:nvGrpSpPr>
          <p:cNvPr id="62" name="Group 62">
            <a:extLst>
              <a:ext uri="{FF2B5EF4-FFF2-40B4-BE49-F238E27FC236}">
                <a16:creationId xmlns:a16="http://schemas.microsoft.com/office/drawing/2014/main" id="{ADD11BBD-CD37-4D05-AEAF-E110B4143702}"/>
              </a:ext>
            </a:extLst>
          </p:cNvPr>
          <p:cNvGrpSpPr/>
          <p:nvPr/>
        </p:nvGrpSpPr>
        <p:grpSpPr>
          <a:xfrm>
            <a:off x="168250" y="527755"/>
            <a:ext cx="220512" cy="220512"/>
            <a:chOff x="0" y="0"/>
            <a:chExt cx="812800" cy="812800"/>
          </a:xfrm>
        </p:grpSpPr>
        <p:sp>
          <p:nvSpPr>
            <p:cNvPr id="63" name="Freeform 63">
              <a:extLst>
                <a:ext uri="{FF2B5EF4-FFF2-40B4-BE49-F238E27FC236}">
                  <a16:creationId xmlns:a16="http://schemas.microsoft.com/office/drawing/2014/main" id="{C3D30A1F-D360-1B15-3655-03B3128CDC9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4" name="TextBox 64">
              <a:extLst>
                <a:ext uri="{FF2B5EF4-FFF2-40B4-BE49-F238E27FC236}">
                  <a16:creationId xmlns:a16="http://schemas.microsoft.com/office/drawing/2014/main" id="{B73376C6-52C9-F9F9-543F-970FD35D17F1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5" name="Group 65">
            <a:extLst>
              <a:ext uri="{FF2B5EF4-FFF2-40B4-BE49-F238E27FC236}">
                <a16:creationId xmlns:a16="http://schemas.microsoft.com/office/drawing/2014/main" id="{A49DE9D2-1654-AD85-66B4-FF6034C33602}"/>
              </a:ext>
            </a:extLst>
          </p:cNvPr>
          <p:cNvGrpSpPr/>
          <p:nvPr/>
        </p:nvGrpSpPr>
        <p:grpSpPr>
          <a:xfrm>
            <a:off x="167670" y="165387"/>
            <a:ext cx="200419" cy="175367"/>
            <a:chOff x="0" y="0"/>
            <a:chExt cx="812800" cy="711200"/>
          </a:xfrm>
        </p:grpSpPr>
        <p:sp>
          <p:nvSpPr>
            <p:cNvPr id="66" name="Freeform 66">
              <a:extLst>
                <a:ext uri="{FF2B5EF4-FFF2-40B4-BE49-F238E27FC236}">
                  <a16:creationId xmlns:a16="http://schemas.microsoft.com/office/drawing/2014/main" id="{C4ACEF49-8FFD-2335-362B-FAA59C37E69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7" name="TextBox 67">
              <a:extLst>
                <a:ext uri="{FF2B5EF4-FFF2-40B4-BE49-F238E27FC236}">
                  <a16:creationId xmlns:a16="http://schemas.microsoft.com/office/drawing/2014/main" id="{056D0AB2-A046-8445-EFB6-FC2F076CDFB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sp>
        <p:nvSpPr>
          <p:cNvPr id="69" name="TextBox 69">
            <a:extLst>
              <a:ext uri="{FF2B5EF4-FFF2-40B4-BE49-F238E27FC236}">
                <a16:creationId xmlns:a16="http://schemas.microsoft.com/office/drawing/2014/main" id="{9CF578FC-B74F-EEAB-643B-2CC661060A12}"/>
              </a:ext>
            </a:extLst>
          </p:cNvPr>
          <p:cNvSpPr txBox="1"/>
          <p:nvPr/>
        </p:nvSpPr>
        <p:spPr>
          <a:xfrm>
            <a:off x="5232360" y="-60866"/>
            <a:ext cx="4517959" cy="53957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ts val="4446"/>
              </a:lnSpc>
              <a:spcBef>
                <a:spcPct val="0"/>
              </a:spcBef>
            </a:pPr>
            <a:r>
              <a:rPr lang="en-US" sz="3176" u="sng">
                <a:solidFill>
                  <a:srgbClr val="000000"/>
                </a:solidFill>
                <a:latin typeface="DM Sans Bold"/>
              </a:rPr>
              <a:t>June  – WEEK 4</a:t>
            </a:r>
            <a:r>
              <a:rPr lang="en-US" sz="3176" u="sng" baseline="30000">
                <a:solidFill>
                  <a:srgbClr val="000000"/>
                </a:solidFill>
                <a:latin typeface="DM Sans Bold"/>
              </a:rPr>
              <a:t> </a:t>
            </a:r>
            <a:endParaRPr lang="en-US" sz="3176" u="sng">
              <a:solidFill>
                <a:srgbClr val="000000"/>
              </a:solidFill>
              <a:latin typeface="DM Sans Bold"/>
            </a:endParaRPr>
          </a:p>
        </p:txBody>
      </p:sp>
      <p:sp>
        <p:nvSpPr>
          <p:cNvPr id="70" name="TextBox 70">
            <a:extLst>
              <a:ext uri="{FF2B5EF4-FFF2-40B4-BE49-F238E27FC236}">
                <a16:creationId xmlns:a16="http://schemas.microsoft.com/office/drawing/2014/main" id="{34DD680D-A220-8155-F3B7-D9724E3B94F0}"/>
              </a:ext>
            </a:extLst>
          </p:cNvPr>
          <p:cNvSpPr txBox="1"/>
          <p:nvPr/>
        </p:nvSpPr>
        <p:spPr>
          <a:xfrm>
            <a:off x="562640" y="105730"/>
            <a:ext cx="1657947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Self: Activities that work on the individual</a:t>
            </a:r>
          </a:p>
        </p:txBody>
      </p:sp>
      <p:sp>
        <p:nvSpPr>
          <p:cNvPr id="71" name="TextBox 71">
            <a:extLst>
              <a:ext uri="{FF2B5EF4-FFF2-40B4-BE49-F238E27FC236}">
                <a16:creationId xmlns:a16="http://schemas.microsoft.com/office/drawing/2014/main" id="{8A609285-74BD-527A-1C9E-C0AE50E718D1}"/>
              </a:ext>
            </a:extLst>
          </p:cNvPr>
          <p:cNvSpPr txBox="1"/>
          <p:nvPr/>
        </p:nvSpPr>
        <p:spPr>
          <a:xfrm>
            <a:off x="562640" y="489876"/>
            <a:ext cx="1733970" cy="3250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Relationships: Activities that work with peers/families/friends</a:t>
            </a:r>
          </a:p>
        </p:txBody>
      </p:sp>
      <p:sp>
        <p:nvSpPr>
          <p:cNvPr id="72" name="TextBox 72">
            <a:extLst>
              <a:ext uri="{FF2B5EF4-FFF2-40B4-BE49-F238E27FC236}">
                <a16:creationId xmlns:a16="http://schemas.microsoft.com/office/drawing/2014/main" id="{771EAF8D-D221-357E-CEF2-8B075AE55A3A}"/>
              </a:ext>
            </a:extLst>
          </p:cNvPr>
          <p:cNvSpPr txBox="1"/>
          <p:nvPr/>
        </p:nvSpPr>
        <p:spPr>
          <a:xfrm>
            <a:off x="562640" y="849269"/>
            <a:ext cx="1657947" cy="4917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1271"/>
              </a:lnSpc>
              <a:spcBef>
                <a:spcPct val="0"/>
              </a:spcBef>
            </a:pPr>
            <a:r>
              <a:rPr lang="en-US" sz="908">
                <a:solidFill>
                  <a:srgbClr val="000000"/>
                </a:solidFill>
                <a:latin typeface="DM Sans"/>
              </a:rPr>
              <a:t>Society: Activities contributing to the community outside of the CFO Activity Hub</a:t>
            </a:r>
          </a:p>
        </p:txBody>
      </p:sp>
      <p:pic>
        <p:nvPicPr>
          <p:cNvPr id="19" name="Graphic 18" descr="Boardroom outline">
            <a:extLst>
              <a:ext uri="{FF2B5EF4-FFF2-40B4-BE49-F238E27FC236}">
                <a16:creationId xmlns:a16="http://schemas.microsoft.com/office/drawing/2014/main" id="{265C3070-7F0B-0228-7560-C1C778936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534543" y="1614283"/>
            <a:ext cx="751577" cy="751577"/>
          </a:xfrm>
          <a:prstGeom prst="rect">
            <a:avLst/>
          </a:prstGeom>
        </p:spPr>
      </p:pic>
      <p:pic>
        <p:nvPicPr>
          <p:cNvPr id="1026" name="x_x_x_x_x_Picture 3" descr="GC_Landscape_RGB">
            <a:extLst>
              <a:ext uri="{FF2B5EF4-FFF2-40B4-BE49-F238E27FC236}">
                <a16:creationId xmlns:a16="http://schemas.microsoft.com/office/drawing/2014/main" id="{9E2A76C4-19D3-84B5-70AE-607CE66C2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5470" y="9651"/>
            <a:ext cx="1050650" cy="448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Graphic 12" descr="Boardroom outline">
            <a:extLst>
              <a:ext uri="{FF2B5EF4-FFF2-40B4-BE49-F238E27FC236}">
                <a16:creationId xmlns:a16="http://schemas.microsoft.com/office/drawing/2014/main" id="{14E5ABF4-676E-3FD5-63FB-806202CF231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89259" y="4991713"/>
            <a:ext cx="751577" cy="751577"/>
          </a:xfrm>
          <a:prstGeom prst="rect">
            <a:avLst/>
          </a:prstGeom>
        </p:spPr>
      </p:pic>
      <p:pic>
        <p:nvPicPr>
          <p:cNvPr id="16" name="Graphic 15" descr="Boardroom outline">
            <a:extLst>
              <a:ext uri="{FF2B5EF4-FFF2-40B4-BE49-F238E27FC236}">
                <a16:creationId xmlns:a16="http://schemas.microsoft.com/office/drawing/2014/main" id="{CD292103-97A2-EE19-F24A-DD8DBB0CBB1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774397" y="1544138"/>
            <a:ext cx="751577" cy="751577"/>
          </a:xfrm>
          <a:prstGeom prst="rect">
            <a:avLst/>
          </a:prstGeom>
        </p:spPr>
      </p:pic>
      <p:pic>
        <p:nvPicPr>
          <p:cNvPr id="27" name="Graphic 26" descr="Coffee outline">
            <a:extLst>
              <a:ext uri="{FF2B5EF4-FFF2-40B4-BE49-F238E27FC236}">
                <a16:creationId xmlns:a16="http://schemas.microsoft.com/office/drawing/2014/main" id="{46AD1336-EA27-BF7E-7CD6-C23A19FAD6F4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995124" y="1678569"/>
            <a:ext cx="544047" cy="544047"/>
          </a:xfrm>
          <a:prstGeom prst="rect">
            <a:avLst/>
          </a:prstGeom>
        </p:spPr>
      </p:pic>
      <p:pic>
        <p:nvPicPr>
          <p:cNvPr id="37" name="Graphic 36" descr="Home1 with solid fill">
            <a:extLst>
              <a:ext uri="{FF2B5EF4-FFF2-40B4-BE49-F238E27FC236}">
                <a16:creationId xmlns:a16="http://schemas.microsoft.com/office/drawing/2014/main" id="{27D47E9D-52A1-AAD7-34BD-225FC1706EE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8773407" y="2745699"/>
            <a:ext cx="655415" cy="655415"/>
          </a:xfrm>
          <a:prstGeom prst="rect">
            <a:avLst/>
          </a:prstGeom>
        </p:spPr>
      </p:pic>
      <p:pic>
        <p:nvPicPr>
          <p:cNvPr id="88" name="Graphic 87" descr="Artist male with solid fill">
            <a:extLst>
              <a:ext uri="{FF2B5EF4-FFF2-40B4-BE49-F238E27FC236}">
                <a16:creationId xmlns:a16="http://schemas.microsoft.com/office/drawing/2014/main" id="{67F5E253-A740-F28A-F2C1-60BC0152317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7629763" y="1236432"/>
            <a:ext cx="684577" cy="684577"/>
          </a:xfrm>
          <a:prstGeom prst="rect">
            <a:avLst/>
          </a:prstGeom>
        </p:spPr>
      </p:pic>
      <p:pic>
        <p:nvPicPr>
          <p:cNvPr id="93" name="Graphic 92" descr="Office worker male outline">
            <a:extLst>
              <a:ext uri="{FF2B5EF4-FFF2-40B4-BE49-F238E27FC236}">
                <a16:creationId xmlns:a16="http://schemas.microsoft.com/office/drawing/2014/main" id="{4DD79F11-557A-A284-43D8-DF782B6A07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8748859" y="1578720"/>
            <a:ext cx="612000" cy="612000"/>
          </a:xfrm>
          <a:prstGeom prst="rect">
            <a:avLst/>
          </a:prstGeom>
        </p:spPr>
      </p:pic>
      <p:pic>
        <p:nvPicPr>
          <p:cNvPr id="99" name="Graphic 98" descr="Questions with solid fill">
            <a:extLst>
              <a:ext uri="{FF2B5EF4-FFF2-40B4-BE49-F238E27FC236}">
                <a16:creationId xmlns:a16="http://schemas.microsoft.com/office/drawing/2014/main" id="{9B1D11AF-20C9-56E6-5716-DCF5044F012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3769033" y="2785348"/>
            <a:ext cx="655415" cy="655415"/>
          </a:xfrm>
          <a:prstGeom prst="rect">
            <a:avLst/>
          </a:prstGeom>
        </p:spPr>
      </p:pic>
      <p:pic>
        <p:nvPicPr>
          <p:cNvPr id="9" name="Graphic 8" descr="Islamic Drum with solid fill">
            <a:extLst>
              <a:ext uri="{FF2B5EF4-FFF2-40B4-BE49-F238E27FC236}">
                <a16:creationId xmlns:a16="http://schemas.microsoft.com/office/drawing/2014/main" id="{7CFB2A82-C998-9B3B-7CA8-4E4084934B93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96DAC541-7B7A-43D3-8B79-37D633B846F1}">
                <asvg:svgBlip xmlns:asvg="http://schemas.microsoft.com/office/drawing/2016/SVG/main" r:embed="rId19"/>
              </a:ext>
            </a:extLst>
          </a:blip>
          <a:stretch>
            <a:fillRect/>
          </a:stretch>
        </p:blipFill>
        <p:spPr>
          <a:xfrm>
            <a:off x="9588387" y="2418610"/>
            <a:ext cx="544048" cy="353159"/>
          </a:xfrm>
          <a:prstGeom prst="rect">
            <a:avLst/>
          </a:prstGeom>
        </p:spPr>
      </p:pic>
      <p:pic>
        <p:nvPicPr>
          <p:cNvPr id="12" name="Graphic 11" descr="Bongo with solid fill">
            <a:extLst>
              <a:ext uri="{FF2B5EF4-FFF2-40B4-BE49-F238E27FC236}">
                <a16:creationId xmlns:a16="http://schemas.microsoft.com/office/drawing/2014/main" id="{71E0679A-237A-C8BE-0149-AD6B073BCBAF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96DAC541-7B7A-43D3-8B79-37D633B846F1}">
                <asvg:svgBlip xmlns:asvg="http://schemas.microsoft.com/office/drawing/2016/SVG/main" r:embed="rId21"/>
              </a:ext>
            </a:extLst>
          </a:blip>
          <a:stretch>
            <a:fillRect/>
          </a:stretch>
        </p:blipFill>
        <p:spPr>
          <a:xfrm>
            <a:off x="9667712" y="2918213"/>
            <a:ext cx="385397" cy="457200"/>
          </a:xfrm>
          <a:prstGeom prst="rect">
            <a:avLst/>
          </a:prstGeom>
        </p:spPr>
      </p:pic>
      <p:pic>
        <p:nvPicPr>
          <p:cNvPr id="58" name="Graphic 57" descr="Drama with solid fill">
            <a:extLst>
              <a:ext uri="{FF2B5EF4-FFF2-40B4-BE49-F238E27FC236}">
                <a16:creationId xmlns:a16="http://schemas.microsoft.com/office/drawing/2014/main" id="{473B89BA-5569-33E8-4606-6563E23BDE49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906580" y="2571238"/>
            <a:ext cx="829876" cy="829876"/>
          </a:xfrm>
          <a:prstGeom prst="rect">
            <a:avLst/>
          </a:prstGeom>
        </p:spPr>
      </p:pic>
      <p:pic>
        <p:nvPicPr>
          <p:cNvPr id="15" name="Graphic 14" descr="Drama with solid fill">
            <a:extLst>
              <a:ext uri="{FF2B5EF4-FFF2-40B4-BE49-F238E27FC236}">
                <a16:creationId xmlns:a16="http://schemas.microsoft.com/office/drawing/2014/main" id="{73BCBA7E-098A-E53F-F50F-E4DE4FF64DBC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96DAC541-7B7A-43D3-8B79-37D633B846F1}">
                <asvg:svgBlip xmlns:asvg="http://schemas.microsoft.com/office/drawing/2016/SVG/main" r:embed="rId23"/>
              </a:ext>
            </a:extLst>
          </a:blip>
          <a:stretch>
            <a:fillRect/>
          </a:stretch>
        </p:blipFill>
        <p:spPr>
          <a:xfrm>
            <a:off x="5820704" y="926069"/>
            <a:ext cx="829876" cy="829876"/>
          </a:xfrm>
          <a:prstGeom prst="rect">
            <a:avLst/>
          </a:prstGeom>
        </p:spPr>
      </p:pic>
      <p:pic>
        <p:nvPicPr>
          <p:cNvPr id="20" name="Graphic 19" descr="Right And Left Brain outline">
            <a:extLst>
              <a:ext uri="{FF2B5EF4-FFF2-40B4-BE49-F238E27FC236}">
                <a16:creationId xmlns:a16="http://schemas.microsoft.com/office/drawing/2014/main" id="{C190FACA-AE0E-702C-D55C-8CFE6951E798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511687" y="1504006"/>
            <a:ext cx="556439" cy="556439"/>
          </a:xfrm>
          <a:prstGeom prst="rect">
            <a:avLst/>
          </a:prstGeom>
        </p:spPr>
      </p:pic>
      <p:pic>
        <p:nvPicPr>
          <p:cNvPr id="22" name="Graphic 21" descr="Right And Left Brain outline">
            <a:extLst>
              <a:ext uri="{FF2B5EF4-FFF2-40B4-BE49-F238E27FC236}">
                <a16:creationId xmlns:a16="http://schemas.microsoft.com/office/drawing/2014/main" id="{9D6B4012-4803-7755-5878-1EFA96C7E594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465773" y="2928418"/>
            <a:ext cx="556439" cy="556439"/>
          </a:xfrm>
          <a:prstGeom prst="rect">
            <a:avLst/>
          </a:prstGeom>
        </p:spPr>
      </p:pic>
      <p:pic>
        <p:nvPicPr>
          <p:cNvPr id="23" name="Graphic 22" descr="Right And Left Brain outline">
            <a:extLst>
              <a:ext uri="{FF2B5EF4-FFF2-40B4-BE49-F238E27FC236}">
                <a16:creationId xmlns:a16="http://schemas.microsoft.com/office/drawing/2014/main" id="{A2479540-6DFF-9256-5660-6191B09298D7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383866" y="4837795"/>
            <a:ext cx="556439" cy="556439"/>
          </a:xfrm>
          <a:prstGeom prst="rect">
            <a:avLst/>
          </a:prstGeom>
        </p:spPr>
      </p:pic>
      <p:pic>
        <p:nvPicPr>
          <p:cNvPr id="24" name="Graphic 23" descr="Right And Left Brain outline">
            <a:extLst>
              <a:ext uri="{FF2B5EF4-FFF2-40B4-BE49-F238E27FC236}">
                <a16:creationId xmlns:a16="http://schemas.microsoft.com/office/drawing/2014/main" id="{C4A8EB81-6A74-C917-FB5B-39CA5E0750D3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11330995" y="6238545"/>
            <a:ext cx="556439" cy="556439"/>
          </a:xfrm>
          <a:prstGeom prst="rect">
            <a:avLst/>
          </a:prstGeom>
        </p:spPr>
      </p:pic>
      <p:grpSp>
        <p:nvGrpSpPr>
          <p:cNvPr id="25" name="Group 65">
            <a:extLst>
              <a:ext uri="{FF2B5EF4-FFF2-40B4-BE49-F238E27FC236}">
                <a16:creationId xmlns:a16="http://schemas.microsoft.com/office/drawing/2014/main" id="{3756D938-59DE-A706-F09A-2B678C976512}"/>
              </a:ext>
            </a:extLst>
          </p:cNvPr>
          <p:cNvGrpSpPr/>
          <p:nvPr/>
        </p:nvGrpSpPr>
        <p:grpSpPr>
          <a:xfrm>
            <a:off x="5500894" y="894182"/>
            <a:ext cx="200419" cy="175367"/>
            <a:chOff x="0" y="0"/>
            <a:chExt cx="812800" cy="711200"/>
          </a:xfrm>
        </p:grpSpPr>
        <p:sp>
          <p:nvSpPr>
            <p:cNvPr id="26" name="Freeform 66">
              <a:extLst>
                <a:ext uri="{FF2B5EF4-FFF2-40B4-BE49-F238E27FC236}">
                  <a16:creationId xmlns:a16="http://schemas.microsoft.com/office/drawing/2014/main" id="{1A34A974-2EB0-E9AA-94EB-278779E7062C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28" name="TextBox 67">
              <a:extLst>
                <a:ext uri="{FF2B5EF4-FFF2-40B4-BE49-F238E27FC236}">
                  <a16:creationId xmlns:a16="http://schemas.microsoft.com/office/drawing/2014/main" id="{EF92689A-67ED-5F43-124F-7EAF7F23DF8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29" name="Group 65">
            <a:extLst>
              <a:ext uri="{FF2B5EF4-FFF2-40B4-BE49-F238E27FC236}">
                <a16:creationId xmlns:a16="http://schemas.microsoft.com/office/drawing/2014/main" id="{255E28E4-EBFD-23A9-6FB7-687EA014BF5B}"/>
              </a:ext>
            </a:extLst>
          </p:cNvPr>
          <p:cNvGrpSpPr/>
          <p:nvPr/>
        </p:nvGrpSpPr>
        <p:grpSpPr>
          <a:xfrm>
            <a:off x="4518233" y="2407580"/>
            <a:ext cx="200419" cy="175367"/>
            <a:chOff x="0" y="0"/>
            <a:chExt cx="812800" cy="711200"/>
          </a:xfrm>
        </p:grpSpPr>
        <p:sp>
          <p:nvSpPr>
            <p:cNvPr id="30" name="Freeform 66">
              <a:extLst>
                <a:ext uri="{FF2B5EF4-FFF2-40B4-BE49-F238E27FC236}">
                  <a16:creationId xmlns:a16="http://schemas.microsoft.com/office/drawing/2014/main" id="{05C95B2B-4940-80B1-F4F9-9E26FDC3D0EA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1" name="TextBox 67">
              <a:extLst>
                <a:ext uri="{FF2B5EF4-FFF2-40B4-BE49-F238E27FC236}">
                  <a16:creationId xmlns:a16="http://schemas.microsoft.com/office/drawing/2014/main" id="{6CAC1126-EB91-FAF9-7C07-177D00DE6C3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2" name="Group 65">
            <a:extLst>
              <a:ext uri="{FF2B5EF4-FFF2-40B4-BE49-F238E27FC236}">
                <a16:creationId xmlns:a16="http://schemas.microsoft.com/office/drawing/2014/main" id="{96D749B8-6C62-5C3F-A7D3-51558552BBE9}"/>
              </a:ext>
            </a:extLst>
          </p:cNvPr>
          <p:cNvGrpSpPr/>
          <p:nvPr/>
        </p:nvGrpSpPr>
        <p:grpSpPr>
          <a:xfrm>
            <a:off x="4554493" y="885925"/>
            <a:ext cx="200419" cy="175367"/>
            <a:chOff x="0" y="0"/>
            <a:chExt cx="812800" cy="711200"/>
          </a:xfrm>
        </p:grpSpPr>
        <p:sp>
          <p:nvSpPr>
            <p:cNvPr id="33" name="Freeform 66">
              <a:extLst>
                <a:ext uri="{FF2B5EF4-FFF2-40B4-BE49-F238E27FC236}">
                  <a16:creationId xmlns:a16="http://schemas.microsoft.com/office/drawing/2014/main" id="{3EBA0A52-7FDC-B901-C3B3-06B5C1931AD3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4" name="TextBox 67">
              <a:extLst>
                <a:ext uri="{FF2B5EF4-FFF2-40B4-BE49-F238E27FC236}">
                  <a16:creationId xmlns:a16="http://schemas.microsoft.com/office/drawing/2014/main" id="{0D36DBE6-47F6-F1FD-2DFC-139DA6510E5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5" name="Group 65">
            <a:extLst>
              <a:ext uri="{FF2B5EF4-FFF2-40B4-BE49-F238E27FC236}">
                <a16:creationId xmlns:a16="http://schemas.microsoft.com/office/drawing/2014/main" id="{405C9B70-C5B8-E082-C793-624F464E1C09}"/>
              </a:ext>
            </a:extLst>
          </p:cNvPr>
          <p:cNvGrpSpPr/>
          <p:nvPr/>
        </p:nvGrpSpPr>
        <p:grpSpPr>
          <a:xfrm>
            <a:off x="5511281" y="2402254"/>
            <a:ext cx="200419" cy="175367"/>
            <a:chOff x="0" y="0"/>
            <a:chExt cx="812800" cy="711200"/>
          </a:xfrm>
        </p:grpSpPr>
        <p:sp>
          <p:nvSpPr>
            <p:cNvPr id="36" name="Freeform 66">
              <a:extLst>
                <a:ext uri="{FF2B5EF4-FFF2-40B4-BE49-F238E27FC236}">
                  <a16:creationId xmlns:a16="http://schemas.microsoft.com/office/drawing/2014/main" id="{04B24F65-0266-CA97-5671-F231978DBFB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38" name="TextBox 67">
              <a:extLst>
                <a:ext uri="{FF2B5EF4-FFF2-40B4-BE49-F238E27FC236}">
                  <a16:creationId xmlns:a16="http://schemas.microsoft.com/office/drawing/2014/main" id="{9D363185-0E51-3C0E-6923-09BEC259B2A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39" name="Group 65">
            <a:extLst>
              <a:ext uri="{FF2B5EF4-FFF2-40B4-BE49-F238E27FC236}">
                <a16:creationId xmlns:a16="http://schemas.microsoft.com/office/drawing/2014/main" id="{B5B056E0-016B-25E7-A69E-20524E878EDA}"/>
              </a:ext>
            </a:extLst>
          </p:cNvPr>
          <p:cNvGrpSpPr/>
          <p:nvPr/>
        </p:nvGrpSpPr>
        <p:grpSpPr>
          <a:xfrm>
            <a:off x="4509690" y="4363715"/>
            <a:ext cx="200419" cy="175367"/>
            <a:chOff x="0" y="0"/>
            <a:chExt cx="812800" cy="711200"/>
          </a:xfrm>
        </p:grpSpPr>
        <p:sp>
          <p:nvSpPr>
            <p:cNvPr id="40" name="Freeform 66">
              <a:extLst>
                <a:ext uri="{FF2B5EF4-FFF2-40B4-BE49-F238E27FC236}">
                  <a16:creationId xmlns:a16="http://schemas.microsoft.com/office/drawing/2014/main" id="{0D85A1E2-D44F-709B-F809-9A4E925AE5A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1" name="TextBox 67">
              <a:extLst>
                <a:ext uri="{FF2B5EF4-FFF2-40B4-BE49-F238E27FC236}">
                  <a16:creationId xmlns:a16="http://schemas.microsoft.com/office/drawing/2014/main" id="{9DEBC693-5425-EF18-1A25-5AECB13F027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2" name="Group 62">
            <a:extLst>
              <a:ext uri="{FF2B5EF4-FFF2-40B4-BE49-F238E27FC236}">
                <a16:creationId xmlns:a16="http://schemas.microsoft.com/office/drawing/2014/main" id="{C32D042D-C22A-429E-59B9-B170E3AB5DCC}"/>
              </a:ext>
            </a:extLst>
          </p:cNvPr>
          <p:cNvGrpSpPr/>
          <p:nvPr/>
        </p:nvGrpSpPr>
        <p:grpSpPr>
          <a:xfrm>
            <a:off x="5777073" y="1082720"/>
            <a:ext cx="220512" cy="220512"/>
            <a:chOff x="0" y="0"/>
            <a:chExt cx="812800" cy="812800"/>
          </a:xfrm>
        </p:grpSpPr>
        <p:sp>
          <p:nvSpPr>
            <p:cNvPr id="43" name="Freeform 63">
              <a:extLst>
                <a:ext uri="{FF2B5EF4-FFF2-40B4-BE49-F238E27FC236}">
                  <a16:creationId xmlns:a16="http://schemas.microsoft.com/office/drawing/2014/main" id="{BE4C189D-9B8E-4135-30F8-98AEB4DBE14B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44" name="TextBox 64">
              <a:extLst>
                <a:ext uri="{FF2B5EF4-FFF2-40B4-BE49-F238E27FC236}">
                  <a16:creationId xmlns:a16="http://schemas.microsoft.com/office/drawing/2014/main" id="{F7D4AAB9-36FA-6122-D2B4-6826E97DDA09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45" name="Group 62">
            <a:extLst>
              <a:ext uri="{FF2B5EF4-FFF2-40B4-BE49-F238E27FC236}">
                <a16:creationId xmlns:a16="http://schemas.microsoft.com/office/drawing/2014/main" id="{9CA43E37-AE13-4123-DEA4-98595B31820B}"/>
              </a:ext>
            </a:extLst>
          </p:cNvPr>
          <p:cNvGrpSpPr/>
          <p:nvPr/>
        </p:nvGrpSpPr>
        <p:grpSpPr>
          <a:xfrm>
            <a:off x="4551561" y="2647468"/>
            <a:ext cx="220512" cy="220512"/>
            <a:chOff x="0" y="0"/>
            <a:chExt cx="812800" cy="812800"/>
          </a:xfrm>
        </p:grpSpPr>
        <p:sp>
          <p:nvSpPr>
            <p:cNvPr id="51" name="Freeform 63">
              <a:extLst>
                <a:ext uri="{FF2B5EF4-FFF2-40B4-BE49-F238E27FC236}">
                  <a16:creationId xmlns:a16="http://schemas.microsoft.com/office/drawing/2014/main" id="{EA8CA306-09D3-4A06-3F50-FDBE36C0D95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3" name="TextBox 64">
              <a:extLst>
                <a:ext uri="{FF2B5EF4-FFF2-40B4-BE49-F238E27FC236}">
                  <a16:creationId xmlns:a16="http://schemas.microsoft.com/office/drawing/2014/main" id="{16DCCCCF-4BEE-1ED6-7758-5ED372201DD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4" name="Group 65">
            <a:extLst>
              <a:ext uri="{FF2B5EF4-FFF2-40B4-BE49-F238E27FC236}">
                <a16:creationId xmlns:a16="http://schemas.microsoft.com/office/drawing/2014/main" id="{76B861CB-0E6F-99DF-3D7D-A53D661B36C4}"/>
              </a:ext>
            </a:extLst>
          </p:cNvPr>
          <p:cNvGrpSpPr/>
          <p:nvPr/>
        </p:nvGrpSpPr>
        <p:grpSpPr>
          <a:xfrm>
            <a:off x="5796928" y="887545"/>
            <a:ext cx="200419" cy="175367"/>
            <a:chOff x="0" y="0"/>
            <a:chExt cx="812800" cy="711200"/>
          </a:xfrm>
        </p:grpSpPr>
        <p:sp>
          <p:nvSpPr>
            <p:cNvPr id="55" name="Freeform 66">
              <a:extLst>
                <a:ext uri="{FF2B5EF4-FFF2-40B4-BE49-F238E27FC236}">
                  <a16:creationId xmlns:a16="http://schemas.microsoft.com/office/drawing/2014/main" id="{46A8DF77-A749-902A-C25F-CB2790912AC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56" name="TextBox 67">
              <a:extLst>
                <a:ext uri="{FF2B5EF4-FFF2-40B4-BE49-F238E27FC236}">
                  <a16:creationId xmlns:a16="http://schemas.microsoft.com/office/drawing/2014/main" id="{48B823DB-E135-BC62-77D7-A85A39638D7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57" name="Group 62">
            <a:extLst>
              <a:ext uri="{FF2B5EF4-FFF2-40B4-BE49-F238E27FC236}">
                <a16:creationId xmlns:a16="http://schemas.microsoft.com/office/drawing/2014/main" id="{154D518F-EE9A-05C4-BCB9-150BC98B0CC9}"/>
              </a:ext>
            </a:extLst>
          </p:cNvPr>
          <p:cNvGrpSpPr/>
          <p:nvPr/>
        </p:nvGrpSpPr>
        <p:grpSpPr>
          <a:xfrm>
            <a:off x="7399374" y="1120495"/>
            <a:ext cx="220512" cy="220512"/>
            <a:chOff x="0" y="0"/>
            <a:chExt cx="812800" cy="812800"/>
          </a:xfrm>
        </p:grpSpPr>
        <p:sp>
          <p:nvSpPr>
            <p:cNvPr id="59" name="Freeform 63">
              <a:extLst>
                <a:ext uri="{FF2B5EF4-FFF2-40B4-BE49-F238E27FC236}">
                  <a16:creationId xmlns:a16="http://schemas.microsoft.com/office/drawing/2014/main" id="{51647AAC-974B-079D-0810-DB4FD96CF06A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60" name="TextBox 64">
              <a:extLst>
                <a:ext uri="{FF2B5EF4-FFF2-40B4-BE49-F238E27FC236}">
                  <a16:creationId xmlns:a16="http://schemas.microsoft.com/office/drawing/2014/main" id="{518F0E1E-0808-7903-4893-4C8A674AAF12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61" name="Group 65">
            <a:extLst>
              <a:ext uri="{FF2B5EF4-FFF2-40B4-BE49-F238E27FC236}">
                <a16:creationId xmlns:a16="http://schemas.microsoft.com/office/drawing/2014/main" id="{6D2A454D-C62B-4DC5-4888-67EF7DDB0025}"/>
              </a:ext>
            </a:extLst>
          </p:cNvPr>
          <p:cNvGrpSpPr/>
          <p:nvPr/>
        </p:nvGrpSpPr>
        <p:grpSpPr>
          <a:xfrm>
            <a:off x="7399376" y="858829"/>
            <a:ext cx="200419" cy="175367"/>
            <a:chOff x="0" y="0"/>
            <a:chExt cx="812800" cy="711200"/>
          </a:xfrm>
        </p:grpSpPr>
        <p:sp>
          <p:nvSpPr>
            <p:cNvPr id="68" name="Freeform 66">
              <a:extLst>
                <a:ext uri="{FF2B5EF4-FFF2-40B4-BE49-F238E27FC236}">
                  <a16:creationId xmlns:a16="http://schemas.microsoft.com/office/drawing/2014/main" id="{0AFA2B87-94C6-085C-4A6C-92CAD4B6003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3" name="TextBox 67">
              <a:extLst>
                <a:ext uri="{FF2B5EF4-FFF2-40B4-BE49-F238E27FC236}">
                  <a16:creationId xmlns:a16="http://schemas.microsoft.com/office/drawing/2014/main" id="{9ACBCF66-4B4C-F215-5A74-1E453D82140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77" name="Group 65">
            <a:extLst>
              <a:ext uri="{FF2B5EF4-FFF2-40B4-BE49-F238E27FC236}">
                <a16:creationId xmlns:a16="http://schemas.microsoft.com/office/drawing/2014/main" id="{F55D28CB-4138-0B45-7309-202A20267D8C}"/>
              </a:ext>
            </a:extLst>
          </p:cNvPr>
          <p:cNvGrpSpPr/>
          <p:nvPr/>
        </p:nvGrpSpPr>
        <p:grpSpPr>
          <a:xfrm>
            <a:off x="8255394" y="868990"/>
            <a:ext cx="200419" cy="175367"/>
            <a:chOff x="0" y="0"/>
            <a:chExt cx="812800" cy="711200"/>
          </a:xfrm>
        </p:grpSpPr>
        <p:sp>
          <p:nvSpPr>
            <p:cNvPr id="78" name="Freeform 66">
              <a:extLst>
                <a:ext uri="{FF2B5EF4-FFF2-40B4-BE49-F238E27FC236}">
                  <a16:creationId xmlns:a16="http://schemas.microsoft.com/office/drawing/2014/main" id="{5F758FF5-2870-DD83-DAD4-C7E2813D95E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79" name="TextBox 67">
              <a:extLst>
                <a:ext uri="{FF2B5EF4-FFF2-40B4-BE49-F238E27FC236}">
                  <a16:creationId xmlns:a16="http://schemas.microsoft.com/office/drawing/2014/main" id="{1B08CA93-ED92-3154-BB15-6CDBDAF89813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0" name="Group 62">
            <a:extLst>
              <a:ext uri="{FF2B5EF4-FFF2-40B4-BE49-F238E27FC236}">
                <a16:creationId xmlns:a16="http://schemas.microsoft.com/office/drawing/2014/main" id="{D1AA00C7-52AA-8C33-AA95-728662ECB83E}"/>
              </a:ext>
            </a:extLst>
          </p:cNvPr>
          <p:cNvGrpSpPr/>
          <p:nvPr/>
        </p:nvGrpSpPr>
        <p:grpSpPr>
          <a:xfrm>
            <a:off x="8255394" y="1143627"/>
            <a:ext cx="220512" cy="220512"/>
            <a:chOff x="0" y="0"/>
            <a:chExt cx="812800" cy="812800"/>
          </a:xfrm>
        </p:grpSpPr>
        <p:sp>
          <p:nvSpPr>
            <p:cNvPr id="81" name="Freeform 63">
              <a:extLst>
                <a:ext uri="{FF2B5EF4-FFF2-40B4-BE49-F238E27FC236}">
                  <a16:creationId xmlns:a16="http://schemas.microsoft.com/office/drawing/2014/main" id="{EA3D17C7-4A9A-5EA1-1B89-6DE4C980D6B3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2" name="TextBox 64">
              <a:extLst>
                <a:ext uri="{FF2B5EF4-FFF2-40B4-BE49-F238E27FC236}">
                  <a16:creationId xmlns:a16="http://schemas.microsoft.com/office/drawing/2014/main" id="{18197CDC-B09B-0101-570E-0BCDCC79A32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3" name="Group 65">
            <a:extLst>
              <a:ext uri="{FF2B5EF4-FFF2-40B4-BE49-F238E27FC236}">
                <a16:creationId xmlns:a16="http://schemas.microsoft.com/office/drawing/2014/main" id="{D15A60B8-8DEB-5DFA-2A34-8844461035B8}"/>
              </a:ext>
            </a:extLst>
          </p:cNvPr>
          <p:cNvGrpSpPr/>
          <p:nvPr/>
        </p:nvGrpSpPr>
        <p:grpSpPr>
          <a:xfrm>
            <a:off x="9360859" y="858283"/>
            <a:ext cx="200419" cy="175367"/>
            <a:chOff x="0" y="0"/>
            <a:chExt cx="812800" cy="711200"/>
          </a:xfrm>
        </p:grpSpPr>
        <p:sp>
          <p:nvSpPr>
            <p:cNvPr id="84" name="Freeform 66">
              <a:extLst>
                <a:ext uri="{FF2B5EF4-FFF2-40B4-BE49-F238E27FC236}">
                  <a16:creationId xmlns:a16="http://schemas.microsoft.com/office/drawing/2014/main" id="{4A1F74EC-9AD0-69E0-C2EF-7A50F96D21CE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85" name="TextBox 67">
              <a:extLst>
                <a:ext uri="{FF2B5EF4-FFF2-40B4-BE49-F238E27FC236}">
                  <a16:creationId xmlns:a16="http://schemas.microsoft.com/office/drawing/2014/main" id="{602DFCDE-1FD1-B415-8B9C-2A31A2713904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87" name="Group 62">
            <a:extLst>
              <a:ext uri="{FF2B5EF4-FFF2-40B4-BE49-F238E27FC236}">
                <a16:creationId xmlns:a16="http://schemas.microsoft.com/office/drawing/2014/main" id="{A494C437-2AA2-EF6D-421F-24E4650EA47F}"/>
              </a:ext>
            </a:extLst>
          </p:cNvPr>
          <p:cNvGrpSpPr/>
          <p:nvPr/>
        </p:nvGrpSpPr>
        <p:grpSpPr>
          <a:xfrm>
            <a:off x="9356906" y="1117889"/>
            <a:ext cx="220512" cy="220512"/>
            <a:chOff x="0" y="0"/>
            <a:chExt cx="812800" cy="812800"/>
          </a:xfrm>
        </p:grpSpPr>
        <p:sp>
          <p:nvSpPr>
            <p:cNvPr id="90" name="Freeform 63">
              <a:extLst>
                <a:ext uri="{FF2B5EF4-FFF2-40B4-BE49-F238E27FC236}">
                  <a16:creationId xmlns:a16="http://schemas.microsoft.com/office/drawing/2014/main" id="{9D948A72-D3CE-80D8-C175-1BE4891002C6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92" name="TextBox 64">
              <a:extLst>
                <a:ext uri="{FF2B5EF4-FFF2-40B4-BE49-F238E27FC236}">
                  <a16:creationId xmlns:a16="http://schemas.microsoft.com/office/drawing/2014/main" id="{A9D7B3F5-3886-03A6-0A28-526C4C0F3B5C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98" name="Group 65">
            <a:extLst>
              <a:ext uri="{FF2B5EF4-FFF2-40B4-BE49-F238E27FC236}">
                <a16:creationId xmlns:a16="http://schemas.microsoft.com/office/drawing/2014/main" id="{462219D8-9AF0-84F8-198F-4CC789776676}"/>
              </a:ext>
            </a:extLst>
          </p:cNvPr>
          <p:cNvGrpSpPr/>
          <p:nvPr/>
        </p:nvGrpSpPr>
        <p:grpSpPr>
          <a:xfrm>
            <a:off x="10100561" y="825858"/>
            <a:ext cx="200419" cy="175367"/>
            <a:chOff x="0" y="0"/>
            <a:chExt cx="812800" cy="711200"/>
          </a:xfrm>
        </p:grpSpPr>
        <p:sp>
          <p:nvSpPr>
            <p:cNvPr id="100" name="Freeform 66">
              <a:extLst>
                <a:ext uri="{FF2B5EF4-FFF2-40B4-BE49-F238E27FC236}">
                  <a16:creationId xmlns:a16="http://schemas.microsoft.com/office/drawing/2014/main" id="{D64E4377-8ABC-122C-7956-1E094FD0F701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1" name="TextBox 67">
              <a:extLst>
                <a:ext uri="{FF2B5EF4-FFF2-40B4-BE49-F238E27FC236}">
                  <a16:creationId xmlns:a16="http://schemas.microsoft.com/office/drawing/2014/main" id="{C652155C-1B30-DDBA-4165-B5DE055FB80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5" name="Group 62">
            <a:extLst>
              <a:ext uri="{FF2B5EF4-FFF2-40B4-BE49-F238E27FC236}">
                <a16:creationId xmlns:a16="http://schemas.microsoft.com/office/drawing/2014/main" id="{837E0952-A1DA-8128-95A9-35635A099AAA}"/>
              </a:ext>
            </a:extLst>
          </p:cNvPr>
          <p:cNvGrpSpPr/>
          <p:nvPr/>
        </p:nvGrpSpPr>
        <p:grpSpPr>
          <a:xfrm>
            <a:off x="10088198" y="1119319"/>
            <a:ext cx="220512" cy="220512"/>
            <a:chOff x="0" y="0"/>
            <a:chExt cx="812800" cy="812800"/>
          </a:xfrm>
        </p:grpSpPr>
        <p:sp>
          <p:nvSpPr>
            <p:cNvPr id="106" name="Freeform 63">
              <a:extLst>
                <a:ext uri="{FF2B5EF4-FFF2-40B4-BE49-F238E27FC236}">
                  <a16:creationId xmlns:a16="http://schemas.microsoft.com/office/drawing/2014/main" id="{18C138D4-8110-3A16-8AB7-B09FA6E13CB7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7" name="TextBox 64">
              <a:extLst>
                <a:ext uri="{FF2B5EF4-FFF2-40B4-BE49-F238E27FC236}">
                  <a16:creationId xmlns:a16="http://schemas.microsoft.com/office/drawing/2014/main" id="{77EE7697-4576-3997-374A-AB73709ECA48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8" name="Group 46">
            <a:extLst>
              <a:ext uri="{FF2B5EF4-FFF2-40B4-BE49-F238E27FC236}">
                <a16:creationId xmlns:a16="http://schemas.microsoft.com/office/drawing/2014/main" id="{63501A8A-2E87-085F-D2C0-795BCD6E7976}"/>
              </a:ext>
            </a:extLst>
          </p:cNvPr>
          <p:cNvGrpSpPr/>
          <p:nvPr/>
        </p:nvGrpSpPr>
        <p:grpSpPr>
          <a:xfrm rot="2700000">
            <a:off x="10040483" y="1495154"/>
            <a:ext cx="266680" cy="266680"/>
            <a:chOff x="0" y="0"/>
            <a:chExt cx="812800" cy="812800"/>
          </a:xfrm>
        </p:grpSpPr>
        <p:sp>
          <p:nvSpPr>
            <p:cNvPr id="109" name="Freeform 47">
              <a:extLst>
                <a:ext uri="{FF2B5EF4-FFF2-40B4-BE49-F238E27FC236}">
                  <a16:creationId xmlns:a16="http://schemas.microsoft.com/office/drawing/2014/main" id="{D3B089C7-2753-B77B-0DC2-31750F6A159E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0" name="TextBox 48">
              <a:extLst>
                <a:ext uri="{FF2B5EF4-FFF2-40B4-BE49-F238E27FC236}">
                  <a16:creationId xmlns:a16="http://schemas.microsoft.com/office/drawing/2014/main" id="{77F772F2-7130-8D59-19D1-EED344B186DF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1" name="Group 65">
            <a:extLst>
              <a:ext uri="{FF2B5EF4-FFF2-40B4-BE49-F238E27FC236}">
                <a16:creationId xmlns:a16="http://schemas.microsoft.com/office/drawing/2014/main" id="{5C5415E7-F81C-F4D2-3BD1-E1A5B1FFDEC6}"/>
              </a:ext>
            </a:extLst>
          </p:cNvPr>
          <p:cNvGrpSpPr/>
          <p:nvPr/>
        </p:nvGrpSpPr>
        <p:grpSpPr>
          <a:xfrm>
            <a:off x="11181614" y="900615"/>
            <a:ext cx="200419" cy="175367"/>
            <a:chOff x="0" y="0"/>
            <a:chExt cx="812800" cy="711200"/>
          </a:xfrm>
        </p:grpSpPr>
        <p:sp>
          <p:nvSpPr>
            <p:cNvPr id="112" name="Freeform 66">
              <a:extLst>
                <a:ext uri="{FF2B5EF4-FFF2-40B4-BE49-F238E27FC236}">
                  <a16:creationId xmlns:a16="http://schemas.microsoft.com/office/drawing/2014/main" id="{58859D92-E08D-B3C1-FF13-1DE731274B8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3" name="TextBox 67">
              <a:extLst>
                <a:ext uri="{FF2B5EF4-FFF2-40B4-BE49-F238E27FC236}">
                  <a16:creationId xmlns:a16="http://schemas.microsoft.com/office/drawing/2014/main" id="{394FECD9-DF18-9D7A-87B5-77A150FF1706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4" name="Group 65">
            <a:extLst>
              <a:ext uri="{FF2B5EF4-FFF2-40B4-BE49-F238E27FC236}">
                <a16:creationId xmlns:a16="http://schemas.microsoft.com/office/drawing/2014/main" id="{6744FF09-C815-7880-C95F-51E5ED36983A}"/>
              </a:ext>
            </a:extLst>
          </p:cNvPr>
          <p:cNvGrpSpPr/>
          <p:nvPr/>
        </p:nvGrpSpPr>
        <p:grpSpPr>
          <a:xfrm>
            <a:off x="6450161" y="4128723"/>
            <a:ext cx="200419" cy="175367"/>
            <a:chOff x="0" y="0"/>
            <a:chExt cx="812800" cy="711200"/>
          </a:xfrm>
        </p:grpSpPr>
        <p:sp>
          <p:nvSpPr>
            <p:cNvPr id="115" name="Freeform 66">
              <a:extLst>
                <a:ext uri="{FF2B5EF4-FFF2-40B4-BE49-F238E27FC236}">
                  <a16:creationId xmlns:a16="http://schemas.microsoft.com/office/drawing/2014/main" id="{8B84B5F7-C6ED-45F0-CEC7-3CE60BA53086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6" name="TextBox 67">
              <a:extLst>
                <a:ext uri="{FF2B5EF4-FFF2-40B4-BE49-F238E27FC236}">
                  <a16:creationId xmlns:a16="http://schemas.microsoft.com/office/drawing/2014/main" id="{4B06119A-4824-B514-B152-7D73B45CCCC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17" name="Group 62">
            <a:extLst>
              <a:ext uri="{FF2B5EF4-FFF2-40B4-BE49-F238E27FC236}">
                <a16:creationId xmlns:a16="http://schemas.microsoft.com/office/drawing/2014/main" id="{148871B3-7DC1-7594-69C9-B6A6987C20AF}"/>
              </a:ext>
            </a:extLst>
          </p:cNvPr>
          <p:cNvGrpSpPr/>
          <p:nvPr/>
        </p:nvGrpSpPr>
        <p:grpSpPr>
          <a:xfrm>
            <a:off x="6430068" y="4488991"/>
            <a:ext cx="220512" cy="220512"/>
            <a:chOff x="0" y="0"/>
            <a:chExt cx="812800" cy="812800"/>
          </a:xfrm>
        </p:grpSpPr>
        <p:sp>
          <p:nvSpPr>
            <p:cNvPr id="118" name="Freeform 63">
              <a:extLst>
                <a:ext uri="{FF2B5EF4-FFF2-40B4-BE49-F238E27FC236}">
                  <a16:creationId xmlns:a16="http://schemas.microsoft.com/office/drawing/2014/main" id="{4B21322F-B3E7-8486-84CF-CCD846778BE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19" name="TextBox 64">
              <a:extLst>
                <a:ext uri="{FF2B5EF4-FFF2-40B4-BE49-F238E27FC236}">
                  <a16:creationId xmlns:a16="http://schemas.microsoft.com/office/drawing/2014/main" id="{F0FD14C3-7040-C91E-CC91-A1CECDDA9503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0" name="Group 65">
            <a:extLst>
              <a:ext uri="{FF2B5EF4-FFF2-40B4-BE49-F238E27FC236}">
                <a16:creationId xmlns:a16="http://schemas.microsoft.com/office/drawing/2014/main" id="{848C9874-A1AD-B2D1-402C-1552770F5D34}"/>
              </a:ext>
            </a:extLst>
          </p:cNvPr>
          <p:cNvGrpSpPr/>
          <p:nvPr/>
        </p:nvGrpSpPr>
        <p:grpSpPr>
          <a:xfrm>
            <a:off x="6450161" y="5731593"/>
            <a:ext cx="200419" cy="175367"/>
            <a:chOff x="0" y="0"/>
            <a:chExt cx="812800" cy="711200"/>
          </a:xfrm>
        </p:grpSpPr>
        <p:sp>
          <p:nvSpPr>
            <p:cNvPr id="121" name="Freeform 66">
              <a:extLst>
                <a:ext uri="{FF2B5EF4-FFF2-40B4-BE49-F238E27FC236}">
                  <a16:creationId xmlns:a16="http://schemas.microsoft.com/office/drawing/2014/main" id="{1C988D63-1596-4D4B-47E5-ACB72FC49C1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2" name="TextBox 67">
              <a:extLst>
                <a:ext uri="{FF2B5EF4-FFF2-40B4-BE49-F238E27FC236}">
                  <a16:creationId xmlns:a16="http://schemas.microsoft.com/office/drawing/2014/main" id="{53D4BB96-7D16-1F5C-BF0B-84E2A2A3321C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3" name="Group 65">
            <a:extLst>
              <a:ext uri="{FF2B5EF4-FFF2-40B4-BE49-F238E27FC236}">
                <a16:creationId xmlns:a16="http://schemas.microsoft.com/office/drawing/2014/main" id="{4C34BCCB-D2E3-FD57-19FB-677FE0A0D8D8}"/>
              </a:ext>
            </a:extLst>
          </p:cNvPr>
          <p:cNvGrpSpPr/>
          <p:nvPr/>
        </p:nvGrpSpPr>
        <p:grpSpPr>
          <a:xfrm>
            <a:off x="8314340" y="4384425"/>
            <a:ext cx="200419" cy="175367"/>
            <a:chOff x="0" y="0"/>
            <a:chExt cx="812800" cy="711200"/>
          </a:xfrm>
        </p:grpSpPr>
        <p:sp>
          <p:nvSpPr>
            <p:cNvPr id="124" name="Freeform 66">
              <a:extLst>
                <a:ext uri="{FF2B5EF4-FFF2-40B4-BE49-F238E27FC236}">
                  <a16:creationId xmlns:a16="http://schemas.microsoft.com/office/drawing/2014/main" id="{976BDE64-6F95-A0DC-AA51-7D3A7B20D859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25" name="TextBox 67">
              <a:extLst>
                <a:ext uri="{FF2B5EF4-FFF2-40B4-BE49-F238E27FC236}">
                  <a16:creationId xmlns:a16="http://schemas.microsoft.com/office/drawing/2014/main" id="{F15662A3-6F98-EC86-801B-B3821041FFD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26" name="Group 62">
            <a:extLst>
              <a:ext uri="{FF2B5EF4-FFF2-40B4-BE49-F238E27FC236}">
                <a16:creationId xmlns:a16="http://schemas.microsoft.com/office/drawing/2014/main" id="{FA42DCEF-60C0-2ABC-B60E-82AD6BF87928}"/>
              </a:ext>
            </a:extLst>
          </p:cNvPr>
          <p:cNvGrpSpPr/>
          <p:nvPr/>
        </p:nvGrpSpPr>
        <p:grpSpPr>
          <a:xfrm>
            <a:off x="8314340" y="4629613"/>
            <a:ext cx="220512" cy="220512"/>
            <a:chOff x="0" y="0"/>
            <a:chExt cx="812800" cy="812800"/>
          </a:xfrm>
        </p:grpSpPr>
        <p:sp>
          <p:nvSpPr>
            <p:cNvPr id="127" name="Freeform 63">
              <a:extLst>
                <a:ext uri="{FF2B5EF4-FFF2-40B4-BE49-F238E27FC236}">
                  <a16:creationId xmlns:a16="http://schemas.microsoft.com/office/drawing/2014/main" id="{6A7C2F4D-B4EC-D754-8280-0E081731579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4" name="TextBox 64">
              <a:extLst>
                <a:ext uri="{FF2B5EF4-FFF2-40B4-BE49-F238E27FC236}">
                  <a16:creationId xmlns:a16="http://schemas.microsoft.com/office/drawing/2014/main" id="{4CEF811D-C480-D630-7036-4BD930B3C7F6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5" name="Group 65">
            <a:extLst>
              <a:ext uri="{FF2B5EF4-FFF2-40B4-BE49-F238E27FC236}">
                <a16:creationId xmlns:a16="http://schemas.microsoft.com/office/drawing/2014/main" id="{EA9A9911-10B1-0CB4-3E60-AB115AE9EA4E}"/>
              </a:ext>
            </a:extLst>
          </p:cNvPr>
          <p:cNvGrpSpPr/>
          <p:nvPr/>
        </p:nvGrpSpPr>
        <p:grpSpPr>
          <a:xfrm>
            <a:off x="8334004" y="5698675"/>
            <a:ext cx="200419" cy="175367"/>
            <a:chOff x="0" y="0"/>
            <a:chExt cx="812800" cy="711200"/>
          </a:xfrm>
        </p:grpSpPr>
        <p:sp>
          <p:nvSpPr>
            <p:cNvPr id="1027" name="Freeform 66">
              <a:extLst>
                <a:ext uri="{FF2B5EF4-FFF2-40B4-BE49-F238E27FC236}">
                  <a16:creationId xmlns:a16="http://schemas.microsoft.com/office/drawing/2014/main" id="{84C99F4D-442E-777D-7D5A-B875EBD404B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8" name="TextBox 67">
              <a:extLst>
                <a:ext uri="{FF2B5EF4-FFF2-40B4-BE49-F238E27FC236}">
                  <a16:creationId xmlns:a16="http://schemas.microsoft.com/office/drawing/2014/main" id="{6C24F2F5-2EB5-4339-9FC6-35F9C409F95E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29" name="Group 62">
            <a:extLst>
              <a:ext uri="{FF2B5EF4-FFF2-40B4-BE49-F238E27FC236}">
                <a16:creationId xmlns:a16="http://schemas.microsoft.com/office/drawing/2014/main" id="{D416A6E3-E539-BDB3-151F-47F33B2432E3}"/>
              </a:ext>
            </a:extLst>
          </p:cNvPr>
          <p:cNvGrpSpPr/>
          <p:nvPr/>
        </p:nvGrpSpPr>
        <p:grpSpPr>
          <a:xfrm>
            <a:off x="8314340" y="5973882"/>
            <a:ext cx="220512" cy="220512"/>
            <a:chOff x="0" y="0"/>
            <a:chExt cx="812800" cy="812800"/>
          </a:xfrm>
        </p:grpSpPr>
        <p:sp>
          <p:nvSpPr>
            <p:cNvPr id="1030" name="Freeform 63">
              <a:extLst>
                <a:ext uri="{FF2B5EF4-FFF2-40B4-BE49-F238E27FC236}">
                  <a16:creationId xmlns:a16="http://schemas.microsoft.com/office/drawing/2014/main" id="{0FA2EA2C-22CA-2940-D6A4-2B902C3A6909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1" name="TextBox 64">
              <a:extLst>
                <a:ext uri="{FF2B5EF4-FFF2-40B4-BE49-F238E27FC236}">
                  <a16:creationId xmlns:a16="http://schemas.microsoft.com/office/drawing/2014/main" id="{308A1C1F-4D79-7A5E-EC38-ECC7F76D1840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2" name="Group 65">
            <a:extLst>
              <a:ext uri="{FF2B5EF4-FFF2-40B4-BE49-F238E27FC236}">
                <a16:creationId xmlns:a16="http://schemas.microsoft.com/office/drawing/2014/main" id="{C8FE23F1-5259-C0DC-7759-C15FB7C9E95D}"/>
              </a:ext>
            </a:extLst>
          </p:cNvPr>
          <p:cNvGrpSpPr/>
          <p:nvPr/>
        </p:nvGrpSpPr>
        <p:grpSpPr>
          <a:xfrm>
            <a:off x="10082605" y="4337089"/>
            <a:ext cx="200419" cy="175367"/>
            <a:chOff x="0" y="0"/>
            <a:chExt cx="812800" cy="711200"/>
          </a:xfrm>
        </p:grpSpPr>
        <p:sp>
          <p:nvSpPr>
            <p:cNvPr id="1033" name="Freeform 66">
              <a:extLst>
                <a:ext uri="{FF2B5EF4-FFF2-40B4-BE49-F238E27FC236}">
                  <a16:creationId xmlns:a16="http://schemas.microsoft.com/office/drawing/2014/main" id="{3178CB24-DA7A-B2D1-23EF-77DB914C83A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4" name="TextBox 67">
              <a:extLst>
                <a:ext uri="{FF2B5EF4-FFF2-40B4-BE49-F238E27FC236}">
                  <a16:creationId xmlns:a16="http://schemas.microsoft.com/office/drawing/2014/main" id="{0511A8B7-52F4-3EFA-9271-E15FF87887B9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5" name="Group 62">
            <a:extLst>
              <a:ext uri="{FF2B5EF4-FFF2-40B4-BE49-F238E27FC236}">
                <a16:creationId xmlns:a16="http://schemas.microsoft.com/office/drawing/2014/main" id="{7637BAE8-8B9D-29CD-AE56-690D95868880}"/>
              </a:ext>
            </a:extLst>
          </p:cNvPr>
          <p:cNvGrpSpPr/>
          <p:nvPr/>
        </p:nvGrpSpPr>
        <p:grpSpPr>
          <a:xfrm>
            <a:off x="10054286" y="4604016"/>
            <a:ext cx="220512" cy="220512"/>
            <a:chOff x="0" y="0"/>
            <a:chExt cx="812800" cy="812800"/>
          </a:xfrm>
        </p:grpSpPr>
        <p:sp>
          <p:nvSpPr>
            <p:cNvPr id="1036" name="Freeform 63">
              <a:extLst>
                <a:ext uri="{FF2B5EF4-FFF2-40B4-BE49-F238E27FC236}">
                  <a16:creationId xmlns:a16="http://schemas.microsoft.com/office/drawing/2014/main" id="{478735B8-59F7-9CDC-13CE-73CBF8DD4BDC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37" name="TextBox 64">
              <a:extLst>
                <a:ext uri="{FF2B5EF4-FFF2-40B4-BE49-F238E27FC236}">
                  <a16:creationId xmlns:a16="http://schemas.microsoft.com/office/drawing/2014/main" id="{5532DB41-7597-DA77-80F6-A21FAD1D7AD4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38" name="Group 65">
            <a:extLst>
              <a:ext uri="{FF2B5EF4-FFF2-40B4-BE49-F238E27FC236}">
                <a16:creationId xmlns:a16="http://schemas.microsoft.com/office/drawing/2014/main" id="{8AB3007A-3572-5117-2D89-F4F88D03401D}"/>
              </a:ext>
            </a:extLst>
          </p:cNvPr>
          <p:cNvGrpSpPr/>
          <p:nvPr/>
        </p:nvGrpSpPr>
        <p:grpSpPr>
          <a:xfrm>
            <a:off x="11119911" y="4371502"/>
            <a:ext cx="200419" cy="175367"/>
            <a:chOff x="0" y="0"/>
            <a:chExt cx="812800" cy="711200"/>
          </a:xfrm>
        </p:grpSpPr>
        <p:sp>
          <p:nvSpPr>
            <p:cNvPr id="1039" name="Freeform 66">
              <a:extLst>
                <a:ext uri="{FF2B5EF4-FFF2-40B4-BE49-F238E27FC236}">
                  <a16:creationId xmlns:a16="http://schemas.microsoft.com/office/drawing/2014/main" id="{9A51E752-08C6-AD0F-752E-7F0A49BB31CD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0" name="TextBox 67">
              <a:extLst>
                <a:ext uri="{FF2B5EF4-FFF2-40B4-BE49-F238E27FC236}">
                  <a16:creationId xmlns:a16="http://schemas.microsoft.com/office/drawing/2014/main" id="{C2A6E637-2758-AE17-A2FB-259F41743E0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1" name="Group 62">
            <a:extLst>
              <a:ext uri="{FF2B5EF4-FFF2-40B4-BE49-F238E27FC236}">
                <a16:creationId xmlns:a16="http://schemas.microsoft.com/office/drawing/2014/main" id="{183A1452-1B84-6449-E881-6346FEDD95BA}"/>
              </a:ext>
            </a:extLst>
          </p:cNvPr>
          <p:cNvGrpSpPr/>
          <p:nvPr/>
        </p:nvGrpSpPr>
        <p:grpSpPr>
          <a:xfrm>
            <a:off x="11091593" y="4648262"/>
            <a:ext cx="220512" cy="220512"/>
            <a:chOff x="0" y="0"/>
            <a:chExt cx="812800" cy="812800"/>
          </a:xfrm>
        </p:grpSpPr>
        <p:sp>
          <p:nvSpPr>
            <p:cNvPr id="1042" name="Freeform 63">
              <a:extLst>
                <a:ext uri="{FF2B5EF4-FFF2-40B4-BE49-F238E27FC236}">
                  <a16:creationId xmlns:a16="http://schemas.microsoft.com/office/drawing/2014/main" id="{B4D48749-97C1-F119-9C88-9CFBF49DF55F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3" name="TextBox 64">
              <a:extLst>
                <a:ext uri="{FF2B5EF4-FFF2-40B4-BE49-F238E27FC236}">
                  <a16:creationId xmlns:a16="http://schemas.microsoft.com/office/drawing/2014/main" id="{E6B9D4CD-8AC8-C139-405C-D0622FB7F01B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4" name="Group 65">
            <a:extLst>
              <a:ext uri="{FF2B5EF4-FFF2-40B4-BE49-F238E27FC236}">
                <a16:creationId xmlns:a16="http://schemas.microsoft.com/office/drawing/2014/main" id="{5366C264-A282-869C-946E-4E68CCD65881}"/>
              </a:ext>
            </a:extLst>
          </p:cNvPr>
          <p:cNvGrpSpPr/>
          <p:nvPr/>
        </p:nvGrpSpPr>
        <p:grpSpPr>
          <a:xfrm>
            <a:off x="10087525" y="5777517"/>
            <a:ext cx="200419" cy="175367"/>
            <a:chOff x="0" y="0"/>
            <a:chExt cx="812800" cy="711200"/>
          </a:xfrm>
        </p:grpSpPr>
        <p:sp>
          <p:nvSpPr>
            <p:cNvPr id="1045" name="Freeform 66">
              <a:extLst>
                <a:ext uri="{FF2B5EF4-FFF2-40B4-BE49-F238E27FC236}">
                  <a16:creationId xmlns:a16="http://schemas.microsoft.com/office/drawing/2014/main" id="{2E5250AB-58DF-E794-ED23-D4688DDBA5B5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6" name="TextBox 67">
              <a:extLst>
                <a:ext uri="{FF2B5EF4-FFF2-40B4-BE49-F238E27FC236}">
                  <a16:creationId xmlns:a16="http://schemas.microsoft.com/office/drawing/2014/main" id="{099E02A5-0D34-1441-4DBB-0DB2E47CB4A8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pic>
        <p:nvPicPr>
          <p:cNvPr id="10" name="Graphic 9" descr="Water with solid fill">
            <a:extLst>
              <a:ext uri="{FF2B5EF4-FFF2-40B4-BE49-F238E27FC236}">
                <a16:creationId xmlns:a16="http://schemas.microsoft.com/office/drawing/2014/main" id="{9297C847-FAAC-6A44-93A1-71325AA02B5C}"/>
              </a:ext>
            </a:extLst>
          </p:cNvPr>
          <p:cNvPicPr>
            <a:picLocks noChangeAspect="1"/>
          </p:cNvPicPr>
          <p:nvPr/>
        </p:nvPicPr>
        <p:blipFill>
          <a:blip r:embed="rId26">
            <a:extLst>
              <a:ext uri="{96DAC541-7B7A-43D3-8B79-37D633B846F1}">
                <asvg:svgBlip xmlns:asvg="http://schemas.microsoft.com/office/drawing/2016/SVG/main" r:embed="rId27"/>
              </a:ext>
            </a:extLst>
          </a:blip>
          <a:stretch>
            <a:fillRect/>
          </a:stretch>
        </p:blipFill>
        <p:spPr>
          <a:xfrm>
            <a:off x="3814621" y="1471542"/>
            <a:ext cx="413994" cy="414055"/>
          </a:xfrm>
          <a:prstGeom prst="rect">
            <a:avLst/>
          </a:prstGeom>
        </p:spPr>
      </p:pic>
      <p:grpSp>
        <p:nvGrpSpPr>
          <p:cNvPr id="75" name="Group 62">
            <a:extLst>
              <a:ext uri="{FF2B5EF4-FFF2-40B4-BE49-F238E27FC236}">
                <a16:creationId xmlns:a16="http://schemas.microsoft.com/office/drawing/2014/main" id="{0460972C-6D5A-8425-89D0-5D00281B8BE0}"/>
              </a:ext>
            </a:extLst>
          </p:cNvPr>
          <p:cNvGrpSpPr/>
          <p:nvPr/>
        </p:nvGrpSpPr>
        <p:grpSpPr>
          <a:xfrm>
            <a:off x="7375312" y="2572306"/>
            <a:ext cx="220512" cy="220512"/>
            <a:chOff x="0" y="0"/>
            <a:chExt cx="812800" cy="812800"/>
          </a:xfrm>
        </p:grpSpPr>
        <p:sp>
          <p:nvSpPr>
            <p:cNvPr id="76" name="Freeform 63">
              <a:extLst>
                <a:ext uri="{FF2B5EF4-FFF2-40B4-BE49-F238E27FC236}">
                  <a16:creationId xmlns:a16="http://schemas.microsoft.com/office/drawing/2014/main" id="{57A84EB9-C7BD-9975-C60A-A3E9413C1161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2" name="TextBox 64">
              <a:extLst>
                <a:ext uri="{FF2B5EF4-FFF2-40B4-BE49-F238E27FC236}">
                  <a16:creationId xmlns:a16="http://schemas.microsoft.com/office/drawing/2014/main" id="{16E7B0B8-EFD0-A410-5059-988CFFF39A65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" name="Group 65">
            <a:extLst>
              <a:ext uri="{FF2B5EF4-FFF2-40B4-BE49-F238E27FC236}">
                <a16:creationId xmlns:a16="http://schemas.microsoft.com/office/drawing/2014/main" id="{8CE8B0FD-4B5E-C090-993C-676BCCAE3D95}"/>
              </a:ext>
            </a:extLst>
          </p:cNvPr>
          <p:cNvGrpSpPr/>
          <p:nvPr/>
        </p:nvGrpSpPr>
        <p:grpSpPr>
          <a:xfrm>
            <a:off x="7384627" y="2338587"/>
            <a:ext cx="200419" cy="175367"/>
            <a:chOff x="0" y="0"/>
            <a:chExt cx="812800" cy="711200"/>
          </a:xfrm>
        </p:grpSpPr>
        <p:sp>
          <p:nvSpPr>
            <p:cNvPr id="1047" name="Freeform 66">
              <a:extLst>
                <a:ext uri="{FF2B5EF4-FFF2-40B4-BE49-F238E27FC236}">
                  <a16:creationId xmlns:a16="http://schemas.microsoft.com/office/drawing/2014/main" id="{4D6C67FF-C0E8-7553-F08E-359A1F294D08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48" name="TextBox 67">
              <a:extLst>
                <a:ext uri="{FF2B5EF4-FFF2-40B4-BE49-F238E27FC236}">
                  <a16:creationId xmlns:a16="http://schemas.microsoft.com/office/drawing/2014/main" id="{9C69A45D-1693-11B2-38FD-AEB222716230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49" name="Group 46">
            <a:extLst>
              <a:ext uri="{FF2B5EF4-FFF2-40B4-BE49-F238E27FC236}">
                <a16:creationId xmlns:a16="http://schemas.microsoft.com/office/drawing/2014/main" id="{B8492E69-2177-4298-BEE4-6B8F9A3AC509}"/>
              </a:ext>
            </a:extLst>
          </p:cNvPr>
          <p:cNvGrpSpPr/>
          <p:nvPr/>
        </p:nvGrpSpPr>
        <p:grpSpPr>
          <a:xfrm rot="2700000">
            <a:off x="7357999" y="2832307"/>
            <a:ext cx="266680" cy="266680"/>
            <a:chOff x="0" y="0"/>
            <a:chExt cx="812800" cy="812800"/>
          </a:xfrm>
        </p:grpSpPr>
        <p:sp>
          <p:nvSpPr>
            <p:cNvPr id="1050" name="Freeform 47">
              <a:extLst>
                <a:ext uri="{FF2B5EF4-FFF2-40B4-BE49-F238E27FC236}">
                  <a16:creationId xmlns:a16="http://schemas.microsoft.com/office/drawing/2014/main" id="{48A1EEE6-8E4A-10F2-5755-9FA020203944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lnTo>
                    <a:pt x="812800" y="406400"/>
                  </a:lnTo>
                  <a:lnTo>
                    <a:pt x="406400" y="812800"/>
                  </a:lnTo>
                  <a:lnTo>
                    <a:pt x="0" y="4064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E13716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51" name="TextBox 48">
              <a:extLst>
                <a:ext uri="{FF2B5EF4-FFF2-40B4-BE49-F238E27FC236}">
                  <a16:creationId xmlns:a16="http://schemas.microsoft.com/office/drawing/2014/main" id="{36C2E19F-CD02-BD53-C49A-160E35C47303}"/>
                </a:ext>
              </a:extLst>
            </p:cNvPr>
            <p:cNvSpPr txBox="1"/>
            <p:nvPr/>
          </p:nvSpPr>
          <p:spPr>
            <a:xfrm>
              <a:off x="139700" y="111125"/>
              <a:ext cx="533400" cy="561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pic>
        <p:nvPicPr>
          <p:cNvPr id="1052" name="Graphic 1051" descr="Sprouting Seed outline">
            <a:extLst>
              <a:ext uri="{FF2B5EF4-FFF2-40B4-BE49-F238E27FC236}">
                <a16:creationId xmlns:a16="http://schemas.microsoft.com/office/drawing/2014/main" id="{A0C88438-AE59-7CFB-BE25-59721EA25301}"/>
              </a:ext>
            </a:extLst>
          </p:cNvPr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9"/>
              </a:ext>
            </a:extLst>
          </a:blip>
          <a:stretch>
            <a:fillRect/>
          </a:stretch>
        </p:blipFill>
        <p:spPr>
          <a:xfrm>
            <a:off x="6580210" y="2771769"/>
            <a:ext cx="532822" cy="532822"/>
          </a:xfrm>
          <a:prstGeom prst="rect">
            <a:avLst/>
          </a:prstGeom>
        </p:spPr>
      </p:pic>
      <p:pic>
        <p:nvPicPr>
          <p:cNvPr id="1056" name="Graphic 1055" descr="Scribble outline">
            <a:extLst>
              <a:ext uri="{FF2B5EF4-FFF2-40B4-BE49-F238E27FC236}">
                <a16:creationId xmlns:a16="http://schemas.microsoft.com/office/drawing/2014/main" id="{ADF9E70D-6567-9032-9712-6DBF16955FB5}"/>
              </a:ext>
            </a:extLst>
          </p:cNvPr>
          <p:cNvPicPr>
            <a:picLocks noChangeAspect="1"/>
          </p:cNvPicPr>
          <p:nvPr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1"/>
              </a:ext>
            </a:extLst>
          </a:blip>
          <a:stretch>
            <a:fillRect/>
          </a:stretch>
        </p:blipFill>
        <p:spPr>
          <a:xfrm>
            <a:off x="4995124" y="2918213"/>
            <a:ext cx="532823" cy="532823"/>
          </a:xfrm>
          <a:prstGeom prst="rect">
            <a:avLst/>
          </a:prstGeom>
        </p:spPr>
      </p:pic>
      <p:grpSp>
        <p:nvGrpSpPr>
          <p:cNvPr id="1057" name="Group 62">
            <a:extLst>
              <a:ext uri="{FF2B5EF4-FFF2-40B4-BE49-F238E27FC236}">
                <a16:creationId xmlns:a16="http://schemas.microsoft.com/office/drawing/2014/main" id="{9CA9FE61-749D-32C0-D214-99EBA664B913}"/>
              </a:ext>
            </a:extLst>
          </p:cNvPr>
          <p:cNvGrpSpPr/>
          <p:nvPr/>
        </p:nvGrpSpPr>
        <p:grpSpPr>
          <a:xfrm>
            <a:off x="9360413" y="2771769"/>
            <a:ext cx="220512" cy="220512"/>
            <a:chOff x="0" y="0"/>
            <a:chExt cx="812800" cy="812800"/>
          </a:xfrm>
        </p:grpSpPr>
        <p:sp>
          <p:nvSpPr>
            <p:cNvPr id="1058" name="Freeform 63">
              <a:extLst>
                <a:ext uri="{FF2B5EF4-FFF2-40B4-BE49-F238E27FC236}">
                  <a16:creationId xmlns:a16="http://schemas.microsoft.com/office/drawing/2014/main" id="{6416A8F7-4973-87DE-0AE4-2FB4BDB8CE85}"/>
                </a:ext>
              </a:extLst>
            </p:cNvPr>
            <p:cNvSpPr/>
            <p:nvPr/>
          </p:nvSpPr>
          <p:spPr>
            <a:xfrm>
              <a:off x="0" y="0"/>
              <a:ext cx="812800" cy="812800"/>
            </a:xfrm>
            <a:custGeom>
              <a:avLst/>
              <a:gdLst/>
              <a:ahLst/>
              <a:cxnLst/>
              <a:rect l="l" t="t" r="r" b="b"/>
              <a:pathLst>
                <a:path w="812800" h="812800">
                  <a:moveTo>
                    <a:pt x="406400" y="0"/>
                  </a:moveTo>
                  <a:cubicBezTo>
                    <a:pt x="181951" y="0"/>
                    <a:pt x="0" y="181951"/>
                    <a:pt x="0" y="406400"/>
                  </a:cubicBezTo>
                  <a:cubicBezTo>
                    <a:pt x="0" y="630849"/>
                    <a:pt x="181951" y="812800"/>
                    <a:pt x="406400" y="812800"/>
                  </a:cubicBezTo>
                  <a:cubicBezTo>
                    <a:pt x="630849" y="812800"/>
                    <a:pt x="812800" y="630849"/>
                    <a:pt x="812800" y="406400"/>
                  </a:cubicBezTo>
                  <a:cubicBezTo>
                    <a:pt x="812800" y="181951"/>
                    <a:pt x="630849" y="0"/>
                    <a:pt x="406400" y="0"/>
                  </a:cubicBezTo>
                  <a:close/>
                </a:path>
              </a:pathLst>
            </a:custGeom>
            <a:solidFill>
              <a:srgbClr val="67AB2C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59" name="TextBox 64">
              <a:extLst>
                <a:ext uri="{FF2B5EF4-FFF2-40B4-BE49-F238E27FC236}">
                  <a16:creationId xmlns:a16="http://schemas.microsoft.com/office/drawing/2014/main" id="{F555A43A-FD3E-2CBB-F0B4-E4010E2EEE4F}"/>
                </a:ext>
              </a:extLst>
            </p:cNvPr>
            <p:cNvSpPr txBox="1"/>
            <p:nvPr/>
          </p:nvSpPr>
          <p:spPr>
            <a:xfrm>
              <a:off x="76200" y="47625"/>
              <a:ext cx="660400" cy="6889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grpSp>
        <p:nvGrpSpPr>
          <p:cNvPr id="1060" name="Group 65">
            <a:extLst>
              <a:ext uri="{FF2B5EF4-FFF2-40B4-BE49-F238E27FC236}">
                <a16:creationId xmlns:a16="http://schemas.microsoft.com/office/drawing/2014/main" id="{5F7222E5-F20F-4BD4-68D4-A39CB53704E5}"/>
              </a:ext>
            </a:extLst>
          </p:cNvPr>
          <p:cNvGrpSpPr/>
          <p:nvPr/>
        </p:nvGrpSpPr>
        <p:grpSpPr>
          <a:xfrm>
            <a:off x="9392696" y="2524372"/>
            <a:ext cx="200419" cy="175367"/>
            <a:chOff x="0" y="0"/>
            <a:chExt cx="812800" cy="711200"/>
          </a:xfrm>
        </p:grpSpPr>
        <p:sp>
          <p:nvSpPr>
            <p:cNvPr id="1061" name="Freeform 66">
              <a:extLst>
                <a:ext uri="{FF2B5EF4-FFF2-40B4-BE49-F238E27FC236}">
                  <a16:creationId xmlns:a16="http://schemas.microsoft.com/office/drawing/2014/main" id="{A5F75887-75E4-F356-4421-909036617802}"/>
                </a:ext>
              </a:extLst>
            </p:cNvPr>
            <p:cNvSpPr/>
            <p:nvPr/>
          </p:nvSpPr>
          <p:spPr>
            <a:xfrm>
              <a:off x="0" y="0"/>
              <a:ext cx="812800" cy="711200"/>
            </a:xfrm>
            <a:custGeom>
              <a:avLst/>
              <a:gdLst/>
              <a:ahLst/>
              <a:cxnLst/>
              <a:rect l="l" t="t" r="r" b="b"/>
              <a:pathLst>
                <a:path w="812800" h="7112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solidFill>
              <a:srgbClr val="F8DD22"/>
            </a:solidFill>
          </p:spPr>
          <p:txBody>
            <a:bodyPr/>
            <a:lstStyle/>
            <a:p>
              <a:endParaRPr lang="en-GB" sz="1634"/>
            </a:p>
          </p:txBody>
        </p:sp>
        <p:sp>
          <p:nvSpPr>
            <p:cNvPr id="1062" name="TextBox 67">
              <a:extLst>
                <a:ext uri="{FF2B5EF4-FFF2-40B4-BE49-F238E27FC236}">
                  <a16:creationId xmlns:a16="http://schemas.microsoft.com/office/drawing/2014/main" id="{D81CFD11-34AB-2231-5B91-2F0217E38F9F}"/>
                </a:ext>
              </a:extLst>
            </p:cNvPr>
            <p:cNvSpPr txBox="1"/>
            <p:nvPr/>
          </p:nvSpPr>
          <p:spPr>
            <a:xfrm>
              <a:off x="127000" y="301625"/>
              <a:ext cx="558800" cy="358775"/>
            </a:xfrm>
            <a:prstGeom prst="rect">
              <a:avLst/>
            </a:prstGeom>
          </p:spPr>
          <p:txBody>
            <a:bodyPr lIns="46104" tIns="46104" rIns="46104" bIns="46104" rtlCol="0" anchor="ctr"/>
            <a:lstStyle/>
            <a:p>
              <a:pPr algn="ctr">
                <a:lnSpc>
                  <a:spcPts val="2159"/>
                </a:lnSpc>
              </a:pPr>
              <a:endParaRPr sz="1634"/>
            </a:p>
          </p:txBody>
        </p:sp>
      </p:grpSp>
      <p:pic>
        <p:nvPicPr>
          <p:cNvPr id="7" name="Graphic 6" descr="Boardroom outline">
            <a:extLst>
              <a:ext uri="{FF2B5EF4-FFF2-40B4-BE49-F238E27FC236}">
                <a16:creationId xmlns:a16="http://schemas.microsoft.com/office/drawing/2014/main" id="{A0442D63-B1AB-7272-3A9E-D6EDC9F091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674510" y="6147005"/>
            <a:ext cx="751577" cy="751577"/>
          </a:xfrm>
          <a:prstGeom prst="rect">
            <a:avLst/>
          </a:prstGeom>
        </p:spPr>
      </p:pic>
      <p:pic>
        <p:nvPicPr>
          <p:cNvPr id="91" name="Graphic 90" descr="Chat outline">
            <a:extLst>
              <a:ext uri="{FF2B5EF4-FFF2-40B4-BE49-F238E27FC236}">
                <a16:creationId xmlns:a16="http://schemas.microsoft.com/office/drawing/2014/main" id="{4FA9C7AC-E54A-94B7-CE82-BD10B9C616B5}"/>
              </a:ext>
            </a:extLst>
          </p:cNvPr>
          <p:cNvPicPr>
            <a:picLocks noChangeAspect="1"/>
          </p:cNvPicPr>
          <p:nvPr/>
        </p:nvPicPr>
        <p:blipFill>
          <a:blip r:embed="rId3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3"/>
              </a:ext>
            </a:extLst>
          </a:blip>
          <a:stretch>
            <a:fillRect/>
          </a:stretch>
        </p:blipFill>
        <p:spPr>
          <a:xfrm>
            <a:off x="10578290" y="2921471"/>
            <a:ext cx="525770" cy="525770"/>
          </a:xfrm>
          <a:prstGeom prst="rect">
            <a:avLst/>
          </a:prstGeom>
        </p:spPr>
      </p:pic>
      <p:pic>
        <p:nvPicPr>
          <p:cNvPr id="103" name="Graphic 102" descr="Meditation outline">
            <a:extLst>
              <a:ext uri="{FF2B5EF4-FFF2-40B4-BE49-F238E27FC236}">
                <a16:creationId xmlns:a16="http://schemas.microsoft.com/office/drawing/2014/main" id="{9B566CE1-95A7-234C-FA39-5CB60A46583E}"/>
              </a:ext>
            </a:extLst>
          </p:cNvPr>
          <p:cNvPicPr>
            <a:picLocks noChangeAspect="1"/>
          </p:cNvPicPr>
          <p:nvPr/>
        </p:nvPicPr>
        <p:blipFill>
          <a:blip r:embed="rId3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5"/>
              </a:ext>
            </a:extLst>
          </a:blip>
          <a:stretch>
            <a:fillRect/>
          </a:stretch>
        </p:blipFill>
        <p:spPr>
          <a:xfrm>
            <a:off x="8917244" y="4646320"/>
            <a:ext cx="914400" cy="914400"/>
          </a:xfrm>
          <a:prstGeom prst="rect">
            <a:avLst/>
          </a:prstGeom>
        </p:spPr>
      </p:pic>
      <p:pic>
        <p:nvPicPr>
          <p:cNvPr id="1064" name="Graphic 1063" descr="Mental Health outline">
            <a:extLst>
              <a:ext uri="{FF2B5EF4-FFF2-40B4-BE49-F238E27FC236}">
                <a16:creationId xmlns:a16="http://schemas.microsoft.com/office/drawing/2014/main" id="{C7E4D667-C2CE-EEEC-B22C-4D53B3BAFCFF}"/>
              </a:ext>
            </a:extLst>
          </p:cNvPr>
          <p:cNvPicPr>
            <a:picLocks noChangeAspect="1"/>
          </p:cNvPicPr>
          <p:nvPr/>
        </p:nvPicPr>
        <p:blipFill>
          <a:blip r:embed="rId3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7"/>
              </a:ext>
            </a:extLst>
          </a:blip>
          <a:stretch>
            <a:fillRect/>
          </a:stretch>
        </p:blipFill>
        <p:spPr>
          <a:xfrm>
            <a:off x="10488940" y="4972856"/>
            <a:ext cx="600368" cy="600368"/>
          </a:xfrm>
          <a:prstGeom prst="rect">
            <a:avLst/>
          </a:prstGeom>
        </p:spPr>
      </p:pic>
      <p:pic>
        <p:nvPicPr>
          <p:cNvPr id="6" name="Graphic 5" descr="Questions with solid fill">
            <a:extLst>
              <a:ext uri="{FF2B5EF4-FFF2-40B4-BE49-F238E27FC236}">
                <a16:creationId xmlns:a16="http://schemas.microsoft.com/office/drawing/2014/main" id="{696CED3F-00A4-182B-6976-19BDECADC19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5357567" y="5743290"/>
            <a:ext cx="655415" cy="655415"/>
          </a:xfrm>
          <a:prstGeom prst="rect">
            <a:avLst/>
          </a:prstGeom>
        </p:spPr>
      </p:pic>
      <p:pic>
        <p:nvPicPr>
          <p:cNvPr id="8" name="Graphic 7" descr="Questions with solid fill">
            <a:extLst>
              <a:ext uri="{FF2B5EF4-FFF2-40B4-BE49-F238E27FC236}">
                <a16:creationId xmlns:a16="http://schemas.microsoft.com/office/drawing/2014/main" id="{43E6E208-7CF0-1973-0D89-D9D010CD2A32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tretch>
            <a:fillRect/>
          </a:stretch>
        </p:blipFill>
        <p:spPr>
          <a:xfrm>
            <a:off x="7188511" y="5743289"/>
            <a:ext cx="655415" cy="65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735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a6be467-e76b-4869-981c-41fd8dac8726" xsi:nil="true"/>
    <lcf76f155ced4ddcb4097134ff3c332f xmlns="58c8e540-cdfe-4713-bff0-4351d38ade9d">
      <Terms xmlns="http://schemas.microsoft.com/office/infopath/2007/PartnerControls"/>
    </lcf76f155ced4ddcb4097134ff3c332f>
    <Number xmlns="58c8e540-cdfe-4713-bff0-4351d38ade9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0EB63A1E2B0A43B803C23E62A33D0E" ma:contentTypeVersion="" ma:contentTypeDescription="Create a new document." ma:contentTypeScope="" ma:versionID="51eba63fcdbfc2b220dcb1461b28a2a2">
  <xsd:schema xmlns:xsd="http://www.w3.org/2001/XMLSchema" xmlns:xs="http://www.w3.org/2001/XMLSchema" xmlns:p="http://schemas.microsoft.com/office/2006/metadata/properties" xmlns:ns2="58C8E540-CDFE-4713-BFF0-4351D38ADE9D" xmlns:ns3="4d30bb2a-f321-43c9-acb7-6f415d4a716e" xmlns:ns4="58c8e540-cdfe-4713-bff0-4351d38ade9d" xmlns:ns5="0a6be467-e76b-4869-981c-41fd8dac8726" targetNamespace="http://schemas.microsoft.com/office/2006/metadata/properties" ma:root="true" ma:fieldsID="da28d02869152019d728ace0375ba34e" ns2:_="" ns3:_="" ns4:_="" ns5:_="">
    <xsd:import namespace="58C8E540-CDFE-4713-BFF0-4351D38ADE9D"/>
    <xsd:import namespace="4d30bb2a-f321-43c9-acb7-6f415d4a716e"/>
    <xsd:import namespace="58c8e540-cdfe-4713-bff0-4351d38ade9d"/>
    <xsd:import namespace="0a6be467-e76b-4869-981c-41fd8dac872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Number" minOccurs="0"/>
                <xsd:element ref="ns4:MediaLengthInSeconds" minOccurs="0"/>
                <xsd:element ref="ns4:lcf76f155ced4ddcb4097134ff3c332f" minOccurs="0"/>
                <xsd:element ref="ns5:TaxCatchAll" minOccurs="0"/>
                <xsd:element ref="ns4:MediaServiceSearchProperties" minOccurs="0"/>
                <xsd:element ref="ns4:MediaServiceObjectDetectorVersions" minOccurs="0"/>
                <xsd:element ref="ns4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0bb2a-f321-43c9-acb7-6f415d4a716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c8e540-cdfe-4713-bff0-4351d38ade9d" elementFormDefault="qualified">
    <xsd:import namespace="http://schemas.microsoft.com/office/2006/documentManagement/types"/>
    <xsd:import namespace="http://schemas.microsoft.com/office/infopath/2007/PartnerControls"/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umber" ma:index="20" nillable="true" ma:displayName="Number" ma:format="Dropdown" ma:internalName="Number" ma:percentage="FALSE">
      <xsd:simpleType>
        <xsd:restriction base="dms:Number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0a722410-03a9-4718-9392-c4089ca5a50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BillingMetadata" ma:index="2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6be467-e76b-4869-981c-41fd8dac8726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be8a2237-55ea-4d70-868f-dd5aeff31326}" ma:internalName="TaxCatchAll" ma:showField="CatchAllData" ma:web="0a6be467-e76b-4869-981c-41fd8dac87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880883-F0F4-4A83-8870-859B452C891E}">
  <ds:schemaRefs>
    <ds:schemaRef ds:uri="21fe2dc5-e687-4b08-a992-8b5ade4d5474"/>
    <ds:schemaRef ds:uri="39022ca7-da8b-462c-ac53-cf911d2e7c5d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AEEBF9F-0203-4F1E-92D3-B1C12AE4F7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6682F51-CA56-4E0D-A332-54FE9ED0CD17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1161</Words>
  <Application>Microsoft Office PowerPoint</Application>
  <PresentationFormat>Widescreen</PresentationFormat>
  <Paragraphs>416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Aptos</vt:lpstr>
      <vt:lpstr>Aptos Display</vt:lpstr>
      <vt:lpstr>Arial</vt:lpstr>
      <vt:lpstr>DM Sans</vt:lpstr>
      <vt:lpstr>DM Sans Bold</vt:lpstr>
      <vt:lpstr>Helvetica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Howarth, Christine (Growth Company)</dc:creator>
  <cp:lastModifiedBy>Owen, Jennifer (Growth Company)</cp:lastModifiedBy>
  <cp:revision>4</cp:revision>
  <dcterms:created xsi:type="dcterms:W3CDTF">2025-05-13T12:55:54Z</dcterms:created>
  <dcterms:modified xsi:type="dcterms:W3CDTF">2025-05-14T14:31:12Z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0x010100EE0EB63A1E2B0A43B803C23E62A33D0E</vt:lpwstr>
  </property>
  <property fmtid="{D5CDD505-2E9C-101B-9397-08002B2CF9AE}" pid="3" name="MediaServiceImageTags">
    <vt:lpwstr/>
  </property>
</Properties>
</file>