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0"/>
  </p:notesMasterIdLst>
  <p:sldIdLst>
    <p:sldId id="261" r:id="rId5"/>
    <p:sldId id="265" r:id="rId6"/>
    <p:sldId id="266" r:id="rId7"/>
    <p:sldId id="267" r:id="rId8"/>
    <p:sldId id="268" r:id="rId9"/>
  </p:sldIdLst>
  <p:sldSz cx="10693400" cy="7556500"/>
  <p:notesSz cx="6797675" cy="9926638"/>
  <p:embeddedFontLst>
    <p:embeddedFont>
      <p:font typeface="DM Sans" pitchFamily="2" charset="0"/>
      <p:regular r:id="rId11"/>
      <p:bold r:id="rId12"/>
      <p:italic r:id="rId13"/>
      <p:boldItalic r:id="rId14"/>
    </p:embeddedFont>
    <p:embeddedFont>
      <p:font typeface="DM Sans Bold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50CC07-FCC9-4FF1-9F3D-4D996C08C466}" v="34" dt="2025-08-20T09:14:56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2130" y="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ggins, Teigan (Growth Company)" userId="6b977de3-eeb6-4d36-aa47-2111edbf69f3" providerId="ADAL" clId="{136F8D36-6C23-4F42-923F-FAD4B16302D4}"/>
    <pc:docChg chg="undo custSel addSld delSld modSld sldOrd">
      <pc:chgData name="Higgins, Teigan (Growth Company)" userId="6b977de3-eeb6-4d36-aa47-2111edbf69f3" providerId="ADAL" clId="{136F8D36-6C23-4F42-923F-FAD4B16302D4}" dt="2025-08-20T09:15:23.546" v="1146" actId="1076"/>
      <pc:docMkLst>
        <pc:docMk/>
      </pc:docMkLst>
      <pc:sldChg chg="addSp delSp modSp mod">
        <pc:chgData name="Higgins, Teigan (Growth Company)" userId="6b977de3-eeb6-4d36-aa47-2111edbf69f3" providerId="ADAL" clId="{136F8D36-6C23-4F42-923F-FAD4B16302D4}" dt="2025-08-20T09:15:23.546" v="1146" actId="1076"/>
        <pc:sldMkLst>
          <pc:docMk/>
          <pc:sldMk cId="4037666853" sldId="261"/>
        </pc:sldMkLst>
        <pc:spChg chg="mod">
          <ac:chgData name="Higgins, Teigan (Growth Company)" userId="6b977de3-eeb6-4d36-aa47-2111edbf69f3" providerId="ADAL" clId="{136F8D36-6C23-4F42-923F-FAD4B16302D4}" dt="2025-08-15T09:29:00.708" v="370" actId="20577"/>
          <ac:spMkLst>
            <pc:docMk/>
            <pc:sldMk cId="4037666853" sldId="261"/>
            <ac:spMk id="5" creationId="{D624B418-6366-C213-6297-6AFED1DE71AC}"/>
          </ac:spMkLst>
        </pc:spChg>
        <pc:spChg chg="mod">
          <ac:chgData name="Higgins, Teigan (Growth Company)" userId="6b977de3-eeb6-4d36-aa47-2111edbf69f3" providerId="ADAL" clId="{136F8D36-6C23-4F42-923F-FAD4B16302D4}" dt="2025-08-19T15:02:14.579" v="1003"/>
          <ac:spMkLst>
            <pc:docMk/>
            <pc:sldMk cId="4037666853" sldId="261"/>
            <ac:spMk id="14" creationId="{170ED90A-2977-F4DA-5CDE-F2A1241A06F5}"/>
          </ac:spMkLst>
        </pc:spChg>
        <pc:spChg chg="mod">
          <ac:chgData name="Higgins, Teigan (Growth Company)" userId="6b977de3-eeb6-4d36-aa47-2111edbf69f3" providerId="ADAL" clId="{136F8D36-6C23-4F42-923F-FAD4B16302D4}" dt="2025-08-19T15:02:14.579" v="1003"/>
          <ac:spMkLst>
            <pc:docMk/>
            <pc:sldMk cId="4037666853" sldId="261"/>
            <ac:spMk id="15" creationId="{343F096E-4BFD-313A-32AE-BD0FB84FBBA0}"/>
          </ac:spMkLst>
        </pc:spChg>
        <pc:spChg chg="mod">
          <ac:chgData name="Higgins, Teigan (Growth Company)" userId="6b977de3-eeb6-4d36-aa47-2111edbf69f3" providerId="ADAL" clId="{136F8D36-6C23-4F42-923F-FAD4B16302D4}" dt="2025-08-19T15:02:33.647" v="1006"/>
          <ac:spMkLst>
            <pc:docMk/>
            <pc:sldMk cId="4037666853" sldId="261"/>
            <ac:spMk id="20" creationId="{0AAD12BA-A6F2-7C9E-DE1B-77B3E62379DA}"/>
          </ac:spMkLst>
        </pc:spChg>
        <pc:spChg chg="mod">
          <ac:chgData name="Higgins, Teigan (Growth Company)" userId="6b977de3-eeb6-4d36-aa47-2111edbf69f3" providerId="ADAL" clId="{136F8D36-6C23-4F42-923F-FAD4B16302D4}" dt="2025-08-19T15:02:33.647" v="1006"/>
          <ac:spMkLst>
            <pc:docMk/>
            <pc:sldMk cId="4037666853" sldId="261"/>
            <ac:spMk id="22" creationId="{7D76AB06-7823-0059-EED2-A5D154BE3C5F}"/>
          </ac:spMkLst>
        </pc:spChg>
        <pc:grpChg chg="add mod">
          <ac:chgData name="Higgins, Teigan (Growth Company)" userId="6b977de3-eeb6-4d36-aa47-2111edbf69f3" providerId="ADAL" clId="{136F8D36-6C23-4F42-923F-FAD4B16302D4}" dt="2025-08-19T15:02:16.886" v="1004" actId="1076"/>
          <ac:grpSpMkLst>
            <pc:docMk/>
            <pc:sldMk cId="4037666853" sldId="261"/>
            <ac:grpSpMk id="13" creationId="{58907C75-F3E1-5DFB-A44C-B86A28E27786}"/>
          </ac:grpSpMkLst>
        </pc:grpChg>
        <pc:grpChg chg="add mod">
          <ac:chgData name="Higgins, Teigan (Growth Company)" userId="6b977de3-eeb6-4d36-aa47-2111edbf69f3" providerId="ADAL" clId="{136F8D36-6C23-4F42-923F-FAD4B16302D4}" dt="2025-08-19T15:02:39.133" v="1007" actId="1076"/>
          <ac:grpSpMkLst>
            <pc:docMk/>
            <pc:sldMk cId="4037666853" sldId="261"/>
            <ac:grpSpMk id="19" creationId="{34E79E05-93A7-A92F-CD8F-644DEF454AA3}"/>
          </ac:grpSpMkLst>
        </pc:grpChg>
        <pc:grpChg chg="del">
          <ac:chgData name="Higgins, Teigan (Growth Company)" userId="6b977de3-eeb6-4d36-aa47-2111edbf69f3" providerId="ADAL" clId="{136F8D36-6C23-4F42-923F-FAD4B16302D4}" dt="2025-08-19T15:02:18.151" v="1005" actId="478"/>
          <ac:grpSpMkLst>
            <pc:docMk/>
            <pc:sldMk cId="4037666853" sldId="261"/>
            <ac:grpSpMk id="27" creationId="{BAAFA013-6300-BA1B-19C8-C03C2696511C}"/>
          </ac:grpSpMkLst>
        </pc:grpChg>
        <pc:grpChg chg="mod">
          <ac:chgData name="Higgins, Teigan (Growth Company)" userId="6b977de3-eeb6-4d36-aa47-2111edbf69f3" providerId="ADAL" clId="{136F8D36-6C23-4F42-923F-FAD4B16302D4}" dt="2025-08-19T14:56:25.805" v="918" actId="1076"/>
          <ac:grpSpMkLst>
            <pc:docMk/>
            <pc:sldMk cId="4037666853" sldId="261"/>
            <ac:grpSpMk id="55" creationId="{CC75DB60-CBAA-C1DD-744D-252C5A8676DF}"/>
          </ac:grpSpMkLst>
        </pc:grpChg>
        <pc:grpChg chg="mod">
          <ac:chgData name="Higgins, Teigan (Growth Company)" userId="6b977de3-eeb6-4d36-aa47-2111edbf69f3" providerId="ADAL" clId="{136F8D36-6C23-4F42-923F-FAD4B16302D4}" dt="2025-08-19T15:02:11.563" v="1002" actId="1076"/>
          <ac:grpSpMkLst>
            <pc:docMk/>
            <pc:sldMk cId="4037666853" sldId="261"/>
            <ac:grpSpMk id="60" creationId="{0D04B3D0-48C1-12B8-3862-EBDEED12EA95}"/>
          </ac:grpSpMkLst>
        </pc:grpChg>
        <pc:grpChg chg="mod">
          <ac:chgData name="Higgins, Teigan (Growth Company)" userId="6b977de3-eeb6-4d36-aa47-2111edbf69f3" providerId="ADAL" clId="{136F8D36-6C23-4F42-923F-FAD4B16302D4}" dt="2025-08-15T09:29:15.620" v="379" actId="1076"/>
          <ac:grpSpMkLst>
            <pc:docMk/>
            <pc:sldMk cId="4037666853" sldId="261"/>
            <ac:grpSpMk id="76" creationId="{3A7FAECF-F0D6-A744-5314-ADF83A1733B1}"/>
          </ac:grpSpMkLst>
        </pc:grpChg>
        <pc:graphicFrameChg chg="add del mod modGraphic">
          <ac:chgData name="Higgins, Teigan (Growth Company)" userId="6b977de3-eeb6-4d36-aa47-2111edbf69f3" providerId="ADAL" clId="{136F8D36-6C23-4F42-923F-FAD4B16302D4}" dt="2025-08-20T09:14:47.757" v="1142" actId="313"/>
          <ac:graphicFrameMkLst>
            <pc:docMk/>
            <pc:sldMk cId="4037666853" sldId="261"/>
            <ac:graphicFrameMk id="2" creationId="{FB57EA15-103F-81E4-5E23-E1382DEA90BB}"/>
          </ac:graphicFrameMkLst>
        </pc:graphicFrameChg>
        <pc:picChg chg="mod">
          <ac:chgData name="Higgins, Teigan (Growth Company)" userId="6b977de3-eeb6-4d36-aa47-2111edbf69f3" providerId="ADAL" clId="{136F8D36-6C23-4F42-923F-FAD4B16302D4}" dt="2025-08-20T09:15:23.546" v="1146" actId="1076"/>
          <ac:picMkLst>
            <pc:docMk/>
            <pc:sldMk cId="4037666853" sldId="261"/>
            <ac:picMk id="6" creationId="{A862DC10-8A03-7356-8723-B10395F1F3AE}"/>
          </ac:picMkLst>
        </pc:picChg>
        <pc:picChg chg="mod">
          <ac:chgData name="Higgins, Teigan (Growth Company)" userId="6b977de3-eeb6-4d36-aa47-2111edbf69f3" providerId="ADAL" clId="{136F8D36-6C23-4F42-923F-FAD4B16302D4}" dt="2025-08-20T09:14:50.385" v="1144" actId="1076"/>
          <ac:picMkLst>
            <pc:docMk/>
            <pc:sldMk cId="4037666853" sldId="261"/>
            <ac:picMk id="10" creationId="{6FC6400C-6DD5-0C25-8399-9825C2901768}"/>
          </ac:picMkLst>
        </pc:picChg>
        <pc:picChg chg="mod">
          <ac:chgData name="Higgins, Teigan (Growth Company)" userId="6b977de3-eeb6-4d36-aa47-2111edbf69f3" providerId="ADAL" clId="{136F8D36-6C23-4F42-923F-FAD4B16302D4}" dt="2025-08-19T15:02:47.802" v="1011" actId="1076"/>
          <ac:picMkLst>
            <pc:docMk/>
            <pc:sldMk cId="4037666853" sldId="261"/>
            <ac:picMk id="11" creationId="{4A5BA038-00CD-8832-FC81-1738209C2B36}"/>
          </ac:picMkLst>
        </pc:picChg>
        <pc:picChg chg="mod">
          <ac:chgData name="Higgins, Teigan (Growth Company)" userId="6b977de3-eeb6-4d36-aa47-2111edbf69f3" providerId="ADAL" clId="{136F8D36-6C23-4F42-923F-FAD4B16302D4}" dt="2025-08-20T09:14:49.020" v="1143" actId="1076"/>
          <ac:picMkLst>
            <pc:docMk/>
            <pc:sldMk cId="4037666853" sldId="261"/>
            <ac:picMk id="36" creationId="{2D9DBE68-8EDC-2F81-F88E-DA3B0F6E0FFA}"/>
          </ac:picMkLst>
        </pc:picChg>
        <pc:picChg chg="del mod">
          <ac:chgData name="Higgins, Teigan (Growth Company)" userId="6b977de3-eeb6-4d36-aa47-2111edbf69f3" providerId="ADAL" clId="{136F8D36-6C23-4F42-923F-FAD4B16302D4}" dt="2025-08-19T15:01:54.122" v="996" actId="478"/>
          <ac:picMkLst>
            <pc:docMk/>
            <pc:sldMk cId="4037666853" sldId="261"/>
            <ac:picMk id="53" creationId="{3C08BF4D-34FD-65D8-E754-5EA1ABC886CA}"/>
          </ac:picMkLst>
        </pc:picChg>
        <pc:picChg chg="del mod">
          <ac:chgData name="Higgins, Teigan (Growth Company)" userId="6b977de3-eeb6-4d36-aa47-2111edbf69f3" providerId="ADAL" clId="{136F8D36-6C23-4F42-923F-FAD4B16302D4}" dt="2025-08-19T14:55:45.075" v="891" actId="478"/>
          <ac:picMkLst>
            <pc:docMk/>
            <pc:sldMk cId="4037666853" sldId="261"/>
            <ac:picMk id="91" creationId="{8217706B-B26C-9328-0037-E6255654284D}"/>
          </ac:picMkLst>
        </pc:picChg>
        <pc:picChg chg="mod">
          <ac:chgData name="Higgins, Teigan (Growth Company)" userId="6b977de3-eeb6-4d36-aa47-2111edbf69f3" providerId="ADAL" clId="{136F8D36-6C23-4F42-923F-FAD4B16302D4}" dt="2025-08-19T15:02:07.186" v="1001" actId="1076"/>
          <ac:picMkLst>
            <pc:docMk/>
            <pc:sldMk cId="4037666853" sldId="261"/>
            <ac:picMk id="93" creationId="{580FBEE8-3025-58F6-80BB-4789A628EBC7}"/>
          </ac:picMkLst>
        </pc:picChg>
        <pc:picChg chg="mod">
          <ac:chgData name="Higgins, Teigan (Growth Company)" userId="6b977de3-eeb6-4d36-aa47-2111edbf69f3" providerId="ADAL" clId="{136F8D36-6C23-4F42-923F-FAD4B16302D4}" dt="2025-08-19T15:01:53.100" v="995" actId="1076"/>
          <ac:picMkLst>
            <pc:docMk/>
            <pc:sldMk cId="4037666853" sldId="261"/>
            <ac:picMk id="95" creationId="{4728CC52-1F7A-3B56-3F9B-6313ECD5F2D1}"/>
          </ac:picMkLst>
        </pc:picChg>
      </pc:sldChg>
      <pc:sldChg chg="modSp del mod">
        <pc:chgData name="Higgins, Teigan (Growth Company)" userId="6b977de3-eeb6-4d36-aa47-2111edbf69f3" providerId="ADAL" clId="{136F8D36-6C23-4F42-923F-FAD4B16302D4}" dt="2025-08-15T09:23:39.790" v="35" actId="2696"/>
        <pc:sldMkLst>
          <pc:docMk/>
          <pc:sldMk cId="1501923713" sldId="262"/>
        </pc:sldMkLst>
      </pc:sldChg>
      <pc:sldChg chg="delSp modSp mod ord">
        <pc:chgData name="Higgins, Teigan (Growth Company)" userId="6b977de3-eeb6-4d36-aa47-2111edbf69f3" providerId="ADAL" clId="{136F8D36-6C23-4F42-923F-FAD4B16302D4}" dt="2025-08-20T09:14:56.785" v="1145"/>
        <pc:sldMkLst>
          <pc:docMk/>
          <pc:sldMk cId="684809809" sldId="265"/>
        </pc:sldMkLst>
        <pc:spChg chg="mod">
          <ac:chgData name="Higgins, Teigan (Growth Company)" userId="6b977de3-eeb6-4d36-aa47-2111edbf69f3" providerId="ADAL" clId="{136F8D36-6C23-4F42-923F-FAD4B16302D4}" dt="2025-08-15T09:29:04.534" v="374" actId="20577"/>
          <ac:spMkLst>
            <pc:docMk/>
            <pc:sldMk cId="684809809" sldId="265"/>
            <ac:spMk id="5" creationId="{5FDA41C9-DBE1-DFF2-30B5-C7178C6180DD}"/>
          </ac:spMkLst>
        </pc:spChg>
        <pc:grpChg chg="mod">
          <ac:chgData name="Higgins, Teigan (Growth Company)" userId="6b977de3-eeb6-4d36-aa47-2111edbf69f3" providerId="ADAL" clId="{136F8D36-6C23-4F42-923F-FAD4B16302D4}" dt="2025-08-19T14:53:39.228" v="731" actId="1076"/>
          <ac:grpSpMkLst>
            <pc:docMk/>
            <pc:sldMk cId="684809809" sldId="265"/>
            <ac:grpSpMk id="24" creationId="{D2D75E77-A98C-E22D-59C6-77D13AB34A28}"/>
          </ac:grpSpMkLst>
        </pc:grpChg>
        <pc:graphicFrameChg chg="mod modGraphic">
          <ac:chgData name="Higgins, Teigan (Growth Company)" userId="6b977de3-eeb6-4d36-aa47-2111edbf69f3" providerId="ADAL" clId="{136F8D36-6C23-4F42-923F-FAD4B16302D4}" dt="2025-08-20T09:14:56.785" v="1145"/>
          <ac:graphicFrameMkLst>
            <pc:docMk/>
            <pc:sldMk cId="684809809" sldId="265"/>
            <ac:graphicFrameMk id="2" creationId="{01C0783E-C829-60D1-7693-0614EE841B9E}"/>
          </ac:graphicFrameMkLst>
        </pc:graphicFrameChg>
        <pc:picChg chg="mod">
          <ac:chgData name="Higgins, Teigan (Growth Company)" userId="6b977de3-eeb6-4d36-aa47-2111edbf69f3" providerId="ADAL" clId="{136F8D36-6C23-4F42-923F-FAD4B16302D4}" dt="2025-08-19T14:57:29.334" v="952" actId="1076"/>
          <ac:picMkLst>
            <pc:docMk/>
            <pc:sldMk cId="684809809" sldId="265"/>
            <ac:picMk id="12" creationId="{F561DF8A-8642-53FE-0BF9-FCA1FD87B21C}"/>
          </ac:picMkLst>
        </pc:picChg>
        <pc:picChg chg="mod">
          <ac:chgData name="Higgins, Teigan (Growth Company)" userId="6b977de3-eeb6-4d36-aa47-2111edbf69f3" providerId="ADAL" clId="{136F8D36-6C23-4F42-923F-FAD4B16302D4}" dt="2025-08-19T14:58:01.191" v="955" actId="1076"/>
          <ac:picMkLst>
            <pc:docMk/>
            <pc:sldMk cId="684809809" sldId="265"/>
            <ac:picMk id="21" creationId="{8C93A7F0-C3DE-3E5F-DD30-6B8BC5289160}"/>
          </ac:picMkLst>
        </pc:picChg>
        <pc:picChg chg="del">
          <ac:chgData name="Higgins, Teigan (Growth Company)" userId="6b977de3-eeb6-4d36-aa47-2111edbf69f3" providerId="ADAL" clId="{136F8D36-6C23-4F42-923F-FAD4B16302D4}" dt="2025-08-19T14:57:13.364" v="946" actId="478"/>
          <ac:picMkLst>
            <pc:docMk/>
            <pc:sldMk cId="684809809" sldId="265"/>
            <ac:picMk id="53" creationId="{DDAA61D4-C52F-40B0-CA8F-BFF1B8A9D750}"/>
          </ac:picMkLst>
        </pc:picChg>
        <pc:picChg chg="del">
          <ac:chgData name="Higgins, Teigan (Growth Company)" userId="6b977de3-eeb6-4d36-aa47-2111edbf69f3" providerId="ADAL" clId="{136F8D36-6C23-4F42-923F-FAD4B16302D4}" dt="2025-08-19T14:57:13.839" v="947" actId="478"/>
          <ac:picMkLst>
            <pc:docMk/>
            <pc:sldMk cId="684809809" sldId="265"/>
            <ac:picMk id="91" creationId="{958D1731-0424-E819-6F81-A000FBC45680}"/>
          </ac:picMkLst>
        </pc:picChg>
        <pc:picChg chg="mod">
          <ac:chgData name="Higgins, Teigan (Growth Company)" userId="6b977de3-eeb6-4d36-aa47-2111edbf69f3" providerId="ADAL" clId="{136F8D36-6C23-4F42-923F-FAD4B16302D4}" dt="2025-08-19T14:57:15.772" v="948" actId="1076"/>
          <ac:picMkLst>
            <pc:docMk/>
            <pc:sldMk cId="684809809" sldId="265"/>
            <ac:picMk id="93" creationId="{FDDA2696-ED15-F6F4-29D3-AEFD64FA1DEC}"/>
          </ac:picMkLst>
        </pc:picChg>
        <pc:picChg chg="mod">
          <ac:chgData name="Higgins, Teigan (Growth Company)" userId="6b977de3-eeb6-4d36-aa47-2111edbf69f3" providerId="ADAL" clId="{136F8D36-6C23-4F42-923F-FAD4B16302D4}" dt="2025-08-19T14:57:21.700" v="951" actId="1076"/>
          <ac:picMkLst>
            <pc:docMk/>
            <pc:sldMk cId="684809809" sldId="265"/>
            <ac:picMk id="95" creationId="{3072324B-264F-1EBC-3A86-4B9C06FF5859}"/>
          </ac:picMkLst>
        </pc:picChg>
      </pc:sldChg>
      <pc:sldChg chg="modSp mod">
        <pc:chgData name="Higgins, Teigan (Growth Company)" userId="6b977de3-eeb6-4d36-aa47-2111edbf69f3" providerId="ADAL" clId="{136F8D36-6C23-4F42-923F-FAD4B16302D4}" dt="2025-08-19T15:03:24.351" v="1024" actId="20577"/>
        <pc:sldMkLst>
          <pc:docMk/>
          <pc:sldMk cId="1028796986" sldId="266"/>
        </pc:sldMkLst>
        <pc:spChg chg="mod">
          <ac:chgData name="Higgins, Teigan (Growth Company)" userId="6b977de3-eeb6-4d36-aa47-2111edbf69f3" providerId="ADAL" clId="{136F8D36-6C23-4F42-923F-FAD4B16302D4}" dt="2025-08-15T09:29:07.648" v="378" actId="20577"/>
          <ac:spMkLst>
            <pc:docMk/>
            <pc:sldMk cId="1028796986" sldId="266"/>
            <ac:spMk id="5" creationId="{BB5741B6-E3C7-6AFF-8B47-15FF3F5DD6C5}"/>
          </ac:spMkLst>
        </pc:spChg>
        <pc:graphicFrameChg chg="mod modGraphic">
          <ac:chgData name="Higgins, Teigan (Growth Company)" userId="6b977de3-eeb6-4d36-aa47-2111edbf69f3" providerId="ADAL" clId="{136F8D36-6C23-4F42-923F-FAD4B16302D4}" dt="2025-08-19T15:03:24.351" v="1024" actId="20577"/>
          <ac:graphicFrameMkLst>
            <pc:docMk/>
            <pc:sldMk cId="1028796986" sldId="266"/>
            <ac:graphicFrameMk id="2" creationId="{5BD43A36-BF9F-F265-9705-76C1385B0EA7}"/>
          </ac:graphicFrameMkLst>
        </pc:graphicFrameChg>
        <pc:picChg chg="mod">
          <ac:chgData name="Higgins, Teigan (Growth Company)" userId="6b977de3-eeb6-4d36-aa47-2111edbf69f3" providerId="ADAL" clId="{136F8D36-6C23-4F42-923F-FAD4B16302D4}" dt="2025-08-15T09:30:43.888" v="396" actId="1076"/>
          <ac:picMkLst>
            <pc:docMk/>
            <pc:sldMk cId="1028796986" sldId="266"/>
            <ac:picMk id="9" creationId="{AD27BCF0-B085-B253-1DB1-503B6722CF27}"/>
          </ac:picMkLst>
        </pc:picChg>
        <pc:picChg chg="mod">
          <ac:chgData name="Higgins, Teigan (Growth Company)" userId="6b977de3-eeb6-4d36-aa47-2111edbf69f3" providerId="ADAL" clId="{136F8D36-6C23-4F42-923F-FAD4B16302D4}" dt="2025-08-15T09:31:50.623" v="424" actId="1076"/>
          <ac:picMkLst>
            <pc:docMk/>
            <pc:sldMk cId="1028796986" sldId="266"/>
            <ac:picMk id="36" creationId="{E872FD41-9577-4EBE-1960-21ED2C05DD25}"/>
          </ac:picMkLst>
        </pc:picChg>
      </pc:sldChg>
      <pc:sldChg chg="modSp add mod">
        <pc:chgData name="Higgins, Teigan (Growth Company)" userId="6b977de3-eeb6-4d36-aa47-2111edbf69f3" providerId="ADAL" clId="{136F8D36-6C23-4F42-923F-FAD4B16302D4}" dt="2025-08-15T09:41:03.135" v="677" actId="20577"/>
        <pc:sldMkLst>
          <pc:docMk/>
          <pc:sldMk cId="2121028472" sldId="267"/>
        </pc:sldMkLst>
        <pc:spChg chg="mod">
          <ac:chgData name="Higgins, Teigan (Growth Company)" userId="6b977de3-eeb6-4d36-aa47-2111edbf69f3" providerId="ADAL" clId="{136F8D36-6C23-4F42-923F-FAD4B16302D4}" dt="2025-08-15T09:26:57.638" v="206" actId="20577"/>
          <ac:spMkLst>
            <pc:docMk/>
            <pc:sldMk cId="2121028472" sldId="267"/>
            <ac:spMk id="5" creationId="{3E76E23E-9461-5B09-94D2-B520725C5786}"/>
          </ac:spMkLst>
        </pc:spChg>
        <pc:graphicFrameChg chg="mod modGraphic">
          <ac:chgData name="Higgins, Teigan (Growth Company)" userId="6b977de3-eeb6-4d36-aa47-2111edbf69f3" providerId="ADAL" clId="{136F8D36-6C23-4F42-923F-FAD4B16302D4}" dt="2025-08-15T09:41:03.135" v="677" actId="20577"/>
          <ac:graphicFrameMkLst>
            <pc:docMk/>
            <pc:sldMk cId="2121028472" sldId="267"/>
            <ac:graphicFrameMk id="2" creationId="{7948010D-C093-BE29-CF99-0122C21ECE73}"/>
          </ac:graphicFrameMkLst>
        </pc:graphicFrameChg>
        <pc:picChg chg="mod">
          <ac:chgData name="Higgins, Teigan (Growth Company)" userId="6b977de3-eeb6-4d36-aa47-2111edbf69f3" providerId="ADAL" clId="{136F8D36-6C23-4F42-923F-FAD4B16302D4}" dt="2025-08-15T09:28:26.202" v="284" actId="1076"/>
          <ac:picMkLst>
            <pc:docMk/>
            <pc:sldMk cId="2121028472" sldId="267"/>
            <ac:picMk id="36" creationId="{1848BB4D-D8C8-A8D6-9AEC-F28397E0A814}"/>
          </ac:picMkLst>
        </pc:picChg>
        <pc:picChg chg="mod">
          <ac:chgData name="Higgins, Teigan (Growth Company)" userId="6b977de3-eeb6-4d36-aa47-2111edbf69f3" providerId="ADAL" clId="{136F8D36-6C23-4F42-923F-FAD4B16302D4}" dt="2025-08-15T09:26:24.787" v="174" actId="14100"/>
          <ac:picMkLst>
            <pc:docMk/>
            <pc:sldMk cId="2121028472" sldId="267"/>
            <ac:picMk id="53" creationId="{D5BEB077-E6FF-124B-CD0D-A0CC8EB16340}"/>
          </ac:picMkLst>
        </pc:picChg>
        <pc:picChg chg="mod">
          <ac:chgData name="Higgins, Teigan (Growth Company)" userId="6b977de3-eeb6-4d36-aa47-2111edbf69f3" providerId="ADAL" clId="{136F8D36-6C23-4F42-923F-FAD4B16302D4}" dt="2025-08-15T09:26:22.388" v="173" actId="14100"/>
          <ac:picMkLst>
            <pc:docMk/>
            <pc:sldMk cId="2121028472" sldId="267"/>
            <ac:picMk id="91" creationId="{58833B55-AF22-6648-C102-0A6E3F2DD183}"/>
          </ac:picMkLst>
        </pc:picChg>
      </pc:sldChg>
      <pc:sldChg chg="modSp add mod">
        <pc:chgData name="Higgins, Teigan (Growth Company)" userId="6b977de3-eeb6-4d36-aa47-2111edbf69f3" providerId="ADAL" clId="{136F8D36-6C23-4F42-923F-FAD4B16302D4}" dt="2025-08-15T09:42:58.058" v="726"/>
        <pc:sldMkLst>
          <pc:docMk/>
          <pc:sldMk cId="1352515474" sldId="268"/>
        </pc:sldMkLst>
        <pc:graphicFrameChg chg="mod modGraphic">
          <ac:chgData name="Higgins, Teigan (Growth Company)" userId="6b977de3-eeb6-4d36-aa47-2111edbf69f3" providerId="ADAL" clId="{136F8D36-6C23-4F42-923F-FAD4B16302D4}" dt="2025-08-15T09:42:58.058" v="726"/>
          <ac:graphicFrameMkLst>
            <pc:docMk/>
            <pc:sldMk cId="1352515474" sldId="268"/>
            <ac:graphicFrameMk id="2" creationId="{8ACC4845-D73C-104D-4840-9D9245BB1B9D}"/>
          </ac:graphicFrameMkLst>
        </pc:graphicFrameChg>
        <pc:picChg chg="mod">
          <ac:chgData name="Higgins, Teigan (Growth Company)" userId="6b977de3-eeb6-4d36-aa47-2111edbf69f3" providerId="ADAL" clId="{136F8D36-6C23-4F42-923F-FAD4B16302D4}" dt="2025-08-15T09:41:25.461" v="680" actId="1076"/>
          <ac:picMkLst>
            <pc:docMk/>
            <pc:sldMk cId="1352515474" sldId="268"/>
            <ac:picMk id="9" creationId="{78A1F124-0839-8DE5-E98D-F797FED70065}"/>
          </ac:picMkLst>
        </pc:picChg>
        <pc:picChg chg="mod">
          <ac:chgData name="Higgins, Teigan (Growth Company)" userId="6b977de3-eeb6-4d36-aa47-2111edbf69f3" providerId="ADAL" clId="{136F8D36-6C23-4F42-923F-FAD4B16302D4}" dt="2025-08-15T09:40:53.556" v="672" actId="1076"/>
          <ac:picMkLst>
            <pc:docMk/>
            <pc:sldMk cId="1352515474" sldId="268"/>
            <ac:picMk id="11" creationId="{B4947BCB-3AB1-1C5A-6386-8DF99B58CBBD}"/>
          </ac:picMkLst>
        </pc:picChg>
      </pc:sldChg>
      <pc:sldChg chg="addSp delSp modSp add del mod">
        <pc:chgData name="Higgins, Teigan (Growth Company)" userId="6b977de3-eeb6-4d36-aa47-2111edbf69f3" providerId="ADAL" clId="{136F8D36-6C23-4F42-923F-FAD4B16302D4}" dt="2025-08-15T09:39:53.177" v="600" actId="2696"/>
        <pc:sldMkLst>
          <pc:docMk/>
          <pc:sldMk cId="1489412894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B530A-40F9-4949-BE82-70E9583A6196}" type="datetimeFigureOut">
              <a:rPr lang="en-GB" smtClean="0"/>
              <a:t>19/08/2025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504A7-684C-43D8-9EA9-991A752B5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6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6C633-BFE2-A202-BC4E-87AAD939F0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3211861-A4A4-5407-FC3F-7E57B02BAF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FCF21A-AA30-5FEB-0C69-78ADF3483F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29073-A747-AD4A-B16E-8B6E6D7986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685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0C44FD-1B04-2A09-2378-6488B0C0B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C5329C-B4EE-4731-34AC-52074FB2E8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371534-F2DF-557C-FBC9-95495703B9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DFABB-CF16-D7F8-6632-5B13D2079C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32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9A09A-235F-0CAB-659C-453880C31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9F38D2-11C8-088B-61B5-AD3E6B989E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B56636-70E2-9FBF-5872-2DDD8C2FA0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F44315-2D82-5B15-E641-57FE9E97BB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153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38709-5EE4-C94B-80E6-E96BF2B9E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AFF8839-8DF5-E152-6136-010A6804B5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D7AB24-73D3-F33A-DF58-6A458FE32F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CAD82F-C87C-CCCB-1DA0-BEFA0BE70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511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7D3BA-25A8-12B9-5927-880E3219B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00D0EB-DB1A-3476-44BE-C0377F6C1D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6CB6F76-0D78-8BE9-C8E6-8243F57BC8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24FEE-44D5-22B0-7100-555CE224A3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D504A7-684C-43D8-9EA9-991A752B586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519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8.svg"/><Relationship Id="rId1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7.svg"/><Relationship Id="rId5" Type="http://schemas.openxmlformats.org/officeDocument/2006/relationships/image" Target="../media/image4.png"/><Relationship Id="rId15" Type="http://schemas.openxmlformats.org/officeDocument/2006/relationships/image" Target="../media/image10.sv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svg"/><Relationship Id="rId1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8.svg"/><Relationship Id="rId1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7.svg"/><Relationship Id="rId5" Type="http://schemas.openxmlformats.org/officeDocument/2006/relationships/image" Target="../media/image4.png"/><Relationship Id="rId15" Type="http://schemas.openxmlformats.org/officeDocument/2006/relationships/image" Target="../media/image10.sv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svg"/><Relationship Id="rId1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8.svg"/><Relationship Id="rId18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7.svg"/><Relationship Id="rId5" Type="http://schemas.openxmlformats.org/officeDocument/2006/relationships/image" Target="../media/image4.png"/><Relationship Id="rId15" Type="http://schemas.openxmlformats.org/officeDocument/2006/relationships/image" Target="../media/image10.sv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sv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6B1134-4410-0EDD-3934-3DFCC9764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B57EA15-103F-81E4-5E23-E1382DEA9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580754"/>
              </p:ext>
            </p:extLst>
          </p:nvPr>
        </p:nvGraphicFramePr>
        <p:xfrm>
          <a:off x="2580280" y="582072"/>
          <a:ext cx="8055292" cy="6947508"/>
        </p:xfrm>
        <a:graphic>
          <a:graphicData uri="http://schemas.openxmlformats.org/drawingml/2006/table">
            <a:tbl>
              <a:tblPr/>
              <a:tblGrid>
                <a:gridCol w="1524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94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0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7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1947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3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rd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4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5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662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Global Studies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10.00-11.00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Breaking barriers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Sussana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11.30-12.30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Table Tennis and Wellbeing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Music and Art Project with TIPP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5775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b="0" dirty="0">
                          <a:solidFill>
                            <a:srgbClr val="000000"/>
                          </a:solidFill>
                          <a:latin typeface="DM Sans"/>
                        </a:rPr>
                        <a:t>Money Management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b="0" dirty="0">
                          <a:solidFill>
                            <a:srgbClr val="000000"/>
                          </a:solidFill>
                          <a:latin typeface="DM Sans"/>
                        </a:rPr>
                        <a:t>Come along for a game of Monopoly, learn all about finances and budgeting!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82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11am – 2:30pm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 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90ACF036-7933-93DB-D3CA-776DA23A4169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08E0E843-DFB4-64D5-156E-F6A13A9D4FF7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D624B418-6366-C213-6297-6AFED1DE71AC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DF095270-9AE8-8FB6-4912-018A9C2EAB89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8547D4A2-AAD8-0D94-B49E-A6BDF571799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490BE89C-891F-6F44-9863-FB1900E6321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6B9C38F1-6759-ADC7-FA69-FDB79A3071B5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AD745468-F91C-6D59-02DC-21BFE2621DA9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1C04F3FA-F2F5-FBEA-81CE-6FDB164B3DE5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040FDF18-F2B2-E375-4327-5EE1F70522B9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D0B90835-75BA-B783-FA21-FF079C919DE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27FBAE92-5785-2AAA-1059-3DCCCFB64DE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8770F243-5748-3E96-883B-9F573D971913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15E49DB8-403E-2ACB-37C4-D17C5375418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8912BE32-2EC8-BB23-37A8-5822A75F11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C6CABD86-8766-73EC-D2EF-1BFAAF4D7F36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785765FE-6D3B-6E4F-434D-89A413E444B2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61685481-5422-4533-2C58-869A0AF7438A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6FC6400C-6DD5-0C25-8399-9825C290176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47685" y="6980223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743682FD-E750-6F66-0212-22BA69DA5C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3419" y="2793956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2D9DBE68-8EDC-2F81-F88E-DA3B0F6E0F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18262" y="6910917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8DCD9C8-CAEB-873A-B7C4-1B8CDF5D07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212" y="96415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4A5BA038-00CD-8832-FC81-1738209C2B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618345" y="1440875"/>
            <a:ext cx="579924" cy="592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4290279A-4C9B-563F-C71F-C8DB5BFF169D}"/>
              </a:ext>
            </a:extLst>
          </p:cNvPr>
          <p:cNvGrpSpPr/>
          <p:nvPr/>
        </p:nvGrpSpPr>
        <p:grpSpPr>
          <a:xfrm rot="2700000">
            <a:off x="3658920" y="1797371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D30C76AF-BB4E-BFD2-0952-BC0CFC0DDCB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1E9F0A54-994D-319F-C92D-0991ED8AC0B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C2CF1CD3-2CE5-FF7E-F955-369B88793BF2}"/>
              </a:ext>
            </a:extLst>
          </p:cNvPr>
          <p:cNvGrpSpPr/>
          <p:nvPr/>
        </p:nvGrpSpPr>
        <p:grpSpPr>
          <a:xfrm>
            <a:off x="5397097" y="2270693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ED30C5F7-6A5F-4A83-CE65-42EE8FC45BA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4BB99A3A-451A-EFF5-9A93-1EB52CAF02A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45095808-6281-7795-52C9-277725BC12A5}"/>
              </a:ext>
            </a:extLst>
          </p:cNvPr>
          <p:cNvGrpSpPr/>
          <p:nvPr/>
        </p:nvGrpSpPr>
        <p:grpSpPr>
          <a:xfrm>
            <a:off x="3771336" y="4518655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059AEF8B-FC90-918A-6FE2-3655AA36496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E80E5890-E6DE-13CC-4A00-6BB6CAB78A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CC75DB60-CBAA-C1DD-744D-252C5A8676DF}"/>
              </a:ext>
            </a:extLst>
          </p:cNvPr>
          <p:cNvGrpSpPr/>
          <p:nvPr/>
        </p:nvGrpSpPr>
        <p:grpSpPr>
          <a:xfrm>
            <a:off x="8594580" y="1601640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36A86B29-2FF5-D60E-45AE-5551176B19A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9E9B2D0D-1146-120F-6F71-B91F89D35B7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0D04B3D0-48C1-12B8-3862-EBDEED12EA95}"/>
              </a:ext>
            </a:extLst>
          </p:cNvPr>
          <p:cNvGrpSpPr/>
          <p:nvPr/>
        </p:nvGrpSpPr>
        <p:grpSpPr>
          <a:xfrm>
            <a:off x="10117896" y="1597369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C47C70A6-9C8B-C1D7-7644-977A848A482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97137C95-7A60-C2BD-7B56-2E925C32EC4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A02E7A97-25CD-117A-EAAB-ACCAB7067622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3A7FAECF-F0D6-A744-5314-ADF83A1733B1}"/>
              </a:ext>
            </a:extLst>
          </p:cNvPr>
          <p:cNvGrpSpPr/>
          <p:nvPr/>
        </p:nvGrpSpPr>
        <p:grpSpPr>
          <a:xfrm>
            <a:off x="8716066" y="3461203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5B6016AC-5FE4-04DC-4F85-0D44CF4AC6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3D2DA21E-B92B-FC23-6C2B-2A6171B8ACB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C4094175-5723-928A-F5E0-0F6A21BEEDDC}"/>
              </a:ext>
            </a:extLst>
          </p:cNvPr>
          <p:cNvGrpSpPr/>
          <p:nvPr/>
        </p:nvGrpSpPr>
        <p:grpSpPr>
          <a:xfrm>
            <a:off x="7528401" y="3579285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56188C16-4319-30E2-199E-1C935F702B8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7A0166CF-CDBA-BBDF-F72D-E39F34B4217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CAC084D6-F5E5-6B52-F9D9-8C2818D8D573}"/>
              </a:ext>
            </a:extLst>
          </p:cNvPr>
          <p:cNvSpPr txBox="1"/>
          <p:nvPr/>
        </p:nvSpPr>
        <p:spPr>
          <a:xfrm>
            <a:off x="2580281" y="60083"/>
            <a:ext cx="6995806" cy="59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300" u="sng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224ECD16-39F2-8E02-6BAF-3D67BB24DFAE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A40989EC-BF30-054D-5771-755E5034C17B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FBBCF9EF-37E7-4CF3-BF32-B5E21871A8E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580FBEE8-3025-58F6-80BB-4789A628EB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029991" y="5220257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4728CC52-1F7A-3B56-3F9B-6313ECD5F2D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939464" y="5220257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B68BADF5-78C7-EF2C-2045-2EF31051C290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39222AEA-C748-EF0A-F166-05048EC8900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5B52468B-C28A-31CD-961B-01C91EC07B3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2F38F29B-6B6F-10FC-C62C-AC2FEC301EFB}"/>
              </a:ext>
            </a:extLst>
          </p:cNvPr>
          <p:cNvGrpSpPr/>
          <p:nvPr/>
        </p:nvGrpSpPr>
        <p:grpSpPr>
          <a:xfrm>
            <a:off x="2639861" y="4545084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774F90DA-5599-5D31-1BB9-3AF07B54130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EE2FE256-0B6D-B1B4-5CB7-11DC4F59013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A862DC10-8A03-7356-8723-B10395F1F3A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41937" y="4419965"/>
            <a:ext cx="797602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DD06956E-1CBF-EA1A-152E-353176AF34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0630" y="6476677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6A25AC-FE3F-113B-14B8-D9801789225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73784" y="4258100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7472CB3-53B8-070A-7B6D-D50D4FA0119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676240" y="3088624"/>
            <a:ext cx="384081" cy="176799"/>
          </a:xfrm>
          <a:prstGeom prst="rect">
            <a:avLst/>
          </a:prstGeom>
        </p:spPr>
      </p:pic>
      <p:grpSp>
        <p:nvGrpSpPr>
          <p:cNvPr id="13" name="Group 65">
            <a:extLst>
              <a:ext uri="{FF2B5EF4-FFF2-40B4-BE49-F238E27FC236}">
                <a16:creationId xmlns:a16="http://schemas.microsoft.com/office/drawing/2014/main" id="{58907C75-F3E1-5DFB-A44C-B86A28E27786}"/>
              </a:ext>
            </a:extLst>
          </p:cNvPr>
          <p:cNvGrpSpPr/>
          <p:nvPr/>
        </p:nvGrpSpPr>
        <p:grpSpPr>
          <a:xfrm>
            <a:off x="9163433" y="1582257"/>
            <a:ext cx="220832" cy="193228"/>
            <a:chOff x="0" y="0"/>
            <a:chExt cx="812800" cy="711200"/>
          </a:xfrm>
        </p:grpSpPr>
        <p:sp>
          <p:nvSpPr>
            <p:cNvPr id="14" name="Freeform 66">
              <a:extLst>
                <a:ext uri="{FF2B5EF4-FFF2-40B4-BE49-F238E27FC236}">
                  <a16:creationId xmlns:a16="http://schemas.microsoft.com/office/drawing/2014/main" id="{170ED90A-2977-F4DA-5CDE-F2A1241A06F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7">
              <a:extLst>
                <a:ext uri="{FF2B5EF4-FFF2-40B4-BE49-F238E27FC236}">
                  <a16:creationId xmlns:a16="http://schemas.microsoft.com/office/drawing/2014/main" id="{343F096E-4BFD-313A-32AE-BD0FB84FBBA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9" name="Group 65">
            <a:extLst>
              <a:ext uri="{FF2B5EF4-FFF2-40B4-BE49-F238E27FC236}">
                <a16:creationId xmlns:a16="http://schemas.microsoft.com/office/drawing/2014/main" id="{34E79E05-93A7-A92F-CD8F-644DEF454AA3}"/>
              </a:ext>
            </a:extLst>
          </p:cNvPr>
          <p:cNvGrpSpPr/>
          <p:nvPr/>
        </p:nvGrpSpPr>
        <p:grpSpPr>
          <a:xfrm>
            <a:off x="5987572" y="6703225"/>
            <a:ext cx="220832" cy="193228"/>
            <a:chOff x="0" y="0"/>
            <a:chExt cx="812800" cy="711200"/>
          </a:xfrm>
        </p:grpSpPr>
        <p:sp>
          <p:nvSpPr>
            <p:cNvPr id="20" name="Freeform 66">
              <a:extLst>
                <a:ext uri="{FF2B5EF4-FFF2-40B4-BE49-F238E27FC236}">
                  <a16:creationId xmlns:a16="http://schemas.microsoft.com/office/drawing/2014/main" id="{0AAD12BA-A6F2-7C9E-DE1B-77B3E62379D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TextBox 67">
              <a:extLst>
                <a:ext uri="{FF2B5EF4-FFF2-40B4-BE49-F238E27FC236}">
                  <a16:creationId xmlns:a16="http://schemas.microsoft.com/office/drawing/2014/main" id="{7D76AB06-7823-0059-EED2-A5D154BE3C5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3766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A8483C-F0A1-E00B-00D5-D5DFEBB71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1C0783E-C829-60D1-7693-0614EE841B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39701"/>
              </p:ext>
            </p:extLst>
          </p:nvPr>
        </p:nvGraphicFramePr>
        <p:xfrm>
          <a:off x="2580381" y="582070"/>
          <a:ext cx="7953572" cy="6771213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83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8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9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10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12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174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Sports and Fitness with mark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Music and Art Project with TIPP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Money Management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Come along for a game of Monopoly, learn all about finances and budgeting!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11am – 2pm 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World Suicide Awareness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  <a:p>
                      <a:pPr algn="ctr"/>
                      <a:endParaRPr lang="en-GB" sz="108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Music 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476259C3-3D01-5958-06D6-3C55281B4453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51FAAAE-6BE2-3ECA-2C4F-BE0BCAEB9630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5FDA41C9-DBE1-DFF2-30B5-C7178C6180DD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31316C33-4A5C-8FB9-B2D5-90BDA6B85009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D17BB3E9-932C-2975-AF66-FD0A9A26BBD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03098C1D-FF61-134F-2BFA-725B1E3055A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7A3881D9-820F-7779-1614-229D6545EC80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8D5B9F0B-80BF-3C40-3BCD-6D161270A9BE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E4DCFEE-DA7F-7C59-9314-A99782B27351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CBF7C995-C8DE-A9CB-B5D7-35BA22F25AC8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55B732F0-F340-20FF-3ADE-6A424A47DE4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A62291AF-CA47-EC73-F5A7-3C8945E3B08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0F1C79DF-0D26-2B82-1C51-2B418F5CA185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81E71AD5-5278-230A-8FE2-3E81304871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07603BF8-51FC-8618-D840-027267A8483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037DD433-536D-B5A0-D363-B001503CF73F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565491B8-3CAD-9519-7D2C-F65860F2CA94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4BC4E101-D353-00F7-2907-3876F4E1AE01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0" name="Picture 9" descr="A blue brain with colorful leaves and gears&#10;&#10;Description automatically generated">
            <a:extLst>
              <a:ext uri="{FF2B5EF4-FFF2-40B4-BE49-F238E27FC236}">
                <a16:creationId xmlns:a16="http://schemas.microsoft.com/office/drawing/2014/main" id="{92FA14BF-FEB7-884B-1F07-95BFFF7C41D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184" b="9737"/>
          <a:stretch/>
        </p:blipFill>
        <p:spPr>
          <a:xfrm>
            <a:off x="4236344" y="6576728"/>
            <a:ext cx="643478" cy="393731"/>
          </a:xfrm>
          <a:prstGeom prst="rect">
            <a:avLst/>
          </a:prstGeom>
        </p:spPr>
      </p:pic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8C93A7F0-C3DE-3E5F-DD30-6B8BC52891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3419" y="2503638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3C0BDB85-0B23-5AE2-11A9-C214373841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1088" y="6692257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CEC45D6-9477-6F4E-E633-E22D8E8EA7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212" y="85657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5B453AEF-9A86-0DB0-E15F-8F4502272E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28761" y="2270692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91FDB1A0-CFD8-ACB8-D695-13C967081FD5}"/>
              </a:ext>
            </a:extLst>
          </p:cNvPr>
          <p:cNvGrpSpPr/>
          <p:nvPr/>
        </p:nvGrpSpPr>
        <p:grpSpPr>
          <a:xfrm rot="2700000">
            <a:off x="3692438" y="1571893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157CB2F4-9657-02E7-6A85-CB79BD170D7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BDA7D09B-E0DB-C155-F51F-C8BC0C5C178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D2D75E77-A98C-E22D-59C6-77D13AB34A28}"/>
              </a:ext>
            </a:extLst>
          </p:cNvPr>
          <p:cNvGrpSpPr/>
          <p:nvPr/>
        </p:nvGrpSpPr>
        <p:grpSpPr>
          <a:xfrm>
            <a:off x="5305786" y="1038954"/>
            <a:ext cx="242972" cy="438870"/>
            <a:chOff x="76200" y="47625"/>
            <a:chExt cx="812801" cy="1468127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7E990209-A4C4-D802-5C0F-C22C84C6ECD7}"/>
                </a:ext>
              </a:extLst>
            </p:cNvPr>
            <p:cNvSpPr/>
            <p:nvPr/>
          </p:nvSpPr>
          <p:spPr>
            <a:xfrm>
              <a:off x="76201" y="702952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DF10E26D-840F-472C-68A3-E5BB44BFE0E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0C206B5B-4BED-4F1D-5176-F896CEFB1450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9945E65E-F73C-CE16-252C-81F95510323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DBC6C370-1C4E-642D-4F3A-8503F38D0AD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15E4E8BD-474F-48BA-86A1-DF427C316E1F}"/>
              </a:ext>
            </a:extLst>
          </p:cNvPr>
          <p:cNvGrpSpPr/>
          <p:nvPr/>
        </p:nvGrpSpPr>
        <p:grpSpPr>
          <a:xfrm>
            <a:off x="3728943" y="3915916"/>
            <a:ext cx="220832" cy="193228"/>
            <a:chOff x="0" y="0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193FBA16-97F8-2038-93CC-65D4713FC59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FB87B784-7FCB-7DAA-434C-85026784169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CC56105A-F9FE-8DCF-824B-649AD860B544}"/>
              </a:ext>
            </a:extLst>
          </p:cNvPr>
          <p:cNvGrpSpPr/>
          <p:nvPr/>
        </p:nvGrpSpPr>
        <p:grpSpPr>
          <a:xfrm>
            <a:off x="8618323" y="1200551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1CD621EE-89D4-BBB4-57E4-2EB58F3EF1A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7D5D7A19-D65F-1841-C628-80280794DAD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2B318E6E-BE6C-213C-8AB6-02DCAC8906CA}"/>
              </a:ext>
            </a:extLst>
          </p:cNvPr>
          <p:cNvGrpSpPr/>
          <p:nvPr/>
        </p:nvGrpSpPr>
        <p:grpSpPr>
          <a:xfrm>
            <a:off x="10163471" y="2584800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4E39E08C-BEAA-1870-6EAB-605A4382338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87834B75-4CAA-75D3-6BE9-BB34533E6DC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26E2D8EF-0E49-9709-D1E2-EC93FF039BC8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8EF3D69A-63E5-5936-F95F-96BACB76F795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47124C88-4333-705C-3AF2-1C3FCE1D537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09E8F219-4EF8-B11C-0834-AC4C120DB4B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EE875895-543F-9EBB-7853-D0AE119095FB}"/>
              </a:ext>
            </a:extLst>
          </p:cNvPr>
          <p:cNvGrpSpPr/>
          <p:nvPr/>
        </p:nvGrpSpPr>
        <p:grpSpPr>
          <a:xfrm>
            <a:off x="7415861" y="3881843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3CF7C941-B632-903F-7F73-B6D6EA4639C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7DBCA42B-E067-3E2A-BC29-9F06B527AE8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3675E6B7-D122-0A39-8D94-308EFCC60FFD}"/>
              </a:ext>
            </a:extLst>
          </p:cNvPr>
          <p:cNvSpPr txBox="1"/>
          <p:nvPr/>
        </p:nvSpPr>
        <p:spPr>
          <a:xfrm>
            <a:off x="2580281" y="60083"/>
            <a:ext cx="6995806" cy="59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300" u="sng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EFA96CDE-A317-3E54-0435-C5B143F575C5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FB27DEE4-6485-D078-D038-14E7AE49D5C8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8632D801-392E-226B-FE92-FABE5D726A9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FDDA2696-ED15-F6F4-29D3-AEFD64FA1DE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098905" y="6516594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3072324B-264F-1EBC-3A86-4B9C06FF585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791368" y="6513082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FDD661E1-44CA-7BE3-72A4-9F73CC8E5111}"/>
              </a:ext>
            </a:extLst>
          </p:cNvPr>
          <p:cNvGrpSpPr/>
          <p:nvPr/>
        </p:nvGrpSpPr>
        <p:grpSpPr>
          <a:xfrm>
            <a:off x="7534756" y="6693306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04190AF2-4BC5-FC99-A486-1C8F8A4C11F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BC0AB775-B8B3-8878-20F4-AA6FCEDB0C3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7F0C5E8A-9F0C-7122-2660-E9408A812C12}"/>
              </a:ext>
            </a:extLst>
          </p:cNvPr>
          <p:cNvGrpSpPr/>
          <p:nvPr/>
        </p:nvGrpSpPr>
        <p:grpSpPr>
          <a:xfrm>
            <a:off x="2695661" y="3974775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67734568-EC0E-AD7E-3139-99E1E6C72E4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9F9354A9-128F-C4B8-182B-9C3172BEA58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37F877E0-1DEF-BB96-C06C-33E3DEAB71C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732224" y="3991854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9535F24C-D16C-7648-6B7D-EC925DD9E5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0630" y="6476677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EB7AC47-8862-7C8E-4546-21CCD33E411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23301" y="3972884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561DF8A-8642-53FE-0BF9-FCA1FD87B21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674528" y="2739372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809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8A0CE4-0B1D-425C-13D4-76E6DB3FD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BD43A36-BF9F-F265-9705-76C1385B0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068490"/>
              </p:ext>
            </p:extLst>
          </p:nvPr>
        </p:nvGraphicFramePr>
        <p:xfrm>
          <a:off x="2575369" y="607739"/>
          <a:ext cx="7953572" cy="6822013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15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16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377" dirty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17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18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19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7148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 – 1pm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Sports and Fitness with mark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</a:t>
                      </a: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Breakfast Club and Setting goals for the future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11am – 2pm 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Interview Skills with Max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13:30pm – 3pm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enrol!)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5565B66A-A24D-5208-7446-B55E5A8780CF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B04AB62-4DD9-71E6-1D0A-7AD33FD5AD28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B5741B6-E3C7-6AFF-8B47-15FF3F5DD6C5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7AFA4DEA-9814-5636-98BC-BD54B54FE872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7DFC8749-D3AA-2CA5-17AF-DC59F031727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9B84DFD8-8649-492E-5CE9-3CD21A2DDCD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0BAF5A40-817C-E143-A667-2B38B69AB99D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FC320C3A-8048-33B3-8872-4421DD244BA0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D87A82BB-27E9-728E-7DA2-A6793524705C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DA5D815B-659E-68EE-D670-E405C83027DC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91331896-DAE8-02AF-6D97-CB562D8ED9D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475DF364-3247-1169-B5C9-2C41C913961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27B5A33A-E65A-42E9-0A32-69B2A8632612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861730F-56EF-528B-E843-3A8D40259F1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487A2620-CCCE-B418-EEEC-48E1080F571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1E87DE8A-F79C-CA8B-3072-6DFB7C88473E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80D8F53F-8D42-1288-06CB-2E649DEC5EF9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65D1BD0-BC42-D15C-445E-38E038AD438F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12D12AB4-13AF-DBCE-D9FA-6F7703A379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3837" y="2647036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E872FD41-9577-4EBE-1960-21ED2C05DD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0871" y="6408183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18BA054-769D-4E38-358C-1A8B22559D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212" y="85657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1F42A952-9C79-BB7B-5BCC-EC6F1A74D9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28761" y="2270692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8B46518F-5016-B879-AE81-DD7D0651897A}"/>
              </a:ext>
            </a:extLst>
          </p:cNvPr>
          <p:cNvGrpSpPr/>
          <p:nvPr/>
        </p:nvGrpSpPr>
        <p:grpSpPr>
          <a:xfrm rot="2700000">
            <a:off x="3700327" y="1643617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C9EE9EE8-A535-81D0-6998-1BD765F0806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AE7D61A6-9AB2-8218-7445-D06DB4D0537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0CE62DB0-B71D-45DA-4D42-DD483F36F173}"/>
              </a:ext>
            </a:extLst>
          </p:cNvPr>
          <p:cNvGrpSpPr/>
          <p:nvPr/>
        </p:nvGrpSpPr>
        <p:grpSpPr>
          <a:xfrm>
            <a:off x="5402476" y="2027720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9F0256DF-7A2F-8577-6D3D-8460F738933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3098A46E-1A90-CB85-7FCB-BA9274C7490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ADE94058-566E-04DB-30EB-40E95BE72374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72027F18-105B-5B27-91BD-191CD0D6633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DEB543B4-0D53-18C0-1F04-8359BBD0190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DE0BE840-F951-4E67-00C2-1343F9D0531E}"/>
              </a:ext>
            </a:extLst>
          </p:cNvPr>
          <p:cNvGrpSpPr/>
          <p:nvPr/>
        </p:nvGrpSpPr>
        <p:grpSpPr>
          <a:xfrm>
            <a:off x="3771336" y="3785229"/>
            <a:ext cx="220832" cy="193228"/>
            <a:chOff x="0" y="-2699467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DBC1C154-6EBE-781C-DC6E-60DCB1DFA22B}"/>
                </a:ext>
              </a:extLst>
            </p:cNvPr>
            <p:cNvSpPr/>
            <p:nvPr/>
          </p:nvSpPr>
          <p:spPr>
            <a:xfrm>
              <a:off x="0" y="-2699467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1C787C24-0334-6340-4323-BC6AC16AC558}"/>
                </a:ext>
              </a:extLst>
            </p:cNvPr>
            <p:cNvSpPr txBox="1"/>
            <p:nvPr/>
          </p:nvSpPr>
          <p:spPr>
            <a:xfrm>
              <a:off x="0" y="-2474555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4BAD5343-51DE-C01A-FD1D-98CB56DC92FA}"/>
              </a:ext>
            </a:extLst>
          </p:cNvPr>
          <p:cNvGrpSpPr/>
          <p:nvPr/>
        </p:nvGrpSpPr>
        <p:grpSpPr>
          <a:xfrm>
            <a:off x="8633150" y="1514326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D0A1FCF2-54B9-B854-EC75-975FC2FB893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BA288653-B16C-61EF-11CC-4E1E9C007DB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FD83B5D0-01A6-AC05-CFC8-91A4B2926EBB}"/>
              </a:ext>
            </a:extLst>
          </p:cNvPr>
          <p:cNvGrpSpPr/>
          <p:nvPr/>
        </p:nvGrpSpPr>
        <p:grpSpPr>
          <a:xfrm>
            <a:off x="10163471" y="2584800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6596064B-F581-682A-B19E-5447F33AEFA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4BECBD94-F293-3BED-3EB8-58C2FC4EDD5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D17419C7-A4DF-1196-186B-0A2340A8534B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F3AF800D-B300-0171-CFA2-B2421160461D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6C37F79B-12C1-6D34-5EBC-9E513314AE0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C31AEFBA-646F-8F8F-49BC-50C7F29B970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0C8BFA0D-9245-6E69-00B8-CC7494AC5307}"/>
              </a:ext>
            </a:extLst>
          </p:cNvPr>
          <p:cNvGrpSpPr/>
          <p:nvPr/>
        </p:nvGrpSpPr>
        <p:grpSpPr>
          <a:xfrm>
            <a:off x="7609682" y="3847199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3308B3F7-87EC-E409-C8D2-F23153D846F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69F3F81B-C094-083E-EA3C-8322C9CD4E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10177F99-7166-C89E-F3CE-DAD84BCFCA27}"/>
              </a:ext>
            </a:extLst>
          </p:cNvPr>
          <p:cNvSpPr txBox="1"/>
          <p:nvPr/>
        </p:nvSpPr>
        <p:spPr>
          <a:xfrm>
            <a:off x="2580281" y="60083"/>
            <a:ext cx="6995806" cy="59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300" u="sng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9D5BE42A-C7AF-ECF3-2B5D-68CD984ACB29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5514DF4D-935F-8B39-A09F-4CA7E5C9134B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41D9A58B-441E-EA70-7923-21B899C7D7E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599A5F23-01CF-440A-1D94-ABB73AA996F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73640" y="6773782"/>
            <a:ext cx="664498" cy="664498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63CC6C0F-BDD5-5EBD-EDD7-24D8AA5C2D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978136" y="6699208"/>
            <a:ext cx="674442" cy="674442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766B6B3D-ECE2-5025-D7B9-3652C5679FE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46D111EF-39BF-BF90-1519-482B4610B60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59DB8284-163C-B664-2A57-0CA8CF7625B8}"/>
              </a:ext>
            </a:extLst>
          </p:cNvPr>
          <p:cNvGrpSpPr/>
          <p:nvPr/>
        </p:nvGrpSpPr>
        <p:grpSpPr>
          <a:xfrm>
            <a:off x="7759490" y="6614071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61B0DAC6-75F0-A94F-7A57-ACF958C3F06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C4638CBA-66F3-1A75-5663-E1EEF275356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E9A8D979-C273-5B56-3D4C-AFA076033FCF}"/>
              </a:ext>
            </a:extLst>
          </p:cNvPr>
          <p:cNvGrpSpPr/>
          <p:nvPr/>
        </p:nvGrpSpPr>
        <p:grpSpPr>
          <a:xfrm>
            <a:off x="2648459" y="3881843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EE7218EC-7D37-53FA-0389-11A4EFB1904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8FCA47C4-5EF5-5185-0F3A-C6159C87F8E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B26A6EEA-2982-6B97-B696-08D7763CAB43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22546" y="4234405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64B12C98-28C5-7353-5F95-539689D402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2799" y="6804984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27BCF0-B085-B253-1DB1-503B6722CF2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167184" y="3181731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FE0B964-1C9A-B4EA-190C-E67FD7978C0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674530" y="294170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9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6196C7-8FB6-A7B7-05D1-ECC72D43C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948010D-C093-BE29-CF99-0122C21ECE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528725"/>
              </p:ext>
            </p:extLst>
          </p:nvPr>
        </p:nvGraphicFramePr>
        <p:xfrm>
          <a:off x="2575369" y="607739"/>
          <a:ext cx="7953572" cy="6822013"/>
        </p:xfrm>
        <a:graphic>
          <a:graphicData uri="http://schemas.openxmlformats.org/drawingml/2006/table">
            <a:tbl>
              <a:tblPr/>
              <a:tblGrid>
                <a:gridCol w="1505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22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 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23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rd</a:t>
                      </a:r>
                      <a:endParaRPr lang="en-US" sz="1377" dirty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24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25th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26th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616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Sports and Fitness with mark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Coffee and Cake Sale – All day, raising funds for MacMillan.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(Pay what you can)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9572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World Sign Language with Joe!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– 3pm 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A53BF606-BF23-CF62-5B6B-BCE562AA3E8F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CF153DDD-6128-1255-6886-93F24E7CA336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3E76E23E-9461-5B09-94D2-B520725C5786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2C93A941-16F3-AA73-5F5C-A730FD2FC504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F0D69B59-B057-E8AE-97A4-B6339F69A43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9C0074CE-3037-9BF6-7BDE-F55D5C12D6E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B72CB4EC-B308-6A4A-26DA-FA8EE73F0686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55C9569A-3A51-6F8A-A8D7-1261E4B28B8B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D4B30D93-8033-E1C3-7B86-CD7869255F79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89998730-8C9A-600D-EE35-D82ACDA0B311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424D9108-A05F-8497-3C16-8BC237BECCE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2C572D3F-423B-A44D-6318-B9676B1017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E65C2F24-A42E-E6E6-4F09-F9694D3469F9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5152FCE7-9921-80DC-95CF-2FA1D9B1C2A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2712A56F-07E9-B9EC-0F2F-784BA446BB2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DAAD505A-4D14-FE79-C5CE-873677CB730B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14C81119-A0A0-8B30-EA02-B3A0B4528586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E4BF6B3F-9D14-2E3C-A816-E2AE852C7207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92635276-2C07-E6BB-40F7-0DB84CE34D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3837" y="2647036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1848BB4D-D8C8-A8D6-9AEC-F28397E0A8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346" y="6624051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23EE4A7F-14A2-0AB2-5D42-4DAD91F2B74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212" y="85657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77462B7E-8CEC-A67A-9BED-F84208A527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28761" y="2270692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6D103481-6CAB-9956-8E99-D96011B5FDDF}"/>
              </a:ext>
            </a:extLst>
          </p:cNvPr>
          <p:cNvGrpSpPr/>
          <p:nvPr/>
        </p:nvGrpSpPr>
        <p:grpSpPr>
          <a:xfrm rot="2700000">
            <a:off x="3700327" y="1643617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A5F70CB5-EE4A-F6AC-F179-66A4B4485A0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9436FC2C-3F08-45C0-680B-CB7479B0813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5C677D0F-07EB-48A4-DC32-6D31818C8B89}"/>
              </a:ext>
            </a:extLst>
          </p:cNvPr>
          <p:cNvGrpSpPr/>
          <p:nvPr/>
        </p:nvGrpSpPr>
        <p:grpSpPr>
          <a:xfrm>
            <a:off x="5402476" y="2027720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42285BB7-2EFB-6467-9CA5-194693AEA1D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76028CB7-7CE7-9A31-999F-0CD5E293990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2D1F89D8-520D-C4DB-BAC4-9D186D69641D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E7490247-9D57-9687-B827-89347124E2B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786381E5-22A0-936A-F69A-F18B1CFD5AE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B4270403-D40E-1A35-D746-D9A25DA3BAE7}"/>
              </a:ext>
            </a:extLst>
          </p:cNvPr>
          <p:cNvGrpSpPr/>
          <p:nvPr/>
        </p:nvGrpSpPr>
        <p:grpSpPr>
          <a:xfrm>
            <a:off x="3771336" y="3785229"/>
            <a:ext cx="220832" cy="193228"/>
            <a:chOff x="0" y="-2699467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14D2816F-6ADF-D20B-1687-F2C247837FE1}"/>
                </a:ext>
              </a:extLst>
            </p:cNvPr>
            <p:cNvSpPr/>
            <p:nvPr/>
          </p:nvSpPr>
          <p:spPr>
            <a:xfrm>
              <a:off x="0" y="-2699467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B3A71386-A9D1-EF89-4F4B-6390CB3A9980}"/>
                </a:ext>
              </a:extLst>
            </p:cNvPr>
            <p:cNvSpPr txBox="1"/>
            <p:nvPr/>
          </p:nvSpPr>
          <p:spPr>
            <a:xfrm>
              <a:off x="0" y="-2474555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6EFA9218-4946-BF95-4DEB-6BD8FDD3CE66}"/>
              </a:ext>
            </a:extLst>
          </p:cNvPr>
          <p:cNvGrpSpPr/>
          <p:nvPr/>
        </p:nvGrpSpPr>
        <p:grpSpPr>
          <a:xfrm>
            <a:off x="8633150" y="1514326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DE741C8A-9BE4-CAD5-6253-9969CAD5953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E1285994-F4C2-9B78-A2EC-1F95B114C1A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7EBEC10B-EBC0-1158-E343-0E9B1F6F29AF}"/>
              </a:ext>
            </a:extLst>
          </p:cNvPr>
          <p:cNvGrpSpPr/>
          <p:nvPr/>
        </p:nvGrpSpPr>
        <p:grpSpPr>
          <a:xfrm>
            <a:off x="10163471" y="2584800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DA44AE8E-A531-825B-CD4E-08D9F3E2D51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BE78A8B0-B49D-324F-921F-E8A9ACC310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CEE5E477-8763-278A-4949-EF7A2A55C08A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6979CE9E-A9C5-88A4-F5CD-BED10B7DFFFE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781C6115-D7E6-A499-C346-0804034CF86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089B0A24-0550-8270-561B-BD24B3E1776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9A40E08A-8944-557E-2DA2-8C4AD12BED2C}"/>
              </a:ext>
            </a:extLst>
          </p:cNvPr>
          <p:cNvGrpSpPr/>
          <p:nvPr/>
        </p:nvGrpSpPr>
        <p:grpSpPr>
          <a:xfrm>
            <a:off x="7609682" y="3847199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A2233760-C72F-1B3A-707F-2EBC2E64201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FA32AF36-FCAA-FF52-3044-F52FA419EC4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307D2969-D36B-77D3-8F99-F2B7D01EA1D4}"/>
              </a:ext>
            </a:extLst>
          </p:cNvPr>
          <p:cNvSpPr txBox="1"/>
          <p:nvPr/>
        </p:nvSpPr>
        <p:spPr>
          <a:xfrm>
            <a:off x="2580281" y="60083"/>
            <a:ext cx="6995806" cy="59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300" u="sng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3F4B7DEA-25BB-0C25-D3CA-4BC834198FF5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30871001-CB4F-55C3-10BB-EC947FB95B16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BCEAF34C-DD51-0190-E08D-0A0F00A4422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D5BEB077-E6FF-124B-CD0D-A0CC8EB1634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73640" y="6948760"/>
            <a:ext cx="489519" cy="489519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58833B55-AF22-6648-C102-0A6E3F2DD18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10338" y="6831410"/>
            <a:ext cx="542239" cy="542239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921FD38D-A638-C53B-2978-E115065B8E0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504EC9C5-1C33-3143-EA0E-9102F0E9E8D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FD53C870-473D-EA6B-63A9-370CA0A862A6}"/>
              </a:ext>
            </a:extLst>
          </p:cNvPr>
          <p:cNvGrpSpPr/>
          <p:nvPr/>
        </p:nvGrpSpPr>
        <p:grpSpPr>
          <a:xfrm>
            <a:off x="7759490" y="6614071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48F223FE-1A9B-E0C4-1B2E-202E8AF1F75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81086A2B-686B-AA24-208B-A3406F8DC4C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D811E695-45C8-1A2E-7C09-DD3AD61E72C8}"/>
              </a:ext>
            </a:extLst>
          </p:cNvPr>
          <p:cNvGrpSpPr/>
          <p:nvPr/>
        </p:nvGrpSpPr>
        <p:grpSpPr>
          <a:xfrm>
            <a:off x="2648459" y="3881843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39890676-84FA-3C4A-CCA6-366D285021D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FC109E63-E330-253F-101C-F215B89E19F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C612025A-AB4A-BD30-B7D7-F88496DEF15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22546" y="4234405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49CAEB3C-C89A-C6E7-9490-65B8427C5D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2799" y="6804984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9C7C01-8A3A-9A8A-E8C3-62077BB97B5E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086797" y="2738259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AC81D65-38B9-91F9-B443-AA9EAE48B9E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674530" y="294170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028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C1C80D-9ECD-E2C4-CE4C-2B57CC9F5E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ACC4845-D73C-104D-4840-9D9245BB1B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329228"/>
              </p:ext>
            </p:extLst>
          </p:nvPr>
        </p:nvGraphicFramePr>
        <p:xfrm>
          <a:off x="2630401" y="607739"/>
          <a:ext cx="7898539" cy="6765910"/>
        </p:xfrm>
        <a:graphic>
          <a:graphicData uri="http://schemas.openxmlformats.org/drawingml/2006/table">
            <a:tbl>
              <a:tblPr/>
              <a:tblGrid>
                <a:gridCol w="1495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06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58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6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0438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Monday 29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 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Tuesday 30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Wednesday 1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st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October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Thursday 2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nd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Friday 3</a:t>
                      </a:r>
                      <a:r>
                        <a:rPr lang="en-US" sz="1377" baseline="30000" dirty="0">
                          <a:solidFill>
                            <a:srgbClr val="000000"/>
                          </a:solidFill>
                          <a:latin typeface="DM Sans Bold"/>
                        </a:rPr>
                        <a:t>rd</a:t>
                      </a:r>
                      <a:r>
                        <a:rPr lang="en-US" sz="1377" dirty="0">
                          <a:solidFill>
                            <a:srgbClr val="000000"/>
                          </a:solidFill>
                          <a:latin typeface="DM Sans Bold"/>
                        </a:rPr>
                        <a:t> </a:t>
                      </a:r>
                      <a:endParaRPr lang="en-US" sz="110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6823"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Allotment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Drop in support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(Housing, Benefits, debt, employment)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10am – 1pm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Sports and Fitness with mark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GB" sz="1050" b="0" dirty="0">
                          <a:solidFill>
                            <a:schemeClr val="tx1"/>
                          </a:solidFill>
                          <a:latin typeface="DM Sans"/>
                        </a:rPr>
                        <a:t>10am – 12pm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Employability Support with Enie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0" dirty="0">
                          <a:latin typeface="DM Sans" pitchFamily="2" charset="0"/>
                        </a:rPr>
                        <a:t>10am – 12pm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Job Centre support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With a Work Coach!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DM Sans" pitchFamily="2" charset="0"/>
                        </a:rPr>
                        <a:t>ALL DAY!!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050" b="0" dirty="0"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Basic Cooking Skills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9:30am – 10:30am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Cooking on a Budget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10:30am – 12:30pm 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With Enie </a:t>
                      </a: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1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CBT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1pm-3pm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(please speak to a member of staff)</a:t>
                      </a:r>
                    </a:p>
                    <a:p>
                      <a:pPr algn="ctr">
                        <a:lnSpc>
                          <a:spcPts val="1515"/>
                        </a:lnSpc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Lego Project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10:00am</a:t>
                      </a:r>
                      <a:r>
                        <a:rPr lang="en-GB" sz="105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- </a:t>
                      </a: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GB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SPECTRUM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11:00am -12:00pm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With  Max </a:t>
                      </a: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Breakfast Club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9:30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GB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Music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50" b="0" dirty="0">
                          <a:solidFill>
                            <a:srgbClr val="000000"/>
                          </a:solidFill>
                          <a:latin typeface="DM Sans"/>
                        </a:rPr>
                        <a:t> 10pm-12pm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5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8649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14.00pm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Arts and Crafts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082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Manor and Castle Interview workshop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11am – 2pm 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Job Club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With Enie</a:t>
                      </a:r>
                    </a:p>
                    <a:p>
                      <a:pPr algn="ctr"/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DM Sans" pitchFamily="2" charset="0"/>
                          <a:ea typeface="+mn-ea"/>
                          <a:cs typeface="+mn-cs"/>
                        </a:rPr>
                        <a:t>2pm -3::30pm</a:t>
                      </a: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DM Sans" pitchFamily="2" charset="0"/>
                        <a:ea typeface="+mn-ea"/>
                        <a:cs typeface="+mn-cs"/>
                      </a:endParaRP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Man Plan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(Men’s mental health group) </a:t>
                      </a:r>
                      <a:b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</a:b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13:30pm</a:t>
                      </a:r>
                      <a:r>
                        <a:rPr lang="en-US" sz="1080" b="0" baseline="0" dirty="0">
                          <a:solidFill>
                            <a:srgbClr val="000000"/>
                          </a:solidFill>
                          <a:latin typeface="DM Sans"/>
                        </a:rPr>
                        <a:t> </a:t>
                      </a: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-15:30pm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80" b="0" dirty="0">
                          <a:solidFill>
                            <a:srgbClr val="000000"/>
                          </a:solidFill>
                          <a:latin typeface="DM Sans"/>
                        </a:rPr>
                        <a:t>With Max</a:t>
                      </a:r>
                    </a:p>
                    <a:p>
                      <a:pPr algn="ctr"/>
                      <a:endParaRPr lang="en-GB" sz="1080" b="0" dirty="0"/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Through the Gate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(Support available for anyone being released from custody)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Social Games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2pm-15:00pm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With Enie </a:t>
                      </a:r>
                    </a:p>
                  </a:txBody>
                  <a:tcPr marL="140560" marR="140560" marT="140560" marB="140560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3C0A53C3-B222-3445-503D-8265469270C3}"/>
              </a:ext>
            </a:extLst>
          </p:cNvPr>
          <p:cNvGrpSpPr/>
          <p:nvPr/>
        </p:nvGrpSpPr>
        <p:grpSpPr>
          <a:xfrm>
            <a:off x="184646" y="1589490"/>
            <a:ext cx="2384913" cy="4728152"/>
            <a:chOff x="0" y="0"/>
            <a:chExt cx="868775" cy="166930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6E9AA889-E692-EB0A-3A4E-DB233148FA62}"/>
                </a:ext>
              </a:extLst>
            </p:cNvPr>
            <p:cNvSpPr/>
            <p:nvPr/>
          </p:nvSpPr>
          <p:spPr>
            <a:xfrm>
              <a:off x="0" y="0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63AEC67-3C5F-832A-0542-664E115435E4}"/>
                </a:ext>
              </a:extLst>
            </p:cNvPr>
            <p:cNvSpPr txBox="1"/>
            <p:nvPr/>
          </p:nvSpPr>
          <p:spPr>
            <a:xfrm>
              <a:off x="0" y="-28575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lang="en-US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b="1" dirty="0">
                  <a:solidFill>
                    <a:srgbClr val="FFFFFF"/>
                  </a:solidFill>
                  <a:latin typeface="DM Sans"/>
                </a:rPr>
                <a:t>Sheffield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 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Ground Floor St James House, Vicar Lane, Sheffield, S1 2EX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If you ever need a </a:t>
              </a:r>
              <a:r>
                <a:rPr lang="en-US" sz="1200" dirty="0" err="1">
                  <a:solidFill>
                    <a:srgbClr val="FFFFFF"/>
                  </a:solidFill>
                  <a:latin typeface="DM Sans"/>
                </a:rPr>
                <a:t>cuppa</a:t>
              </a:r>
              <a:r>
                <a:rPr lang="en-US" sz="1200" dirty="0">
                  <a:solidFill>
                    <a:srgbClr val="FFFFFF"/>
                  </a:solidFill>
                  <a:latin typeface="DM Sans"/>
                </a:rPr>
                <a:t> or a chat, pop in and speak to your support worker.</a:t>
              </a:r>
            </a:p>
            <a:p>
              <a:pPr algn="ctr">
                <a:lnSpc>
                  <a:spcPts val="2379"/>
                </a:lnSpc>
              </a:pPr>
              <a:endParaRPr lang="en-US" sz="12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200" dirty="0">
                  <a:solidFill>
                    <a:schemeClr val="bg1"/>
                  </a:solidFill>
                  <a:latin typeface="DM Sans" pitchFamily="2" charset="0"/>
                </a:rPr>
                <a:t>Reception contact number: </a:t>
              </a: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07502299992</a:t>
              </a:r>
            </a:p>
            <a:p>
              <a:pPr algn="ctr">
                <a:lnSpc>
                  <a:spcPts val="2379"/>
                </a:lnSpc>
              </a:pPr>
              <a:endParaRPr lang="en-GB" sz="12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r>
                <a:rPr lang="en-GB" sz="1200" dirty="0">
                  <a:solidFill>
                    <a:schemeClr val="bg1"/>
                  </a:solidFill>
                  <a:latin typeface="DM Sans" pitchFamily="2" charset="0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 pitchFamily="2" charset="0"/>
                </a:rPr>
                <a:t>Monday – Friday</a:t>
              </a:r>
            </a:p>
            <a:p>
              <a:pPr algn="ctr">
                <a:lnSpc>
                  <a:spcPts val="2379"/>
                </a:lnSpc>
              </a:pPr>
              <a:endParaRPr lang="en-US" sz="1699" dirty="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C5205F8B-45A6-F4D2-C47F-C378C7ECC0A9}"/>
              </a:ext>
            </a:extLst>
          </p:cNvPr>
          <p:cNvGrpSpPr/>
          <p:nvPr/>
        </p:nvGrpSpPr>
        <p:grpSpPr>
          <a:xfrm rot="2700000">
            <a:off x="170282" y="1049731"/>
            <a:ext cx="293842" cy="293842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73C31942-A6D3-F30B-FBC6-A1EDC120A20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B5CCE494-33B7-2F45-2101-6B6802B949F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D7D00510-28FE-CF8E-0C48-E70A10B709A6}"/>
              </a:ext>
            </a:extLst>
          </p:cNvPr>
          <p:cNvGrpSpPr/>
          <p:nvPr/>
        </p:nvGrpSpPr>
        <p:grpSpPr>
          <a:xfrm>
            <a:off x="344097" y="6391036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6B60DA37-C35F-FA7F-E1BF-B1A5BAABA70C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52C79E7B-BA1C-C61C-137A-CC6C62DA6CF8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3A49B224-98A0-0375-2077-4736FC557A21}"/>
              </a:ext>
            </a:extLst>
          </p:cNvPr>
          <p:cNvGrpSpPr/>
          <p:nvPr/>
        </p:nvGrpSpPr>
        <p:grpSpPr>
          <a:xfrm>
            <a:off x="195716" y="593502"/>
            <a:ext cx="242972" cy="24297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195D6299-2245-C2F1-FB82-1FFC1CC82DB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EAC4EE47-AC6C-F1DB-1D5A-D583B11BD13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82D7E5A8-EDBB-3F95-A73E-5D9ECD681A32}"/>
              </a:ext>
            </a:extLst>
          </p:cNvPr>
          <p:cNvGrpSpPr/>
          <p:nvPr/>
        </p:nvGrpSpPr>
        <p:grpSpPr>
          <a:xfrm>
            <a:off x="206787" y="181493"/>
            <a:ext cx="220832" cy="193228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2500D86-CB6A-7D5F-6D0E-D4934C5F540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CCB5B46E-EBCE-71EB-D773-1E14DAE1F80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0" name="TextBox 70">
            <a:extLst>
              <a:ext uri="{FF2B5EF4-FFF2-40B4-BE49-F238E27FC236}">
                <a16:creationId xmlns:a16="http://schemas.microsoft.com/office/drawing/2014/main" id="{B6120668-CA80-100B-DE3F-5DAECBF709C2}"/>
              </a:ext>
            </a:extLst>
          </p:cNvPr>
          <p:cNvSpPr txBox="1"/>
          <p:nvPr/>
        </p:nvSpPr>
        <p:spPr>
          <a:xfrm>
            <a:off x="658981" y="127955"/>
            <a:ext cx="1826812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844613B6-1D83-F45F-58D1-C107E7782F76}"/>
              </a:ext>
            </a:extLst>
          </p:cNvPr>
          <p:cNvSpPr txBox="1"/>
          <p:nvPr/>
        </p:nvSpPr>
        <p:spPr>
          <a:xfrm>
            <a:off x="658981" y="545468"/>
            <a:ext cx="1910578" cy="3460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F63A5048-B13C-E274-06D6-FD2AF4AAD99A}"/>
              </a:ext>
            </a:extLst>
          </p:cNvPr>
          <p:cNvSpPr txBox="1"/>
          <p:nvPr/>
        </p:nvSpPr>
        <p:spPr>
          <a:xfrm>
            <a:off x="658981" y="960299"/>
            <a:ext cx="1826812" cy="517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21" name="Picture 20" descr="An orange person walking towards an arrow&#10;&#10;Description automatically generated">
            <a:extLst>
              <a:ext uri="{FF2B5EF4-FFF2-40B4-BE49-F238E27FC236}">
                <a16:creationId xmlns:a16="http://schemas.microsoft.com/office/drawing/2014/main" id="{D26711DE-87A5-42DB-CC0A-31CE9399F1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3837" y="2647036"/>
            <a:ext cx="672091" cy="471467"/>
          </a:xfrm>
          <a:prstGeom prst="rect">
            <a:avLst/>
          </a:prstGeom>
        </p:spPr>
      </p:pic>
      <p:pic>
        <p:nvPicPr>
          <p:cNvPr id="36" name="Picture 35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3991FE4B-23FA-EBA5-9A61-95D48CF71F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346" y="6624051"/>
            <a:ext cx="357670" cy="338892"/>
          </a:xfrm>
          <a:prstGeom prst="rect">
            <a:avLst/>
          </a:prstGeom>
        </p:spPr>
      </p:pic>
      <p:pic>
        <p:nvPicPr>
          <p:cNvPr id="59" name="Picture 58" descr="A blue and black logo&#10;&#10;Description automatically generated">
            <a:extLst>
              <a:ext uri="{FF2B5EF4-FFF2-40B4-BE49-F238E27FC236}">
                <a16:creationId xmlns:a16="http://schemas.microsoft.com/office/drawing/2014/main" id="{B5D23DA5-F0E1-9A6A-F08F-C14D93F74E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212" y="85657"/>
            <a:ext cx="1311392" cy="563127"/>
          </a:xfrm>
          <a:prstGeom prst="rect">
            <a:avLst/>
          </a:prstGeom>
        </p:spPr>
      </p:pic>
      <p:pic>
        <p:nvPicPr>
          <p:cNvPr id="11" name="Picture 8" descr="1,000+ Allotment Stock Illustrations, Royalty-Free Vector Graphics &amp; Clip  Art - iStock | Allotment vegetables, Allotment uk, Allotment gardening">
            <a:extLst>
              <a:ext uri="{FF2B5EF4-FFF2-40B4-BE49-F238E27FC236}">
                <a16:creationId xmlns:a16="http://schemas.microsoft.com/office/drawing/2014/main" id="{B4947BCB-3AB1-1C5A-6386-8DF99B58CB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6" t="9278" r="7426" b="7103"/>
          <a:stretch/>
        </p:blipFill>
        <p:spPr bwMode="auto">
          <a:xfrm>
            <a:off x="2714902" y="2120711"/>
            <a:ext cx="248550" cy="24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46">
            <a:extLst>
              <a:ext uri="{FF2B5EF4-FFF2-40B4-BE49-F238E27FC236}">
                <a16:creationId xmlns:a16="http://schemas.microsoft.com/office/drawing/2014/main" id="{919081E3-202B-791F-BC2B-A66D5CDE1863}"/>
              </a:ext>
            </a:extLst>
          </p:cNvPr>
          <p:cNvGrpSpPr/>
          <p:nvPr/>
        </p:nvGrpSpPr>
        <p:grpSpPr>
          <a:xfrm rot="2700000">
            <a:off x="3700327" y="1643617"/>
            <a:ext cx="293842" cy="293842"/>
            <a:chOff x="0" y="0"/>
            <a:chExt cx="812800" cy="812800"/>
          </a:xfrm>
        </p:grpSpPr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7CFEA790-8985-A0E3-93A6-D810B86DFCF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TextBox 48">
              <a:extLst>
                <a:ext uri="{FF2B5EF4-FFF2-40B4-BE49-F238E27FC236}">
                  <a16:creationId xmlns:a16="http://schemas.microsoft.com/office/drawing/2014/main" id="{DC57C542-D164-DD90-C2E9-38D646D2F53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4" name="Group 62">
            <a:extLst>
              <a:ext uri="{FF2B5EF4-FFF2-40B4-BE49-F238E27FC236}">
                <a16:creationId xmlns:a16="http://schemas.microsoft.com/office/drawing/2014/main" id="{819841DA-0E84-85F0-39B4-43EC229C014C}"/>
              </a:ext>
            </a:extLst>
          </p:cNvPr>
          <p:cNvGrpSpPr/>
          <p:nvPr/>
        </p:nvGrpSpPr>
        <p:grpSpPr>
          <a:xfrm>
            <a:off x="5402476" y="2027720"/>
            <a:ext cx="242972" cy="242972"/>
            <a:chOff x="0" y="0"/>
            <a:chExt cx="812800" cy="812800"/>
          </a:xfrm>
        </p:grpSpPr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15F4EE40-FDC6-6E3C-122B-6EA2FCFE6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TextBox 64">
              <a:extLst>
                <a:ext uri="{FF2B5EF4-FFF2-40B4-BE49-F238E27FC236}">
                  <a16:creationId xmlns:a16="http://schemas.microsoft.com/office/drawing/2014/main" id="{0D0033FF-A70D-6DF8-1B2B-6F71797DF5D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7" name="Group 62">
            <a:extLst>
              <a:ext uri="{FF2B5EF4-FFF2-40B4-BE49-F238E27FC236}">
                <a16:creationId xmlns:a16="http://schemas.microsoft.com/office/drawing/2014/main" id="{26D9AA35-0A25-E76D-B753-08263A48D53B}"/>
              </a:ext>
            </a:extLst>
          </p:cNvPr>
          <p:cNvGrpSpPr/>
          <p:nvPr/>
        </p:nvGrpSpPr>
        <p:grpSpPr>
          <a:xfrm>
            <a:off x="10087560" y="426449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0F397592-65F8-CFFF-3709-66212FB7408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88F262CD-4021-608A-681A-B6ECB6EBE3A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620A30B2-A9F0-F2E6-1F24-F83387EA0570}"/>
              </a:ext>
            </a:extLst>
          </p:cNvPr>
          <p:cNvGrpSpPr/>
          <p:nvPr/>
        </p:nvGrpSpPr>
        <p:grpSpPr>
          <a:xfrm>
            <a:off x="3771336" y="3785229"/>
            <a:ext cx="220832" cy="193228"/>
            <a:chOff x="0" y="-2699467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9B12AB38-FD1A-166E-6E58-83E85B1BC141}"/>
                </a:ext>
              </a:extLst>
            </p:cNvPr>
            <p:cNvSpPr/>
            <p:nvPr/>
          </p:nvSpPr>
          <p:spPr>
            <a:xfrm>
              <a:off x="0" y="-2699467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D1E99D46-8359-492C-2218-8E54B01D6395}"/>
                </a:ext>
              </a:extLst>
            </p:cNvPr>
            <p:cNvSpPr txBox="1"/>
            <p:nvPr/>
          </p:nvSpPr>
          <p:spPr>
            <a:xfrm>
              <a:off x="0" y="-2474555"/>
              <a:ext cx="558800" cy="3587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55" name="Group 62">
            <a:extLst>
              <a:ext uri="{FF2B5EF4-FFF2-40B4-BE49-F238E27FC236}">
                <a16:creationId xmlns:a16="http://schemas.microsoft.com/office/drawing/2014/main" id="{03755060-A91B-323E-2452-868C49E62A3A}"/>
              </a:ext>
            </a:extLst>
          </p:cNvPr>
          <p:cNvGrpSpPr/>
          <p:nvPr/>
        </p:nvGrpSpPr>
        <p:grpSpPr>
          <a:xfrm>
            <a:off x="8633150" y="1514326"/>
            <a:ext cx="242972" cy="242972"/>
            <a:chOff x="0" y="0"/>
            <a:chExt cx="812800" cy="812800"/>
          </a:xfrm>
        </p:grpSpPr>
        <p:sp>
          <p:nvSpPr>
            <p:cNvPr id="56" name="Freeform 63">
              <a:extLst>
                <a:ext uri="{FF2B5EF4-FFF2-40B4-BE49-F238E27FC236}">
                  <a16:creationId xmlns:a16="http://schemas.microsoft.com/office/drawing/2014/main" id="{7B6D4F4C-9758-14B1-5E45-9AC259A6057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64">
              <a:extLst>
                <a:ext uri="{FF2B5EF4-FFF2-40B4-BE49-F238E27FC236}">
                  <a16:creationId xmlns:a16="http://schemas.microsoft.com/office/drawing/2014/main" id="{26F89069-D594-06F0-C440-6826583F829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0" name="Group 62">
            <a:extLst>
              <a:ext uri="{FF2B5EF4-FFF2-40B4-BE49-F238E27FC236}">
                <a16:creationId xmlns:a16="http://schemas.microsoft.com/office/drawing/2014/main" id="{9212ED23-90D5-36B3-DB56-DA55657245DA}"/>
              </a:ext>
            </a:extLst>
          </p:cNvPr>
          <p:cNvGrpSpPr/>
          <p:nvPr/>
        </p:nvGrpSpPr>
        <p:grpSpPr>
          <a:xfrm>
            <a:off x="10163471" y="2584800"/>
            <a:ext cx="242972" cy="242972"/>
            <a:chOff x="0" y="0"/>
            <a:chExt cx="812800" cy="812800"/>
          </a:xfrm>
        </p:grpSpPr>
        <p:sp>
          <p:nvSpPr>
            <p:cNvPr id="61" name="Freeform 63">
              <a:extLst>
                <a:ext uri="{FF2B5EF4-FFF2-40B4-BE49-F238E27FC236}">
                  <a16:creationId xmlns:a16="http://schemas.microsoft.com/office/drawing/2014/main" id="{28CD6582-FEE7-569D-F9EE-040A1E672FC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TextBox 64">
              <a:extLst>
                <a:ext uri="{FF2B5EF4-FFF2-40B4-BE49-F238E27FC236}">
                  <a16:creationId xmlns:a16="http://schemas.microsoft.com/office/drawing/2014/main" id="{D7E6D18C-F58D-016F-03EB-972BF9070C1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5" name="TextBox 67">
            <a:extLst>
              <a:ext uri="{FF2B5EF4-FFF2-40B4-BE49-F238E27FC236}">
                <a16:creationId xmlns:a16="http://schemas.microsoft.com/office/drawing/2014/main" id="{9965A03D-A759-C589-A282-F5A1F5D46B96}"/>
              </a:ext>
            </a:extLst>
          </p:cNvPr>
          <p:cNvSpPr txBox="1"/>
          <p:nvPr/>
        </p:nvSpPr>
        <p:spPr>
          <a:xfrm>
            <a:off x="10209046" y="4739318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76" name="Group 62">
            <a:extLst>
              <a:ext uri="{FF2B5EF4-FFF2-40B4-BE49-F238E27FC236}">
                <a16:creationId xmlns:a16="http://schemas.microsoft.com/office/drawing/2014/main" id="{F7ADFA7F-387F-73AE-A48F-F5773D8E5822}"/>
              </a:ext>
            </a:extLst>
          </p:cNvPr>
          <p:cNvGrpSpPr/>
          <p:nvPr/>
        </p:nvGrpSpPr>
        <p:grpSpPr>
          <a:xfrm>
            <a:off x="8655928" y="3832099"/>
            <a:ext cx="242972" cy="242972"/>
            <a:chOff x="0" y="0"/>
            <a:chExt cx="812800" cy="812800"/>
          </a:xfrm>
        </p:grpSpPr>
        <p:sp>
          <p:nvSpPr>
            <p:cNvPr id="77" name="Freeform 63">
              <a:extLst>
                <a:ext uri="{FF2B5EF4-FFF2-40B4-BE49-F238E27FC236}">
                  <a16:creationId xmlns:a16="http://schemas.microsoft.com/office/drawing/2014/main" id="{BDE0101A-29F0-105C-8B50-F2C4B50477D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TextBox 64">
              <a:extLst>
                <a:ext uri="{FF2B5EF4-FFF2-40B4-BE49-F238E27FC236}">
                  <a16:creationId xmlns:a16="http://schemas.microsoft.com/office/drawing/2014/main" id="{DF0E4CA2-CF37-9B4C-8CFB-7207D1E4F5F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5" name="Group 65">
            <a:extLst>
              <a:ext uri="{FF2B5EF4-FFF2-40B4-BE49-F238E27FC236}">
                <a16:creationId xmlns:a16="http://schemas.microsoft.com/office/drawing/2014/main" id="{50F4F570-F8E8-BD58-D8E3-322AF8E0F0BC}"/>
              </a:ext>
            </a:extLst>
          </p:cNvPr>
          <p:cNvGrpSpPr/>
          <p:nvPr/>
        </p:nvGrpSpPr>
        <p:grpSpPr>
          <a:xfrm>
            <a:off x="7609682" y="3847199"/>
            <a:ext cx="220832" cy="193228"/>
            <a:chOff x="0" y="0"/>
            <a:chExt cx="812800" cy="711200"/>
          </a:xfrm>
        </p:grpSpPr>
        <p:sp>
          <p:nvSpPr>
            <p:cNvPr id="86" name="Freeform 66">
              <a:extLst>
                <a:ext uri="{FF2B5EF4-FFF2-40B4-BE49-F238E27FC236}">
                  <a16:creationId xmlns:a16="http://schemas.microsoft.com/office/drawing/2014/main" id="{6BED9AEC-FE8A-A443-5333-035B71C50E3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TextBox 67">
              <a:extLst>
                <a:ext uri="{FF2B5EF4-FFF2-40B4-BE49-F238E27FC236}">
                  <a16:creationId xmlns:a16="http://schemas.microsoft.com/office/drawing/2014/main" id="{1B396759-F72B-6390-3B23-408A955333E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8" name="TextBox 69">
            <a:extLst>
              <a:ext uri="{FF2B5EF4-FFF2-40B4-BE49-F238E27FC236}">
                <a16:creationId xmlns:a16="http://schemas.microsoft.com/office/drawing/2014/main" id="{D5A2F784-92D9-9F07-6C3E-C5FD486E4700}"/>
              </a:ext>
            </a:extLst>
          </p:cNvPr>
          <p:cNvSpPr txBox="1"/>
          <p:nvPr/>
        </p:nvSpPr>
        <p:spPr>
          <a:xfrm>
            <a:off x="2580281" y="60083"/>
            <a:ext cx="6995806" cy="5922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300" u="sng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grpSp>
        <p:nvGrpSpPr>
          <p:cNvPr id="33" name="Group 65">
            <a:extLst>
              <a:ext uri="{FF2B5EF4-FFF2-40B4-BE49-F238E27FC236}">
                <a16:creationId xmlns:a16="http://schemas.microsoft.com/office/drawing/2014/main" id="{62873CAD-386D-CD98-DD22-8A08FF99770F}"/>
              </a:ext>
            </a:extLst>
          </p:cNvPr>
          <p:cNvGrpSpPr/>
          <p:nvPr/>
        </p:nvGrpSpPr>
        <p:grpSpPr>
          <a:xfrm>
            <a:off x="2618345" y="6384401"/>
            <a:ext cx="220832" cy="229670"/>
            <a:chOff x="0" y="-184929"/>
            <a:chExt cx="812800" cy="845329"/>
          </a:xfrm>
        </p:grpSpPr>
        <p:sp>
          <p:nvSpPr>
            <p:cNvPr id="34" name="Freeform 66">
              <a:extLst>
                <a:ext uri="{FF2B5EF4-FFF2-40B4-BE49-F238E27FC236}">
                  <a16:creationId xmlns:a16="http://schemas.microsoft.com/office/drawing/2014/main" id="{A65545D6-1818-171A-90A7-5340535F00AC}"/>
                </a:ext>
              </a:extLst>
            </p:cNvPr>
            <p:cNvSpPr/>
            <p:nvPr/>
          </p:nvSpPr>
          <p:spPr>
            <a:xfrm>
              <a:off x="0" y="-184929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TextBox 67">
              <a:extLst>
                <a:ext uri="{FF2B5EF4-FFF2-40B4-BE49-F238E27FC236}">
                  <a16:creationId xmlns:a16="http://schemas.microsoft.com/office/drawing/2014/main" id="{019E69C8-A75E-5DCC-3B9F-AB666355E42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53" name="Graphic 52" descr="Maze with solid fill">
            <a:extLst>
              <a:ext uri="{FF2B5EF4-FFF2-40B4-BE49-F238E27FC236}">
                <a16:creationId xmlns:a16="http://schemas.microsoft.com/office/drawing/2014/main" id="{4E899798-2F9C-ABD7-585D-0B005A30CF3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973640" y="6948760"/>
            <a:ext cx="489519" cy="489519"/>
          </a:xfrm>
          <a:prstGeom prst="rect">
            <a:avLst/>
          </a:prstGeom>
        </p:spPr>
      </p:pic>
      <p:pic>
        <p:nvPicPr>
          <p:cNvPr id="91" name="Graphic 90" descr="Domino Tile with solid fill">
            <a:extLst>
              <a:ext uri="{FF2B5EF4-FFF2-40B4-BE49-F238E27FC236}">
                <a16:creationId xmlns:a16="http://schemas.microsoft.com/office/drawing/2014/main" id="{B0BD1F1C-FFBE-8D1B-DA4C-0B955B81782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110338" y="6831410"/>
            <a:ext cx="542239" cy="542239"/>
          </a:xfrm>
          <a:prstGeom prst="rect">
            <a:avLst/>
          </a:prstGeom>
        </p:spPr>
      </p:pic>
      <p:pic>
        <p:nvPicPr>
          <p:cNvPr id="93" name="Graphic 92" descr="Electric guitar with solid fill">
            <a:extLst>
              <a:ext uri="{FF2B5EF4-FFF2-40B4-BE49-F238E27FC236}">
                <a16:creationId xmlns:a16="http://schemas.microsoft.com/office/drawing/2014/main" id="{DAB808A1-6F1D-8A0C-3AA4-81B02E9BEF6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025002" y="3400629"/>
            <a:ext cx="674442" cy="674442"/>
          </a:xfrm>
          <a:prstGeom prst="rect">
            <a:avLst/>
          </a:prstGeom>
        </p:spPr>
      </p:pic>
      <p:pic>
        <p:nvPicPr>
          <p:cNvPr id="95" name="Graphic 94" descr="Music with solid fill">
            <a:extLst>
              <a:ext uri="{FF2B5EF4-FFF2-40B4-BE49-F238E27FC236}">
                <a16:creationId xmlns:a16="http://schemas.microsoft.com/office/drawing/2014/main" id="{243ED3A6-E353-2A28-ECE3-A4C753047BA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745793" y="3468268"/>
            <a:ext cx="539164" cy="539164"/>
          </a:xfrm>
          <a:prstGeom prst="rect">
            <a:avLst/>
          </a:prstGeom>
        </p:spPr>
      </p:pic>
      <p:grpSp>
        <p:nvGrpSpPr>
          <p:cNvPr id="96" name="Group 65">
            <a:extLst>
              <a:ext uri="{FF2B5EF4-FFF2-40B4-BE49-F238E27FC236}">
                <a16:creationId xmlns:a16="http://schemas.microsoft.com/office/drawing/2014/main" id="{1E546764-37D5-9D90-5ECF-E14876A89555}"/>
              </a:ext>
            </a:extLst>
          </p:cNvPr>
          <p:cNvGrpSpPr/>
          <p:nvPr/>
        </p:nvGrpSpPr>
        <p:grpSpPr>
          <a:xfrm>
            <a:off x="7759490" y="6614071"/>
            <a:ext cx="220832" cy="193228"/>
            <a:chOff x="0" y="0"/>
            <a:chExt cx="812800" cy="711200"/>
          </a:xfrm>
        </p:grpSpPr>
        <p:sp>
          <p:nvSpPr>
            <p:cNvPr id="97" name="Freeform 66">
              <a:extLst>
                <a:ext uri="{FF2B5EF4-FFF2-40B4-BE49-F238E27FC236}">
                  <a16:creationId xmlns:a16="http://schemas.microsoft.com/office/drawing/2014/main" id="{AE76AE56-F842-8AF9-B417-981E7C7BB18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TextBox 67">
              <a:extLst>
                <a:ext uri="{FF2B5EF4-FFF2-40B4-BE49-F238E27FC236}">
                  <a16:creationId xmlns:a16="http://schemas.microsoft.com/office/drawing/2014/main" id="{2AF81935-738E-F114-0C11-B484CACE686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9" name="Group 62">
            <a:extLst>
              <a:ext uri="{FF2B5EF4-FFF2-40B4-BE49-F238E27FC236}">
                <a16:creationId xmlns:a16="http://schemas.microsoft.com/office/drawing/2014/main" id="{D3A1CF6F-7E22-D0EC-5003-6B45AFC1A04C}"/>
              </a:ext>
            </a:extLst>
          </p:cNvPr>
          <p:cNvGrpSpPr/>
          <p:nvPr/>
        </p:nvGrpSpPr>
        <p:grpSpPr>
          <a:xfrm>
            <a:off x="2648459" y="3881843"/>
            <a:ext cx="242972" cy="242972"/>
            <a:chOff x="0" y="0"/>
            <a:chExt cx="812800" cy="812800"/>
          </a:xfrm>
        </p:grpSpPr>
        <p:sp>
          <p:nvSpPr>
            <p:cNvPr id="100" name="Freeform 63">
              <a:extLst>
                <a:ext uri="{FF2B5EF4-FFF2-40B4-BE49-F238E27FC236}">
                  <a16:creationId xmlns:a16="http://schemas.microsoft.com/office/drawing/2014/main" id="{911FEF1C-DFEF-7809-921F-AB3CE77B93C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TextBox 64">
              <a:extLst>
                <a:ext uri="{FF2B5EF4-FFF2-40B4-BE49-F238E27FC236}">
                  <a16:creationId xmlns:a16="http://schemas.microsoft.com/office/drawing/2014/main" id="{0F933C64-3368-4D41-5D9A-2E0A7AD7C38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F336ECE8-48B5-61F8-4BBC-96A5C46CC29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822546" y="4234405"/>
            <a:ext cx="858245" cy="374292"/>
          </a:xfrm>
          <a:prstGeom prst="rect">
            <a:avLst/>
          </a:prstGeom>
        </p:spPr>
      </p:pic>
      <p:pic>
        <p:nvPicPr>
          <p:cNvPr id="7" name="Picture 6" descr="A person climbing a ladder to a heart&#10;&#10;Description automatically generated">
            <a:extLst>
              <a:ext uri="{FF2B5EF4-FFF2-40B4-BE49-F238E27FC236}">
                <a16:creationId xmlns:a16="http://schemas.microsoft.com/office/drawing/2014/main" id="{BEBCA2C7-AB76-C5F2-946D-0D7DEBA2FD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32799" y="6804984"/>
            <a:ext cx="357670" cy="338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8A1F124-0839-8DE5-E98D-F797FED7006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096845" y="2882769"/>
            <a:ext cx="286537" cy="2865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B3334A4-671E-A998-EF40-A95178D855D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674530" y="2941704"/>
            <a:ext cx="384081" cy="17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515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D4F630-F244-4249-A1DD-CAF66701C44D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39022ca7-da8b-462c-ac53-cf911d2e7c5d"/>
    <ds:schemaRef ds:uri="http://schemas.microsoft.com/office/2006/documentManagement/types"/>
    <ds:schemaRef ds:uri="http://schemas.microsoft.com/office/infopath/2007/PartnerControls"/>
    <ds:schemaRef ds:uri="21fe2dc5-e687-4b08-a992-8b5ade4d5474"/>
    <ds:schemaRef ds:uri="http://schemas.microsoft.com/sharepoint/v3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0BB210D-AD95-49B6-B994-4A4AD56D5C02}"/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1447</Words>
  <Application>Microsoft Office PowerPoint</Application>
  <PresentationFormat>Custom</PresentationFormat>
  <Paragraphs>500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DM Sans Bold</vt:lpstr>
      <vt:lpstr>DM Sans</vt:lpstr>
      <vt:lpstr>Aptos</vt:lpstr>
      <vt:lpstr>Calibri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Bennett, Natalie (Growth Company)</dc:creator>
  <cp:lastModifiedBy>Higgins, Teigan (Growth Company)</cp:lastModifiedBy>
  <cp:revision>5</cp:revision>
  <cp:lastPrinted>2025-02-24T11:06:37Z</cp:lastPrinted>
  <dcterms:created xsi:type="dcterms:W3CDTF">2006-08-16T00:00:00Z</dcterms:created>
  <dcterms:modified xsi:type="dcterms:W3CDTF">2025-08-20T09:15:34Z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