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7" r:id="rId5"/>
    <p:sldId id="267" r:id="rId6"/>
    <p:sldId id="268" r:id="rId7"/>
    <p:sldId id="269" r:id="rId8"/>
  </p:sldIdLst>
  <p:sldSz cx="10693400" cy="7556500"/>
  <p:notesSz cx="68580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35A58-959B-4CB4-B239-039AC65588FE}" v="8" dt="2025-02-18T10:20:15.121"/>
    <p1510:client id="{773D460B-786D-4DC4-B6CE-D5786BC11929}" v="10" dt="2025-02-18T13:10:08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773D460B-786D-4DC4-B6CE-D5786BC11929}"/>
    <pc:docChg chg="undo redo custSel addSld delSld modSld">
      <pc:chgData name="Higgins, Teigan (Growth Company)" userId="6b977de3-eeb6-4d36-aa47-2111edbf69f3" providerId="ADAL" clId="{773D460B-786D-4DC4-B6CE-D5786BC11929}" dt="2025-02-18T13:24:56.657" v="810" actId="1076"/>
      <pc:docMkLst>
        <pc:docMk/>
      </pc:docMkLst>
      <pc:sldChg chg="delSp modSp mod">
        <pc:chgData name="Higgins, Teigan (Growth Company)" userId="6b977de3-eeb6-4d36-aa47-2111edbf69f3" providerId="ADAL" clId="{773D460B-786D-4DC4-B6CE-D5786BC11929}" dt="2025-02-18T13:24:56.657" v="810" actId="1076"/>
        <pc:sldMkLst>
          <pc:docMk/>
          <pc:sldMk cId="3168401456" sldId="257"/>
        </pc:sldMkLst>
        <pc:spChg chg="mod">
          <ac:chgData name="Higgins, Teigan (Growth Company)" userId="6b977de3-eeb6-4d36-aa47-2111edbf69f3" providerId="ADAL" clId="{773D460B-786D-4DC4-B6CE-D5786BC11929}" dt="2025-02-11T12:19:11.618" v="4" actId="20577"/>
          <ac:spMkLst>
            <pc:docMk/>
            <pc:sldMk cId="3168401456" sldId="257"/>
            <ac:spMk id="8" creationId="{0CDFECFF-FDB2-03BC-E059-67B8EADEACEA}"/>
          </ac:spMkLst>
        </pc:spChg>
        <pc:grpChg chg="mod">
          <ac:chgData name="Higgins, Teigan (Growth Company)" userId="6b977de3-eeb6-4d36-aa47-2111edbf69f3" providerId="ADAL" clId="{773D460B-786D-4DC4-B6CE-D5786BC11929}" dt="2025-02-18T13:09:07.238" v="278" actId="1076"/>
          <ac:grpSpMkLst>
            <pc:docMk/>
            <pc:sldMk cId="3168401456" sldId="257"/>
            <ac:grpSpMk id="2" creationId="{6BC975B2-BE7D-F674-9C39-4F830B90DB3A}"/>
          </ac:grpSpMkLst>
        </pc:grpChg>
        <pc:grpChg chg="mod">
          <ac:chgData name="Higgins, Teigan (Growth Company)" userId="6b977de3-eeb6-4d36-aa47-2111edbf69f3" providerId="ADAL" clId="{773D460B-786D-4DC4-B6CE-D5786BC11929}" dt="2025-02-18T13:24:47.721" v="805" actId="1076"/>
          <ac:grpSpMkLst>
            <pc:docMk/>
            <pc:sldMk cId="3168401456" sldId="257"/>
            <ac:grpSpMk id="15" creationId="{7124E6B5-D5C8-20CC-9C30-0B3F9D3504A3}"/>
          </ac:grpSpMkLst>
        </pc:grpChg>
        <pc:grpChg chg="mod">
          <ac:chgData name="Higgins, Teigan (Growth Company)" userId="6b977de3-eeb6-4d36-aa47-2111edbf69f3" providerId="ADAL" clId="{773D460B-786D-4DC4-B6CE-D5786BC11929}" dt="2025-02-18T13:24:56.657" v="810" actId="1076"/>
          <ac:grpSpMkLst>
            <pc:docMk/>
            <pc:sldMk cId="3168401456" sldId="257"/>
            <ac:grpSpMk id="21" creationId="{1C7DC6C5-8181-F328-4C4C-3933278304DB}"/>
          </ac:grpSpMkLst>
        </pc:grpChg>
        <pc:grpChg chg="mod">
          <ac:chgData name="Higgins, Teigan (Growth Company)" userId="6b977de3-eeb6-4d36-aa47-2111edbf69f3" providerId="ADAL" clId="{773D460B-786D-4DC4-B6CE-D5786BC11929}" dt="2025-02-18T13:24:50.045" v="806" actId="1076"/>
          <ac:grpSpMkLst>
            <pc:docMk/>
            <pc:sldMk cId="3168401456" sldId="257"/>
            <ac:grpSpMk id="26" creationId="{05C6EDD4-FAA2-CF4A-FAE6-7F1FC0EA6581}"/>
          </ac:grpSpMkLst>
        </pc:grpChg>
        <pc:grpChg chg="mod">
          <ac:chgData name="Higgins, Teigan (Growth Company)" userId="6b977de3-eeb6-4d36-aa47-2111edbf69f3" providerId="ADAL" clId="{773D460B-786D-4DC4-B6CE-D5786BC11929}" dt="2025-02-18T13:20:42.903" v="590" actId="1076"/>
          <ac:grpSpMkLst>
            <pc:docMk/>
            <pc:sldMk cId="3168401456" sldId="257"/>
            <ac:grpSpMk id="32" creationId="{FFCFC5B4-F79B-4484-5436-B75B3D6CC84C}"/>
          </ac:grpSpMkLst>
        </pc:grpChg>
        <pc:grpChg chg="mod">
          <ac:chgData name="Higgins, Teigan (Growth Company)" userId="6b977de3-eeb6-4d36-aa47-2111edbf69f3" providerId="ADAL" clId="{773D460B-786D-4DC4-B6CE-D5786BC11929}" dt="2025-02-18T13:24:53.333" v="808" actId="1076"/>
          <ac:grpSpMkLst>
            <pc:docMk/>
            <pc:sldMk cId="3168401456" sldId="257"/>
            <ac:grpSpMk id="43" creationId="{DDC3A82E-55BA-5142-26A9-0EBB532143CB}"/>
          </ac:grpSpMkLst>
        </pc:grpChg>
        <pc:grpChg chg="mod">
          <ac:chgData name="Higgins, Teigan (Growth Company)" userId="6b977de3-eeb6-4d36-aa47-2111edbf69f3" providerId="ADAL" clId="{773D460B-786D-4DC4-B6CE-D5786BC11929}" dt="2025-02-18T13:24:55.384" v="809" actId="1076"/>
          <ac:grpSpMkLst>
            <pc:docMk/>
            <pc:sldMk cId="3168401456" sldId="257"/>
            <ac:grpSpMk id="55" creationId="{CB902D0E-1D68-69C6-2E0B-E783AC332587}"/>
          </ac:grpSpMkLst>
        </pc:grpChg>
        <pc:grpChg chg="del">
          <ac:chgData name="Higgins, Teigan (Growth Company)" userId="6b977de3-eeb6-4d36-aa47-2111edbf69f3" providerId="ADAL" clId="{773D460B-786D-4DC4-B6CE-D5786BC11929}" dt="2025-02-18T13:11:50.217" v="345" actId="478"/>
          <ac:grpSpMkLst>
            <pc:docMk/>
            <pc:sldMk cId="3168401456" sldId="257"/>
            <ac:grpSpMk id="58" creationId="{DEA94BB7-FB65-E074-D6F3-E3D48897F0F6}"/>
          </ac:grpSpMkLst>
        </pc:grpChg>
        <pc:grpChg chg="del">
          <ac:chgData name="Higgins, Teigan (Growth Company)" userId="6b977de3-eeb6-4d36-aa47-2111edbf69f3" providerId="ADAL" clId="{773D460B-786D-4DC4-B6CE-D5786BC11929}" dt="2025-02-18T13:11:50.949" v="346" actId="478"/>
          <ac:grpSpMkLst>
            <pc:docMk/>
            <pc:sldMk cId="3168401456" sldId="257"/>
            <ac:grpSpMk id="68" creationId="{1AEB3759-0234-9F3C-807F-2C47476A4D62}"/>
          </ac:grpSpMkLst>
        </pc:grpChg>
        <pc:graphicFrameChg chg="mod modGraphic">
          <ac:chgData name="Higgins, Teigan (Growth Company)" userId="6b977de3-eeb6-4d36-aa47-2111edbf69f3" providerId="ADAL" clId="{773D460B-786D-4DC4-B6CE-D5786BC11929}" dt="2025-02-18T13:24:42.285" v="803" actId="1076"/>
          <ac:graphicFrameMkLst>
            <pc:docMk/>
            <pc:sldMk cId="3168401456" sldId="257"/>
            <ac:graphicFrameMk id="13" creationId="{E1F7897A-C03E-BA45-3593-68E1742EBD3D}"/>
          </ac:graphicFrameMkLst>
        </pc:graphicFrameChg>
        <pc:picChg chg="mod">
          <ac:chgData name="Higgins, Teigan (Growth Company)" userId="6b977de3-eeb6-4d36-aa47-2111edbf69f3" providerId="ADAL" clId="{773D460B-786D-4DC4-B6CE-D5786BC11929}" dt="2025-02-18T13:24:51.702" v="807" actId="1076"/>
          <ac:picMkLst>
            <pc:docMk/>
            <pc:sldMk cId="3168401456" sldId="257"/>
            <ac:picMk id="33" creationId="{E418055D-3A27-B301-4C49-C0F85C98FC7A}"/>
          </ac:picMkLst>
        </pc:picChg>
        <pc:picChg chg="mod">
          <ac:chgData name="Higgins, Teigan (Growth Company)" userId="6b977de3-eeb6-4d36-aa47-2111edbf69f3" providerId="ADAL" clId="{773D460B-786D-4DC4-B6CE-D5786BC11929}" dt="2025-02-18T13:09:19.100" v="281" actId="1076"/>
          <ac:picMkLst>
            <pc:docMk/>
            <pc:sldMk cId="3168401456" sldId="257"/>
            <ac:picMk id="44" creationId="{F020F110-7D6E-994C-F2F4-6CFBB82B81D7}"/>
          </ac:picMkLst>
        </pc:picChg>
        <pc:picChg chg="mod">
          <ac:chgData name="Higgins, Teigan (Growth Company)" userId="6b977de3-eeb6-4d36-aa47-2111edbf69f3" providerId="ADAL" clId="{773D460B-786D-4DC4-B6CE-D5786BC11929}" dt="2025-02-18T13:24:39.027" v="801" actId="1076"/>
          <ac:picMkLst>
            <pc:docMk/>
            <pc:sldMk cId="3168401456" sldId="257"/>
            <ac:picMk id="45" creationId="{0E69EEAD-AC5B-E963-B893-EAEA786D4968}"/>
          </ac:picMkLst>
        </pc:picChg>
        <pc:picChg chg="del">
          <ac:chgData name="Higgins, Teigan (Growth Company)" userId="6b977de3-eeb6-4d36-aa47-2111edbf69f3" providerId="ADAL" clId="{773D460B-786D-4DC4-B6CE-D5786BC11929}" dt="2025-02-18T13:11:48.976" v="343" actId="478"/>
          <ac:picMkLst>
            <pc:docMk/>
            <pc:sldMk cId="3168401456" sldId="257"/>
            <ac:picMk id="76" creationId="{50D9742B-5286-21D1-8CB5-884AA1356CA6}"/>
          </ac:picMkLst>
        </pc:picChg>
        <pc:picChg chg="del">
          <ac:chgData name="Higgins, Teigan (Growth Company)" userId="6b977de3-eeb6-4d36-aa47-2111edbf69f3" providerId="ADAL" clId="{773D460B-786D-4DC4-B6CE-D5786BC11929}" dt="2025-02-18T13:11:49.461" v="344" actId="478"/>
          <ac:picMkLst>
            <pc:docMk/>
            <pc:sldMk cId="3168401456" sldId="257"/>
            <ac:picMk id="78" creationId="{914E2627-F591-B7E9-13C4-4A2C5D54FA4E}"/>
          </ac:picMkLst>
        </pc:picChg>
        <pc:picChg chg="mod">
          <ac:chgData name="Higgins, Teigan (Growth Company)" userId="6b977de3-eeb6-4d36-aa47-2111edbf69f3" providerId="ADAL" clId="{773D460B-786D-4DC4-B6CE-D5786BC11929}" dt="2025-02-18T13:24:37.506" v="800" actId="1076"/>
          <ac:picMkLst>
            <pc:docMk/>
            <pc:sldMk cId="3168401456" sldId="257"/>
            <ac:picMk id="80" creationId="{2CD0F5BE-387F-F5B2-60D6-AFB23EFD2F14}"/>
          </ac:picMkLst>
        </pc:picChg>
        <pc:picChg chg="mod">
          <ac:chgData name="Higgins, Teigan (Growth Company)" userId="6b977de3-eeb6-4d36-aa47-2111edbf69f3" providerId="ADAL" clId="{773D460B-786D-4DC4-B6CE-D5786BC11929}" dt="2025-02-18T13:24:46.111" v="804" actId="1076"/>
          <ac:picMkLst>
            <pc:docMk/>
            <pc:sldMk cId="3168401456" sldId="257"/>
            <ac:picMk id="82" creationId="{2BBF0AE4-3A60-052A-3861-C8F568026373}"/>
          </ac:picMkLst>
        </pc:picChg>
      </pc:sldChg>
      <pc:sldChg chg="delSp modSp del mod">
        <pc:chgData name="Higgins, Teigan (Growth Company)" userId="6b977de3-eeb6-4d36-aa47-2111edbf69f3" providerId="ADAL" clId="{773D460B-786D-4DC4-B6CE-D5786BC11929}" dt="2025-02-18T13:10:23.817" v="291" actId="2696"/>
        <pc:sldMkLst>
          <pc:docMk/>
          <pc:sldMk cId="647898360" sldId="264"/>
        </pc:sldMkLst>
        <pc:graphicFrameChg chg="mod modGraphic">
          <ac:chgData name="Higgins, Teigan (Growth Company)" userId="6b977de3-eeb6-4d36-aa47-2111edbf69f3" providerId="ADAL" clId="{773D460B-786D-4DC4-B6CE-D5786BC11929}" dt="2025-02-18T13:10:08.476" v="290"/>
          <ac:graphicFrameMkLst>
            <pc:docMk/>
            <pc:sldMk cId="647898360" sldId="264"/>
            <ac:graphicFrameMk id="13" creationId="{E1F7897A-C03E-BA45-3593-68E1742EBD3D}"/>
          </ac:graphicFrameMkLst>
        </pc:graphicFrameChg>
      </pc:sldChg>
      <pc:sldChg chg="modSp del mod">
        <pc:chgData name="Higgins, Teigan (Growth Company)" userId="6b977de3-eeb6-4d36-aa47-2111edbf69f3" providerId="ADAL" clId="{773D460B-786D-4DC4-B6CE-D5786BC11929}" dt="2025-02-18T13:10:35.423" v="296" actId="2696"/>
        <pc:sldMkLst>
          <pc:docMk/>
          <pc:sldMk cId="4058071686" sldId="265"/>
        </pc:sldMkLst>
      </pc:sldChg>
      <pc:sldChg chg="modSp del mod">
        <pc:chgData name="Higgins, Teigan (Growth Company)" userId="6b977de3-eeb6-4d36-aa47-2111edbf69f3" providerId="ADAL" clId="{773D460B-786D-4DC4-B6CE-D5786BC11929}" dt="2025-02-18T13:10:33.647" v="295" actId="2696"/>
        <pc:sldMkLst>
          <pc:docMk/>
          <pc:sldMk cId="3456111772" sldId="266"/>
        </pc:sldMkLst>
      </pc:sldChg>
      <pc:sldChg chg="delSp modSp add mod">
        <pc:chgData name="Higgins, Teigan (Growth Company)" userId="6b977de3-eeb6-4d36-aa47-2111edbf69f3" providerId="ADAL" clId="{773D460B-786D-4DC4-B6CE-D5786BC11929}" dt="2025-02-18T13:12:22.710" v="437" actId="5793"/>
        <pc:sldMkLst>
          <pc:docMk/>
          <pc:sldMk cId="4246322738" sldId="267"/>
        </pc:sldMkLst>
        <pc:grpChg chg="mod">
          <ac:chgData name="Higgins, Teigan (Growth Company)" userId="6b977de3-eeb6-4d36-aa47-2111edbf69f3" providerId="ADAL" clId="{773D460B-786D-4DC4-B6CE-D5786BC11929}" dt="2025-02-18T13:11:12" v="337" actId="1076"/>
          <ac:grpSpMkLst>
            <pc:docMk/>
            <pc:sldMk cId="4246322738" sldId="267"/>
            <ac:grpSpMk id="2" creationId="{212F8D92-3A27-BFA0-9031-7F0AA2514D88}"/>
          </ac:grpSpMkLst>
        </pc:grpChg>
        <pc:grpChg chg="mod">
          <ac:chgData name="Higgins, Teigan (Growth Company)" userId="6b977de3-eeb6-4d36-aa47-2111edbf69f3" providerId="ADAL" clId="{773D460B-786D-4DC4-B6CE-D5786BC11929}" dt="2025-02-18T13:11:19.153" v="341" actId="1076"/>
          <ac:grpSpMkLst>
            <pc:docMk/>
            <pc:sldMk cId="4246322738" sldId="267"/>
            <ac:grpSpMk id="24" creationId="{9B3A11BB-9A56-D94A-44C3-9CB62E84F062}"/>
          </ac:grpSpMkLst>
        </pc:grpChg>
        <pc:grpChg chg="del">
          <ac:chgData name="Higgins, Teigan (Growth Company)" userId="6b977de3-eeb6-4d36-aa47-2111edbf69f3" providerId="ADAL" clId="{773D460B-786D-4DC4-B6CE-D5786BC11929}" dt="2025-02-18T13:10:53.691" v="304" actId="478"/>
          <ac:grpSpMkLst>
            <pc:docMk/>
            <pc:sldMk cId="4246322738" sldId="267"/>
            <ac:grpSpMk id="26" creationId="{ED784860-9C37-B548-30B1-F5CC49B70DD3}"/>
          </ac:grpSpMkLst>
        </pc:grpChg>
        <pc:grpChg chg="del">
          <ac:chgData name="Higgins, Teigan (Growth Company)" userId="6b977de3-eeb6-4d36-aa47-2111edbf69f3" providerId="ADAL" clId="{773D460B-786D-4DC4-B6CE-D5786BC11929}" dt="2025-02-18T13:10:54.811" v="305" actId="478"/>
          <ac:grpSpMkLst>
            <pc:docMk/>
            <pc:sldMk cId="4246322738" sldId="267"/>
            <ac:grpSpMk id="43" creationId="{B8FF40FA-809A-3793-76D7-C9B3592A9E75}"/>
          </ac:grpSpMkLst>
        </pc:grpChg>
        <pc:grpChg chg="del">
          <ac:chgData name="Higgins, Teigan (Growth Company)" userId="6b977de3-eeb6-4d36-aa47-2111edbf69f3" providerId="ADAL" clId="{773D460B-786D-4DC4-B6CE-D5786BC11929}" dt="2025-02-18T13:10:51.238" v="302" actId="478"/>
          <ac:grpSpMkLst>
            <pc:docMk/>
            <pc:sldMk cId="4246322738" sldId="267"/>
            <ac:grpSpMk id="58" creationId="{5CE7A7D4-8F82-0619-BD7C-D4790D89408B}"/>
          </ac:grpSpMkLst>
        </pc:grpChg>
        <pc:grpChg chg="del">
          <ac:chgData name="Higgins, Teigan (Growth Company)" userId="6b977de3-eeb6-4d36-aa47-2111edbf69f3" providerId="ADAL" clId="{773D460B-786D-4DC4-B6CE-D5786BC11929}" dt="2025-02-18T13:10:51.828" v="303" actId="478"/>
          <ac:grpSpMkLst>
            <pc:docMk/>
            <pc:sldMk cId="4246322738" sldId="267"/>
            <ac:grpSpMk id="68" creationId="{0DC629C1-6C9D-CE75-5155-4C0BF41DE2E1}"/>
          </ac:grpSpMkLst>
        </pc:grpChg>
        <pc:graphicFrameChg chg="modGraphic">
          <ac:chgData name="Higgins, Teigan (Growth Company)" userId="6b977de3-eeb6-4d36-aa47-2111edbf69f3" providerId="ADAL" clId="{773D460B-786D-4DC4-B6CE-D5786BC11929}" dt="2025-02-18T13:12:22.710" v="437" actId="5793"/>
          <ac:graphicFrameMkLst>
            <pc:docMk/>
            <pc:sldMk cId="4246322738" sldId="267"/>
            <ac:graphicFrameMk id="13" creationId="{B0290008-3348-71AC-2872-B1FDC3D1F1C1}"/>
          </ac:graphicFrameMkLst>
        </pc:graphicFrameChg>
        <pc:picChg chg="del">
          <ac:chgData name="Higgins, Teigan (Growth Company)" userId="6b977de3-eeb6-4d36-aa47-2111edbf69f3" providerId="ADAL" clId="{773D460B-786D-4DC4-B6CE-D5786BC11929}" dt="2025-02-18T13:10:47.845" v="299" actId="478"/>
          <ac:picMkLst>
            <pc:docMk/>
            <pc:sldMk cId="4246322738" sldId="267"/>
            <ac:picMk id="33" creationId="{2686C400-CF25-CEAE-39E9-5050F769507B}"/>
          </ac:picMkLst>
        </pc:picChg>
        <pc:picChg chg="mod">
          <ac:chgData name="Higgins, Teigan (Growth Company)" userId="6b977de3-eeb6-4d36-aa47-2111edbf69f3" providerId="ADAL" clId="{773D460B-786D-4DC4-B6CE-D5786BC11929}" dt="2025-02-18T13:11:17.183" v="340" actId="1076"/>
          <ac:picMkLst>
            <pc:docMk/>
            <pc:sldMk cId="4246322738" sldId="267"/>
            <ac:picMk id="45" creationId="{23E30710-CAFD-A7DC-75DD-B650AC8F7A0C}"/>
          </ac:picMkLst>
        </pc:picChg>
        <pc:picChg chg="del">
          <ac:chgData name="Higgins, Teigan (Growth Company)" userId="6b977de3-eeb6-4d36-aa47-2111edbf69f3" providerId="ADAL" clId="{773D460B-786D-4DC4-B6CE-D5786BC11929}" dt="2025-02-18T13:10:49.415" v="300" actId="478"/>
          <ac:picMkLst>
            <pc:docMk/>
            <pc:sldMk cId="4246322738" sldId="267"/>
            <ac:picMk id="76" creationId="{C785B8B0-78F7-14A4-02BF-3F3F5B1E521A}"/>
          </ac:picMkLst>
        </pc:picChg>
        <pc:picChg chg="del">
          <ac:chgData name="Higgins, Teigan (Growth Company)" userId="6b977de3-eeb6-4d36-aa47-2111edbf69f3" providerId="ADAL" clId="{773D460B-786D-4DC4-B6CE-D5786BC11929}" dt="2025-02-18T13:10:50.485" v="301" actId="478"/>
          <ac:picMkLst>
            <pc:docMk/>
            <pc:sldMk cId="4246322738" sldId="267"/>
            <ac:picMk id="78" creationId="{EDA29A8F-DC06-4615-231A-E367652705CA}"/>
          </ac:picMkLst>
        </pc:picChg>
        <pc:picChg chg="mod">
          <ac:chgData name="Higgins, Teigan (Growth Company)" userId="6b977de3-eeb6-4d36-aa47-2111edbf69f3" providerId="ADAL" clId="{773D460B-786D-4DC4-B6CE-D5786BC11929}" dt="2025-02-18T13:11:13.933" v="338" actId="1076"/>
          <ac:picMkLst>
            <pc:docMk/>
            <pc:sldMk cId="4246322738" sldId="267"/>
            <ac:picMk id="80" creationId="{8C7B3E9A-C68E-249A-9D22-FB852454F010}"/>
          </ac:picMkLst>
        </pc:picChg>
        <pc:picChg chg="mod">
          <ac:chgData name="Higgins, Teigan (Growth Company)" userId="6b977de3-eeb6-4d36-aa47-2111edbf69f3" providerId="ADAL" clId="{773D460B-786D-4DC4-B6CE-D5786BC11929}" dt="2025-02-18T13:11:15.845" v="339" actId="1076"/>
          <ac:picMkLst>
            <pc:docMk/>
            <pc:sldMk cId="4246322738" sldId="267"/>
            <ac:picMk id="82" creationId="{7CC67F93-F788-AFEC-EC8A-C37C9629A11A}"/>
          </ac:picMkLst>
        </pc:picChg>
        <pc:picChg chg="mod">
          <ac:chgData name="Higgins, Teigan (Growth Company)" userId="6b977de3-eeb6-4d36-aa47-2111edbf69f3" providerId="ADAL" clId="{773D460B-786D-4DC4-B6CE-D5786BC11929}" dt="2025-02-18T13:11:10.302" v="336" actId="1076"/>
          <ac:picMkLst>
            <pc:docMk/>
            <pc:sldMk cId="4246322738" sldId="267"/>
            <ac:picMk id="83" creationId="{5ACCAB7E-EDD8-6339-42DC-B18CE6D81F12}"/>
          </ac:picMkLst>
        </pc:picChg>
      </pc:sldChg>
      <pc:sldChg chg="modSp add mod">
        <pc:chgData name="Higgins, Teigan (Growth Company)" userId="6b977de3-eeb6-4d36-aa47-2111edbf69f3" providerId="ADAL" clId="{773D460B-786D-4DC4-B6CE-D5786BC11929}" dt="2025-02-18T13:21:43.053" v="722" actId="20577"/>
        <pc:sldMkLst>
          <pc:docMk/>
          <pc:sldMk cId="3513406506" sldId="268"/>
        </pc:sldMkLst>
        <pc:graphicFrameChg chg="modGraphic">
          <ac:chgData name="Higgins, Teigan (Growth Company)" userId="6b977de3-eeb6-4d36-aa47-2111edbf69f3" providerId="ADAL" clId="{773D460B-786D-4DC4-B6CE-D5786BC11929}" dt="2025-02-18T13:21:43.053" v="722" actId="20577"/>
          <ac:graphicFrameMkLst>
            <pc:docMk/>
            <pc:sldMk cId="3513406506" sldId="268"/>
            <ac:graphicFrameMk id="13" creationId="{4B405412-7868-CC21-9871-8EB35DE1F24A}"/>
          </ac:graphicFrameMkLst>
        </pc:graphicFrameChg>
      </pc:sldChg>
      <pc:sldChg chg="modSp add mod">
        <pc:chgData name="Higgins, Teigan (Growth Company)" userId="6b977de3-eeb6-4d36-aa47-2111edbf69f3" providerId="ADAL" clId="{773D460B-786D-4DC4-B6CE-D5786BC11929}" dt="2025-02-18T13:12:57.134" v="589" actId="5793"/>
        <pc:sldMkLst>
          <pc:docMk/>
          <pc:sldMk cId="197060729" sldId="269"/>
        </pc:sldMkLst>
        <pc:graphicFrameChg chg="modGraphic">
          <ac:chgData name="Higgins, Teigan (Growth Company)" userId="6b977de3-eeb6-4d36-aa47-2111edbf69f3" providerId="ADAL" clId="{773D460B-786D-4DC4-B6CE-D5786BC11929}" dt="2025-02-18T13:12:57.134" v="589" actId="5793"/>
          <ac:graphicFrameMkLst>
            <pc:docMk/>
            <pc:sldMk cId="197060729" sldId="269"/>
            <ac:graphicFrameMk id="13" creationId="{7BDA98B4-5FF0-C9A6-FBF0-4FFF546EEE20}"/>
          </ac:graphicFrameMkLst>
        </pc:graphicFrameChg>
      </pc:sldChg>
    </pc:docChg>
  </pc:docChgLst>
  <pc:docChgLst>
    <pc:chgData name="Bennett, Natalie (Growth Company)" userId="cc2eaed6-ca41-464a-8af2-707b48ee864e" providerId="ADAL" clId="{29D35A58-959B-4CB4-B239-039AC65588FE}"/>
    <pc:docChg chg="modSld">
      <pc:chgData name="Bennett, Natalie (Growth Company)" userId="cc2eaed6-ca41-464a-8af2-707b48ee864e" providerId="ADAL" clId="{29D35A58-959B-4CB4-B239-039AC65588FE}" dt="2025-02-18T10:20:33.287" v="270" actId="1076"/>
      <pc:docMkLst>
        <pc:docMk/>
      </pc:docMkLst>
      <pc:sldChg chg="modSp mod">
        <pc:chgData name="Bennett, Natalie (Growth Company)" userId="cc2eaed6-ca41-464a-8af2-707b48ee864e" providerId="ADAL" clId="{29D35A58-959B-4CB4-B239-039AC65588FE}" dt="2025-02-18T10:20:33.287" v="270" actId="1076"/>
        <pc:sldMkLst>
          <pc:docMk/>
          <pc:sldMk cId="3168401456" sldId="257"/>
        </pc:sldMkLst>
        <pc:grpChg chg="mod">
          <ac:chgData name="Bennett, Natalie (Growth Company)" userId="cc2eaed6-ca41-464a-8af2-707b48ee864e" providerId="ADAL" clId="{29D35A58-959B-4CB4-B239-039AC65588FE}" dt="2025-02-18T10:17:11.360" v="92" actId="1076"/>
          <ac:grpSpMkLst>
            <pc:docMk/>
            <pc:sldMk cId="3168401456" sldId="257"/>
            <ac:grpSpMk id="2" creationId="{6BC975B2-BE7D-F674-9C39-4F830B90DB3A}"/>
          </ac:grpSpMkLst>
        </pc:grpChg>
        <pc:grpChg chg="mod">
          <ac:chgData name="Bennett, Natalie (Growth Company)" userId="cc2eaed6-ca41-464a-8af2-707b48ee864e" providerId="ADAL" clId="{29D35A58-959B-4CB4-B239-039AC65588FE}" dt="2025-02-18T10:17:16.036" v="94" actId="1076"/>
          <ac:grpSpMkLst>
            <pc:docMk/>
            <pc:sldMk cId="3168401456" sldId="257"/>
            <ac:grpSpMk id="11" creationId="{0F4A2BE3-E92D-1B43-BA5E-98EE0ABC1536}"/>
          </ac:grpSpMkLst>
        </pc:grpChg>
        <pc:grpChg chg="mod">
          <ac:chgData name="Bennett, Natalie (Growth Company)" userId="cc2eaed6-ca41-464a-8af2-707b48ee864e" providerId="ADAL" clId="{29D35A58-959B-4CB4-B239-039AC65588FE}" dt="2025-02-18T10:17:18.033" v="95" actId="1076"/>
          <ac:grpSpMkLst>
            <pc:docMk/>
            <pc:sldMk cId="3168401456" sldId="257"/>
            <ac:grpSpMk id="15" creationId="{7124E6B5-D5C8-20CC-9C30-0B3F9D3504A3}"/>
          </ac:grpSpMkLst>
        </pc:grpChg>
        <pc:grpChg chg="mod">
          <ac:chgData name="Bennett, Natalie (Growth Company)" userId="cc2eaed6-ca41-464a-8af2-707b48ee864e" providerId="ADAL" clId="{29D35A58-959B-4CB4-B239-039AC65588FE}" dt="2025-02-18T10:20:33.287" v="270" actId="1076"/>
          <ac:grpSpMkLst>
            <pc:docMk/>
            <pc:sldMk cId="3168401456" sldId="257"/>
            <ac:grpSpMk id="24" creationId="{54218AD3-2AD6-507C-62D1-FA078A897378}"/>
          </ac:grpSpMkLst>
        </pc:grpChg>
        <pc:grpChg chg="mod">
          <ac:chgData name="Bennett, Natalie (Growth Company)" userId="cc2eaed6-ca41-464a-8af2-707b48ee864e" providerId="ADAL" clId="{29D35A58-959B-4CB4-B239-039AC65588FE}" dt="2025-02-18T10:17:31.087" v="100" actId="1076"/>
          <ac:grpSpMkLst>
            <pc:docMk/>
            <pc:sldMk cId="3168401456" sldId="257"/>
            <ac:grpSpMk id="36" creationId="{72FA20D6-D289-0ECF-0A21-FD07443A40B9}"/>
          </ac:grpSpMkLst>
        </pc:grpChg>
        <pc:grpChg chg="mod">
          <ac:chgData name="Bennett, Natalie (Growth Company)" userId="cc2eaed6-ca41-464a-8af2-707b48ee864e" providerId="ADAL" clId="{29D35A58-959B-4CB4-B239-039AC65588FE}" dt="2025-02-18T10:16:52.985" v="88" actId="1076"/>
          <ac:grpSpMkLst>
            <pc:docMk/>
            <pc:sldMk cId="3168401456" sldId="257"/>
            <ac:grpSpMk id="58" creationId="{DEA94BB7-FB65-E074-D6F3-E3D48897F0F6}"/>
          </ac:grpSpMkLst>
        </pc:grpChg>
        <pc:grpChg chg="mod">
          <ac:chgData name="Bennett, Natalie (Growth Company)" userId="cc2eaed6-ca41-464a-8af2-707b48ee864e" providerId="ADAL" clId="{29D35A58-959B-4CB4-B239-039AC65588FE}" dt="2025-02-18T10:16:56.345" v="89" actId="1076"/>
          <ac:grpSpMkLst>
            <pc:docMk/>
            <pc:sldMk cId="3168401456" sldId="257"/>
            <ac:grpSpMk id="68" creationId="{1AEB3759-0234-9F3C-807F-2C47476A4D62}"/>
          </ac:grpSpMkLst>
        </pc:grpChg>
        <pc:grpChg chg="mod">
          <ac:chgData name="Bennett, Natalie (Growth Company)" userId="cc2eaed6-ca41-464a-8af2-707b48ee864e" providerId="ADAL" clId="{29D35A58-959B-4CB4-B239-039AC65588FE}" dt="2025-02-18T10:17:08.349" v="91" actId="1076"/>
          <ac:grpSpMkLst>
            <pc:docMk/>
            <pc:sldMk cId="3168401456" sldId="257"/>
            <ac:grpSpMk id="97" creationId="{826BEC09-E0BA-EF16-B673-888235DEABC6}"/>
          </ac:grpSpMkLst>
        </pc:grpChg>
        <pc:grpChg chg="mod">
          <ac:chgData name="Bennett, Natalie (Growth Company)" userId="cc2eaed6-ca41-464a-8af2-707b48ee864e" providerId="ADAL" clId="{29D35A58-959B-4CB4-B239-039AC65588FE}" dt="2025-02-18T10:17:28.091" v="99" actId="1076"/>
          <ac:grpSpMkLst>
            <pc:docMk/>
            <pc:sldMk cId="3168401456" sldId="257"/>
            <ac:grpSpMk id="100" creationId="{27228D48-1730-7A99-4522-CBC98D25A31E}"/>
          </ac:grpSpMkLst>
        </pc:grpChg>
        <pc:graphicFrameChg chg="mod modGraphic">
          <ac:chgData name="Bennett, Natalie (Growth Company)" userId="cc2eaed6-ca41-464a-8af2-707b48ee864e" providerId="ADAL" clId="{29D35A58-959B-4CB4-B239-039AC65588FE}" dt="2025-02-18T10:19:33.927" v="265" actId="20577"/>
          <ac:graphicFrameMkLst>
            <pc:docMk/>
            <pc:sldMk cId="3168401456" sldId="257"/>
            <ac:graphicFrameMk id="13" creationId="{E1F7897A-C03E-BA45-3593-68E1742EBD3D}"/>
          </ac:graphicFrameMkLst>
        </pc:graphicFrameChg>
        <pc:picChg chg="mod">
          <ac:chgData name="Bennett, Natalie (Growth Company)" userId="cc2eaed6-ca41-464a-8af2-707b48ee864e" providerId="ADAL" clId="{29D35A58-959B-4CB4-B239-039AC65588FE}" dt="2025-02-18T10:10:58.165" v="37" actId="1076"/>
          <ac:picMkLst>
            <pc:docMk/>
            <pc:sldMk cId="3168401456" sldId="257"/>
            <ac:picMk id="33" creationId="{E418055D-3A27-B301-4C49-C0F85C98FC7A}"/>
          </ac:picMkLst>
        </pc:picChg>
        <pc:picChg chg="mod">
          <ac:chgData name="Bennett, Natalie (Growth Company)" userId="cc2eaed6-ca41-464a-8af2-707b48ee864e" providerId="ADAL" clId="{29D35A58-959B-4CB4-B239-039AC65588FE}" dt="2025-02-18T10:16:43.430" v="85" actId="1076"/>
          <ac:picMkLst>
            <pc:docMk/>
            <pc:sldMk cId="3168401456" sldId="257"/>
            <ac:picMk id="37" creationId="{04BB41F6-4DF0-8C88-16A8-D4280669D407}"/>
          </ac:picMkLst>
        </pc:picChg>
        <pc:picChg chg="mod">
          <ac:chgData name="Bennett, Natalie (Growth Company)" userId="cc2eaed6-ca41-464a-8af2-707b48ee864e" providerId="ADAL" clId="{29D35A58-959B-4CB4-B239-039AC65588FE}" dt="2025-02-18T10:19:52.431" v="266" actId="1076"/>
          <ac:picMkLst>
            <pc:docMk/>
            <pc:sldMk cId="3168401456" sldId="257"/>
            <ac:picMk id="44" creationId="{F020F110-7D6E-994C-F2F4-6CFBB82B81D7}"/>
          </ac:picMkLst>
        </pc:picChg>
        <pc:picChg chg="mod">
          <ac:chgData name="Bennett, Natalie (Growth Company)" userId="cc2eaed6-ca41-464a-8af2-707b48ee864e" providerId="ADAL" clId="{29D35A58-959B-4CB4-B239-039AC65588FE}" dt="2025-02-18T10:17:05.066" v="90" actId="1076"/>
          <ac:picMkLst>
            <pc:docMk/>
            <pc:sldMk cId="3168401456" sldId="257"/>
            <ac:picMk id="45" creationId="{0E69EEAD-AC5B-E963-B893-EAEA786D4968}"/>
          </ac:picMkLst>
        </pc:picChg>
        <pc:picChg chg="mod">
          <ac:chgData name="Bennett, Natalie (Growth Company)" userId="cc2eaed6-ca41-464a-8af2-707b48ee864e" providerId="ADAL" clId="{29D35A58-959B-4CB4-B239-039AC65588FE}" dt="2025-02-18T10:16:42.042" v="84" actId="1076"/>
          <ac:picMkLst>
            <pc:docMk/>
            <pc:sldMk cId="3168401456" sldId="257"/>
            <ac:picMk id="51" creationId="{807F0891-4235-70D4-6437-F35B0D56A5B9}"/>
          </ac:picMkLst>
        </pc:picChg>
        <pc:picChg chg="mod">
          <ac:chgData name="Bennett, Natalie (Growth Company)" userId="cc2eaed6-ca41-464a-8af2-707b48ee864e" providerId="ADAL" clId="{29D35A58-959B-4CB4-B239-039AC65588FE}" dt="2025-02-18T10:16:47.337" v="86" actId="1076"/>
          <ac:picMkLst>
            <pc:docMk/>
            <pc:sldMk cId="3168401456" sldId="257"/>
            <ac:picMk id="76" creationId="{50D9742B-5286-21D1-8CB5-884AA1356CA6}"/>
          </ac:picMkLst>
        </pc:picChg>
        <pc:picChg chg="mod">
          <ac:chgData name="Bennett, Natalie (Growth Company)" userId="cc2eaed6-ca41-464a-8af2-707b48ee864e" providerId="ADAL" clId="{29D35A58-959B-4CB4-B239-039AC65588FE}" dt="2025-02-18T10:16:50.543" v="87" actId="1076"/>
          <ac:picMkLst>
            <pc:docMk/>
            <pc:sldMk cId="3168401456" sldId="257"/>
            <ac:picMk id="78" creationId="{914E2627-F591-B7E9-13C4-4A2C5D54FA4E}"/>
          </ac:picMkLst>
        </pc:picChg>
        <pc:picChg chg="mod">
          <ac:chgData name="Bennett, Natalie (Growth Company)" userId="cc2eaed6-ca41-464a-8af2-707b48ee864e" providerId="ADAL" clId="{29D35A58-959B-4CB4-B239-039AC65588FE}" dt="2025-02-18T10:17:23.186" v="97" actId="1076"/>
          <ac:picMkLst>
            <pc:docMk/>
            <pc:sldMk cId="3168401456" sldId="257"/>
            <ac:picMk id="80" creationId="{2CD0F5BE-387F-F5B2-60D6-AFB23EFD2F14}"/>
          </ac:picMkLst>
        </pc:picChg>
        <pc:picChg chg="mod">
          <ac:chgData name="Bennett, Natalie (Growth Company)" userId="cc2eaed6-ca41-464a-8af2-707b48ee864e" providerId="ADAL" clId="{29D35A58-959B-4CB4-B239-039AC65588FE}" dt="2025-02-18T10:17:25.001" v="98" actId="1076"/>
          <ac:picMkLst>
            <pc:docMk/>
            <pc:sldMk cId="3168401456" sldId="257"/>
            <ac:picMk id="82" creationId="{2BBF0AE4-3A60-052A-3861-C8F568026373}"/>
          </ac:picMkLst>
        </pc:picChg>
        <pc:picChg chg="mod">
          <ac:chgData name="Bennett, Natalie (Growth Company)" userId="cc2eaed6-ca41-464a-8af2-707b48ee864e" providerId="ADAL" clId="{29D35A58-959B-4CB4-B239-039AC65588FE}" dt="2025-02-18T10:17:13.246" v="93" actId="1076"/>
          <ac:picMkLst>
            <pc:docMk/>
            <pc:sldMk cId="3168401456" sldId="257"/>
            <ac:picMk id="83" creationId="{52E399AB-CA33-15F5-F8F4-95A74DF31B20}"/>
          </ac:picMkLst>
        </pc:picChg>
      </pc:sldChg>
      <pc:sldChg chg="modSp">
        <pc:chgData name="Bennett, Natalie (Growth Company)" userId="cc2eaed6-ca41-464a-8af2-707b48ee864e" providerId="ADAL" clId="{29D35A58-959B-4CB4-B239-039AC65588FE}" dt="2025-02-18T10:20:02.276" v="267"/>
        <pc:sldMkLst>
          <pc:docMk/>
          <pc:sldMk cId="647898360" sldId="264"/>
        </pc:sldMkLst>
        <pc:graphicFrameChg chg="mod">
          <ac:chgData name="Bennett, Natalie (Growth Company)" userId="cc2eaed6-ca41-464a-8af2-707b48ee864e" providerId="ADAL" clId="{29D35A58-959B-4CB4-B239-039AC65588FE}" dt="2025-02-18T10:20:02.276" v="267"/>
          <ac:graphicFrameMkLst>
            <pc:docMk/>
            <pc:sldMk cId="647898360" sldId="264"/>
            <ac:graphicFrameMk id="13" creationId="{E1F7897A-C03E-BA45-3593-68E1742EBD3D}"/>
          </ac:graphicFrameMkLst>
        </pc:graphicFrameChg>
      </pc:sldChg>
      <pc:sldChg chg="modSp">
        <pc:chgData name="Bennett, Natalie (Growth Company)" userId="cc2eaed6-ca41-464a-8af2-707b48ee864e" providerId="ADAL" clId="{29D35A58-959B-4CB4-B239-039AC65588FE}" dt="2025-02-18T10:20:08.294" v="268"/>
        <pc:sldMkLst>
          <pc:docMk/>
          <pc:sldMk cId="4058071686" sldId="265"/>
        </pc:sldMkLst>
        <pc:graphicFrameChg chg="mod">
          <ac:chgData name="Bennett, Natalie (Growth Company)" userId="cc2eaed6-ca41-464a-8af2-707b48ee864e" providerId="ADAL" clId="{29D35A58-959B-4CB4-B239-039AC65588FE}" dt="2025-02-18T10:20:08.294" v="268"/>
          <ac:graphicFrameMkLst>
            <pc:docMk/>
            <pc:sldMk cId="4058071686" sldId="265"/>
            <ac:graphicFrameMk id="13" creationId="{E1F7897A-C03E-BA45-3593-68E1742EBD3D}"/>
          </ac:graphicFrameMkLst>
        </pc:graphicFrameChg>
      </pc:sldChg>
      <pc:sldChg chg="modSp">
        <pc:chgData name="Bennett, Natalie (Growth Company)" userId="cc2eaed6-ca41-464a-8af2-707b48ee864e" providerId="ADAL" clId="{29D35A58-959B-4CB4-B239-039AC65588FE}" dt="2025-02-18T10:20:15.121" v="269"/>
        <pc:sldMkLst>
          <pc:docMk/>
          <pc:sldMk cId="3456111772" sldId="266"/>
        </pc:sldMkLst>
        <pc:graphicFrameChg chg="mod">
          <ac:chgData name="Bennett, Natalie (Growth Company)" userId="cc2eaed6-ca41-464a-8af2-707b48ee864e" providerId="ADAL" clId="{29D35A58-959B-4CB4-B239-039AC65588FE}" dt="2025-02-18T10:20:15.121" v="269"/>
          <ac:graphicFrameMkLst>
            <pc:docMk/>
            <pc:sldMk cId="3456111772" sldId="266"/>
            <ac:graphicFrameMk id="13" creationId="{E1F7897A-C03E-BA45-3593-68E1742EBD3D}"/>
          </ac:graphicFrameMkLst>
        </pc:graphicFrameChg>
      </pc:sldChg>
    </pc:docChg>
  </pc:docChgLst>
  <pc:docChgLst>
    <pc:chgData name="Gibson, James (Growth Company)" userId="796103d5-3c3b-4850-8c40-1fef017b9f10" providerId="ADAL" clId="{8EAF4E14-2039-41C9-AB1E-187095CD7138}"/>
    <pc:docChg chg="undo custSel modSld">
      <pc:chgData name="Gibson, James (Growth Company)" userId="796103d5-3c3b-4850-8c40-1fef017b9f10" providerId="ADAL" clId="{8EAF4E14-2039-41C9-AB1E-187095CD7138}" dt="2025-02-13T09:57:29.890" v="129" actId="1076"/>
      <pc:docMkLst>
        <pc:docMk/>
      </pc:docMkLst>
      <pc:sldChg chg="addSp modSp mod">
        <pc:chgData name="Gibson, James (Growth Company)" userId="796103d5-3c3b-4850-8c40-1fef017b9f10" providerId="ADAL" clId="{8EAF4E14-2039-41C9-AB1E-187095CD7138}" dt="2025-02-13T09:55:19.792" v="96" actId="1076"/>
        <pc:sldMkLst>
          <pc:docMk/>
          <pc:sldMk cId="3168401456" sldId="257"/>
        </pc:sldMkLst>
        <pc:spChg chg="mod">
          <ac:chgData name="Gibson, James (Growth Company)" userId="796103d5-3c3b-4850-8c40-1fef017b9f10" providerId="ADAL" clId="{8EAF4E14-2039-41C9-AB1E-187095CD7138}" dt="2025-02-13T09:34:36.183" v="3"/>
          <ac:spMkLst>
            <pc:docMk/>
            <pc:sldMk cId="3168401456" sldId="257"/>
            <ac:spMk id="38" creationId="{67B2625F-BE23-9728-251C-F8C943F9BDFC}"/>
          </ac:spMkLst>
        </pc:spChg>
        <pc:spChg chg="mod">
          <ac:chgData name="Gibson, James (Growth Company)" userId="796103d5-3c3b-4850-8c40-1fef017b9f10" providerId="ADAL" clId="{8EAF4E14-2039-41C9-AB1E-187095CD7138}" dt="2025-02-13T09:34:36.183" v="3"/>
          <ac:spMkLst>
            <pc:docMk/>
            <pc:sldMk cId="3168401456" sldId="257"/>
            <ac:spMk id="39" creationId="{0B974547-0B23-9883-BAAB-40286C44C12A}"/>
          </ac:spMkLst>
        </pc:spChg>
        <pc:spChg chg="mod">
          <ac:chgData name="Gibson, James (Growth Company)" userId="796103d5-3c3b-4850-8c40-1fef017b9f10" providerId="ADAL" clId="{8EAF4E14-2039-41C9-AB1E-187095CD7138}" dt="2025-02-13T09:34:50.225" v="6"/>
          <ac:spMkLst>
            <pc:docMk/>
            <pc:sldMk cId="3168401456" sldId="257"/>
            <ac:spMk id="41" creationId="{EC867F38-2EF8-4FC7-950A-1EC4C877CC32}"/>
          </ac:spMkLst>
        </pc:spChg>
        <pc:spChg chg="mod">
          <ac:chgData name="Gibson, James (Growth Company)" userId="796103d5-3c3b-4850-8c40-1fef017b9f10" providerId="ADAL" clId="{8EAF4E14-2039-41C9-AB1E-187095CD7138}" dt="2025-02-13T09:34:50.225" v="6"/>
          <ac:spMkLst>
            <pc:docMk/>
            <pc:sldMk cId="3168401456" sldId="257"/>
            <ac:spMk id="42" creationId="{D40E0775-C633-88D3-5BE4-EFB3826B31B3}"/>
          </ac:spMkLst>
        </pc:spChg>
        <pc:spChg chg="mod">
          <ac:chgData name="Gibson, James (Growth Company)" userId="796103d5-3c3b-4850-8c40-1fef017b9f10" providerId="ADAL" clId="{8EAF4E14-2039-41C9-AB1E-187095CD7138}" dt="2025-02-13T09:35:10.089" v="10"/>
          <ac:spMkLst>
            <pc:docMk/>
            <pc:sldMk cId="3168401456" sldId="257"/>
            <ac:spMk id="53" creationId="{3C1EFDD8-0D7B-2FB9-39E9-5D201B8F68F7}"/>
          </ac:spMkLst>
        </pc:spChg>
        <pc:spChg chg="mod">
          <ac:chgData name="Gibson, James (Growth Company)" userId="796103d5-3c3b-4850-8c40-1fef017b9f10" providerId="ADAL" clId="{8EAF4E14-2039-41C9-AB1E-187095CD7138}" dt="2025-02-13T09:35:10.089" v="10"/>
          <ac:spMkLst>
            <pc:docMk/>
            <pc:sldMk cId="3168401456" sldId="257"/>
            <ac:spMk id="54" creationId="{E6ED8A02-6034-4D28-97A2-D78B10FDEA12}"/>
          </ac:spMkLst>
        </pc:spChg>
        <pc:spChg chg="mod">
          <ac:chgData name="Gibson, James (Growth Company)" userId="796103d5-3c3b-4850-8c40-1fef017b9f10" providerId="ADAL" clId="{8EAF4E14-2039-41C9-AB1E-187095CD7138}" dt="2025-02-13T09:35:21.747" v="14"/>
          <ac:spMkLst>
            <pc:docMk/>
            <pc:sldMk cId="3168401456" sldId="257"/>
            <ac:spMk id="56" creationId="{7782BE71-573F-053C-F513-0E0FD6F0A5C5}"/>
          </ac:spMkLst>
        </pc:spChg>
        <pc:spChg chg="mod">
          <ac:chgData name="Gibson, James (Growth Company)" userId="796103d5-3c3b-4850-8c40-1fef017b9f10" providerId="ADAL" clId="{8EAF4E14-2039-41C9-AB1E-187095CD7138}" dt="2025-02-13T09:35:21.747" v="14"/>
          <ac:spMkLst>
            <pc:docMk/>
            <pc:sldMk cId="3168401456" sldId="257"/>
            <ac:spMk id="57" creationId="{937CCCE9-723B-A2E0-9520-9D4A91442EE7}"/>
          </ac:spMkLst>
        </pc:spChg>
        <pc:grpChg chg="mod">
          <ac:chgData name="Gibson, James (Growth Company)" userId="796103d5-3c3b-4850-8c40-1fef017b9f10" providerId="ADAL" clId="{8EAF4E14-2039-41C9-AB1E-187095CD7138}" dt="2025-02-13T09:35:32.255" v="17" actId="1076"/>
          <ac:grpSpMkLst>
            <pc:docMk/>
            <pc:sldMk cId="3168401456" sldId="257"/>
            <ac:grpSpMk id="2" creationId="{6BC975B2-BE7D-F674-9C39-4F830B90DB3A}"/>
          </ac:grpSpMkLst>
        </pc:grpChg>
        <pc:grpChg chg="mod">
          <ac:chgData name="Gibson, James (Growth Company)" userId="796103d5-3c3b-4850-8c40-1fef017b9f10" providerId="ADAL" clId="{8EAF4E14-2039-41C9-AB1E-187095CD7138}" dt="2025-02-13T09:34:58.269" v="8" actId="1076"/>
          <ac:grpSpMkLst>
            <pc:docMk/>
            <pc:sldMk cId="3168401456" sldId="257"/>
            <ac:grpSpMk id="6" creationId="{081D264E-8E7B-F904-139E-DCAC81A807BF}"/>
          </ac:grpSpMkLst>
        </pc:grpChg>
        <pc:grpChg chg="mod">
          <ac:chgData name="Gibson, James (Growth Company)" userId="796103d5-3c3b-4850-8c40-1fef017b9f10" providerId="ADAL" clId="{8EAF4E14-2039-41C9-AB1E-187095CD7138}" dt="2025-02-13T09:35:38.941" v="20" actId="1076"/>
          <ac:grpSpMkLst>
            <pc:docMk/>
            <pc:sldMk cId="3168401456" sldId="257"/>
            <ac:grpSpMk id="11" creationId="{0F4A2BE3-E92D-1B43-BA5E-98EE0ABC1536}"/>
          </ac:grpSpMkLst>
        </pc:grpChg>
        <pc:grpChg chg="mod">
          <ac:chgData name="Gibson, James (Growth Company)" userId="796103d5-3c3b-4850-8c40-1fef017b9f10" providerId="ADAL" clId="{8EAF4E14-2039-41C9-AB1E-187095CD7138}" dt="2025-02-13T09:35:36.870" v="19" actId="1076"/>
          <ac:grpSpMkLst>
            <pc:docMk/>
            <pc:sldMk cId="3168401456" sldId="257"/>
            <ac:grpSpMk id="15" creationId="{7124E6B5-D5C8-20CC-9C30-0B3F9D3504A3}"/>
          </ac:grpSpMkLst>
        </pc:grpChg>
        <pc:grpChg chg="mod">
          <ac:chgData name="Gibson, James (Growth Company)" userId="796103d5-3c3b-4850-8c40-1fef017b9f10" providerId="ADAL" clId="{8EAF4E14-2039-41C9-AB1E-187095CD7138}" dt="2025-02-13T09:35:44.288" v="21" actId="1076"/>
          <ac:grpSpMkLst>
            <pc:docMk/>
            <pc:sldMk cId="3168401456" sldId="257"/>
            <ac:grpSpMk id="18" creationId="{7B708E4B-0523-7F11-AC0E-98E202885BC5}"/>
          </ac:grpSpMkLst>
        </pc:grpChg>
        <pc:grpChg chg="mod">
          <ac:chgData name="Gibson, James (Growth Company)" userId="796103d5-3c3b-4850-8c40-1fef017b9f10" providerId="ADAL" clId="{8EAF4E14-2039-41C9-AB1E-187095CD7138}" dt="2025-02-13T09:35:47.390" v="22" actId="1076"/>
          <ac:grpSpMkLst>
            <pc:docMk/>
            <pc:sldMk cId="3168401456" sldId="257"/>
            <ac:grpSpMk id="21" creationId="{1C7DC6C5-8181-F328-4C4C-3933278304DB}"/>
          </ac:grpSpMkLst>
        </pc:grpChg>
        <pc:grpChg chg="mod">
          <ac:chgData name="Gibson, James (Growth Company)" userId="796103d5-3c3b-4850-8c40-1fef017b9f10" providerId="ADAL" clId="{8EAF4E14-2039-41C9-AB1E-187095CD7138}" dt="2025-02-13T09:35:16.021" v="12" actId="1076"/>
          <ac:grpSpMkLst>
            <pc:docMk/>
            <pc:sldMk cId="3168401456" sldId="257"/>
            <ac:grpSpMk id="26" creationId="{05C6EDD4-FAA2-CF4A-FAE6-7F1FC0EA6581}"/>
          </ac:grpSpMkLst>
        </pc:grpChg>
        <pc:grpChg chg="mod">
          <ac:chgData name="Gibson, James (Growth Company)" userId="796103d5-3c3b-4850-8c40-1fef017b9f10" providerId="ADAL" clId="{8EAF4E14-2039-41C9-AB1E-187095CD7138}" dt="2025-02-13T09:35:02.195" v="9" actId="1076"/>
          <ac:grpSpMkLst>
            <pc:docMk/>
            <pc:sldMk cId="3168401456" sldId="257"/>
            <ac:grpSpMk id="32" creationId="{FFCFC5B4-F79B-4484-5436-B75B3D6CC84C}"/>
          </ac:grpSpMkLst>
        </pc:grpChg>
        <pc:grpChg chg="add mod">
          <ac:chgData name="Gibson, James (Growth Company)" userId="796103d5-3c3b-4850-8c40-1fef017b9f10" providerId="ADAL" clId="{8EAF4E14-2039-41C9-AB1E-187095CD7138}" dt="2025-02-13T09:34:38.954" v="4" actId="1076"/>
          <ac:grpSpMkLst>
            <pc:docMk/>
            <pc:sldMk cId="3168401456" sldId="257"/>
            <ac:grpSpMk id="36" creationId="{72FA20D6-D289-0ECF-0A21-FD07443A40B9}"/>
          </ac:grpSpMkLst>
        </pc:grpChg>
        <pc:grpChg chg="add mod">
          <ac:chgData name="Gibson, James (Growth Company)" userId="796103d5-3c3b-4850-8c40-1fef017b9f10" providerId="ADAL" clId="{8EAF4E14-2039-41C9-AB1E-187095CD7138}" dt="2025-02-13T09:34:54.168" v="7" actId="1076"/>
          <ac:grpSpMkLst>
            <pc:docMk/>
            <pc:sldMk cId="3168401456" sldId="257"/>
            <ac:grpSpMk id="40" creationId="{AB1936C3-58F6-9268-A5A3-3FC5500279AB}"/>
          </ac:grpSpMkLst>
        </pc:grpChg>
        <pc:grpChg chg="add mod">
          <ac:chgData name="Gibson, James (Growth Company)" userId="796103d5-3c3b-4850-8c40-1fef017b9f10" providerId="ADAL" clId="{8EAF4E14-2039-41C9-AB1E-187095CD7138}" dt="2025-02-13T09:35:13.793" v="11" actId="1076"/>
          <ac:grpSpMkLst>
            <pc:docMk/>
            <pc:sldMk cId="3168401456" sldId="257"/>
            <ac:grpSpMk id="43" creationId="{DDC3A82E-55BA-5142-26A9-0EBB532143CB}"/>
          </ac:grpSpMkLst>
        </pc:grpChg>
        <pc:grpChg chg="add mod">
          <ac:chgData name="Gibson, James (Growth Company)" userId="796103d5-3c3b-4850-8c40-1fef017b9f10" providerId="ADAL" clId="{8EAF4E14-2039-41C9-AB1E-187095CD7138}" dt="2025-02-13T09:35:25.577" v="15" actId="1076"/>
          <ac:grpSpMkLst>
            <pc:docMk/>
            <pc:sldMk cId="3168401456" sldId="257"/>
            <ac:grpSpMk id="55" creationId="{CB902D0E-1D68-69C6-2E0B-E783AC332587}"/>
          </ac:grpSpMkLst>
        </pc:grpChg>
        <pc:grpChg chg="mod">
          <ac:chgData name="Gibson, James (Growth Company)" userId="796103d5-3c3b-4850-8c40-1fef017b9f10" providerId="ADAL" clId="{8EAF4E14-2039-41C9-AB1E-187095CD7138}" dt="2025-02-13T09:35:19.838" v="13" actId="1076"/>
          <ac:grpSpMkLst>
            <pc:docMk/>
            <pc:sldMk cId="3168401456" sldId="257"/>
            <ac:grpSpMk id="69" creationId="{B0B3BE8A-7E82-BB4C-DDCC-7A6D7A89C1CC}"/>
          </ac:grpSpMkLst>
        </pc:grpChg>
        <pc:grpChg chg="mod">
          <ac:chgData name="Gibson, James (Growth Company)" userId="796103d5-3c3b-4850-8c40-1fef017b9f10" providerId="ADAL" clId="{8EAF4E14-2039-41C9-AB1E-187095CD7138}" dt="2025-02-13T09:34:45.377" v="5" actId="1076"/>
          <ac:grpSpMkLst>
            <pc:docMk/>
            <pc:sldMk cId="3168401456" sldId="257"/>
            <ac:grpSpMk id="91" creationId="{D242820E-7B28-8267-5B8E-68A7FCF3265A}"/>
          </ac:grpSpMkLst>
        </pc:grpChg>
        <pc:grpChg chg="mod">
          <ac:chgData name="Gibson, James (Growth Company)" userId="796103d5-3c3b-4850-8c40-1fef017b9f10" providerId="ADAL" clId="{8EAF4E14-2039-41C9-AB1E-187095CD7138}" dt="2025-02-13T09:35:34.562" v="18" actId="1076"/>
          <ac:grpSpMkLst>
            <pc:docMk/>
            <pc:sldMk cId="3168401456" sldId="257"/>
            <ac:grpSpMk id="97" creationId="{826BEC09-E0BA-EF16-B673-888235DEABC6}"/>
          </ac:grpSpMkLst>
        </pc:grpChg>
        <pc:grpChg chg="mod">
          <ac:chgData name="Gibson, James (Growth Company)" userId="796103d5-3c3b-4850-8c40-1fef017b9f10" providerId="ADAL" clId="{8EAF4E14-2039-41C9-AB1E-187095CD7138}" dt="2025-02-13T09:34:32.341" v="2" actId="1076"/>
          <ac:grpSpMkLst>
            <pc:docMk/>
            <pc:sldMk cId="3168401456" sldId="257"/>
            <ac:grpSpMk id="100" creationId="{27228D48-1730-7A99-4522-CBC98D25A31E}"/>
          </ac:grpSpMkLst>
        </pc:grpChg>
        <pc:picChg chg="mod">
          <ac:chgData name="Gibson, James (Growth Company)" userId="796103d5-3c3b-4850-8c40-1fef017b9f10" providerId="ADAL" clId="{8EAF4E14-2039-41C9-AB1E-187095CD7138}" dt="2025-02-13T09:38:12.329" v="38" actId="1076"/>
          <ac:picMkLst>
            <pc:docMk/>
            <pc:sldMk cId="3168401456" sldId="257"/>
            <ac:picMk id="37" creationId="{04BB41F6-4DF0-8C88-16A8-D4280669D407}"/>
          </ac:picMkLst>
        </pc:picChg>
        <pc:picChg chg="mod">
          <ac:chgData name="Gibson, James (Growth Company)" userId="796103d5-3c3b-4850-8c40-1fef017b9f10" providerId="ADAL" clId="{8EAF4E14-2039-41C9-AB1E-187095CD7138}" dt="2025-02-13T09:34:25.547" v="0" actId="1076"/>
          <ac:picMkLst>
            <pc:docMk/>
            <pc:sldMk cId="3168401456" sldId="257"/>
            <ac:picMk id="44" creationId="{F020F110-7D6E-994C-F2F4-6CFBB82B81D7}"/>
          </ac:picMkLst>
        </pc:picChg>
        <pc:picChg chg="mod">
          <ac:chgData name="Gibson, James (Growth Company)" userId="796103d5-3c3b-4850-8c40-1fef017b9f10" providerId="ADAL" clId="{8EAF4E14-2039-41C9-AB1E-187095CD7138}" dt="2025-02-13T09:35:29.426" v="16" actId="1076"/>
          <ac:picMkLst>
            <pc:docMk/>
            <pc:sldMk cId="3168401456" sldId="257"/>
            <ac:picMk id="45" creationId="{0E69EEAD-AC5B-E963-B893-EAEA786D4968}"/>
          </ac:picMkLst>
        </pc:picChg>
        <pc:picChg chg="add mod">
          <ac:chgData name="Gibson, James (Growth Company)" userId="796103d5-3c3b-4850-8c40-1fef017b9f10" providerId="ADAL" clId="{8EAF4E14-2039-41C9-AB1E-187095CD7138}" dt="2025-02-13T09:37:50.344" v="34" actId="1076"/>
          <ac:picMkLst>
            <pc:docMk/>
            <pc:sldMk cId="3168401456" sldId="257"/>
            <ac:picMk id="80" creationId="{2CD0F5BE-387F-F5B2-60D6-AFB23EFD2F14}"/>
          </ac:picMkLst>
        </pc:picChg>
        <pc:picChg chg="add mod">
          <ac:chgData name="Gibson, James (Growth Company)" userId="796103d5-3c3b-4850-8c40-1fef017b9f10" providerId="ADAL" clId="{8EAF4E14-2039-41C9-AB1E-187095CD7138}" dt="2025-02-13T09:37:56.822" v="35" actId="1076"/>
          <ac:picMkLst>
            <pc:docMk/>
            <pc:sldMk cId="3168401456" sldId="257"/>
            <ac:picMk id="82" creationId="{2BBF0AE4-3A60-052A-3861-C8F568026373}"/>
          </ac:picMkLst>
        </pc:picChg>
        <pc:picChg chg="add mod">
          <ac:chgData name="Gibson, James (Growth Company)" userId="796103d5-3c3b-4850-8c40-1fef017b9f10" providerId="ADAL" clId="{8EAF4E14-2039-41C9-AB1E-187095CD7138}" dt="2025-02-13T09:38:08.145" v="37" actId="1076"/>
          <ac:picMkLst>
            <pc:docMk/>
            <pc:sldMk cId="3168401456" sldId="257"/>
            <ac:picMk id="83" creationId="{52E399AB-CA33-15F5-F8F4-95A74DF31B20}"/>
          </ac:picMkLst>
        </pc:picChg>
      </pc:sldChg>
      <pc:sldChg chg="addSp delSp modSp mod">
        <pc:chgData name="Gibson, James (Growth Company)" userId="796103d5-3c3b-4850-8c40-1fef017b9f10" providerId="ADAL" clId="{8EAF4E14-2039-41C9-AB1E-187095CD7138}" dt="2025-02-13T09:40:44.432" v="66" actId="1076"/>
        <pc:sldMkLst>
          <pc:docMk/>
          <pc:sldMk cId="647898360" sldId="264"/>
        </pc:sldMkLst>
      </pc:sldChg>
      <pc:sldChg chg="addSp modSp mod">
        <pc:chgData name="Gibson, James (Growth Company)" userId="796103d5-3c3b-4850-8c40-1fef017b9f10" providerId="ADAL" clId="{8EAF4E14-2039-41C9-AB1E-187095CD7138}" dt="2025-02-13T09:55:36.743" v="100" actId="1076"/>
        <pc:sldMkLst>
          <pc:docMk/>
          <pc:sldMk cId="4058071686" sldId="265"/>
        </pc:sldMkLst>
      </pc:sldChg>
      <pc:sldChg chg="addSp modSp mod">
        <pc:chgData name="Gibson, James (Growth Company)" userId="796103d5-3c3b-4850-8c40-1fef017b9f10" providerId="ADAL" clId="{8EAF4E14-2039-41C9-AB1E-187095CD7138}" dt="2025-02-13T09:57:29.890" v="129" actId="1076"/>
        <pc:sldMkLst>
          <pc:docMk/>
          <pc:sldMk cId="345611177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2864-CE4B-418C-A951-8B811CCE4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26754-DCC3-B625-43B3-0F3BD0FE5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AF654-FD8C-61C7-92B3-B95E5A2A2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101D7-48AC-0393-DCB4-5F8D3FAD7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4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27D-D6D5-4242-C00E-111F0AE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4C1A-8791-5607-C8B1-6AA5A97F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1FB12-5D5B-2906-8560-C38AA53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93D-2974-9124-E187-3CD1DD87F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9640-5D08-5B41-FE41-C50E6405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85F63-78EA-1054-689A-56E7B6362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C953E-3E98-E055-B89D-321AE141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8585-3C81-5E00-1347-5DE1BE3C4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02437"/>
              </p:ext>
            </p:extLst>
          </p:nvPr>
        </p:nvGraphicFramePr>
        <p:xfrm>
          <a:off x="2789852" y="703271"/>
          <a:ext cx="7631941" cy="6560090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82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Shrove Tuesday (Pancake making)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5pm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International Women’s Day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18" y="3534073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2011" y="592942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077979" y="4736827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334595" y="1387910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5C6EDD4-FAA2-CF4A-FAE6-7F1FC0EA6581}"/>
              </a:ext>
            </a:extLst>
          </p:cNvPr>
          <p:cNvGrpSpPr/>
          <p:nvPr/>
        </p:nvGrpSpPr>
        <p:grpSpPr>
          <a:xfrm rot="2700000">
            <a:off x="7335839" y="3390804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DA5DD11-61A7-63EB-B1B1-2E8604A388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092FA8D-A754-896F-763A-5F6F166916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49D53D5-B701-31C7-005B-254C6AA42D6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D92CAEA5-BAE5-F7AE-7452-17823DB97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5EF83CC-FE82-9BD2-39E6-0E87C328E4F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FCFC5B4-F79B-4484-5436-B75B3D6CC84C}"/>
              </a:ext>
            </a:extLst>
          </p:cNvPr>
          <p:cNvGrpSpPr/>
          <p:nvPr/>
        </p:nvGrpSpPr>
        <p:grpSpPr>
          <a:xfrm rot="2700000">
            <a:off x="5697995" y="261784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85E3AF91-CF2E-6AB8-E3E7-E9EB16AEAF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4BAB756-6727-3B88-709F-A155BAB4B7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72FA20D6-D289-0ECF-0A21-FD07443A40B9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7B2625F-BE23-9728-251C-F8C943F9BD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B974547-0B23-9883-BAAB-40286C44C12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B1936C3-58F6-9268-A5A3-3FC5500279AB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867F38-2EF8-4FC7-950A-1EC4C877CC32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D40E0775-C633-88D3-5BE4-EFB3826B31B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DC3A82E-55BA-5142-26A9-0EBB532143CB}"/>
              </a:ext>
            </a:extLst>
          </p:cNvPr>
          <p:cNvGrpSpPr/>
          <p:nvPr/>
        </p:nvGrpSpPr>
        <p:grpSpPr>
          <a:xfrm>
            <a:off x="6091236" y="1329171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C1EFDD8-0D7B-2FB9-39E9-5D201B8F68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6ED8A02-6034-4D28-97A2-D78B10FDEA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B902D0E-1D68-69C6-2E0B-E783AC332587}"/>
              </a:ext>
            </a:extLst>
          </p:cNvPr>
          <p:cNvGrpSpPr/>
          <p:nvPr/>
        </p:nvGrpSpPr>
        <p:grpSpPr>
          <a:xfrm>
            <a:off x="7960534" y="1450451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7782BE71-573F-053C-F513-0E0FD6F0A5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37CCCE9-723B-A2E0-9520-9D4A91442E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CD0F5BE-387F-F5B2-60D6-AFB23EFD2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1415" y="5743380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2BBF0AE4-3A60-052A-3861-C8F568026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15387" y="5873258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2E399AB-CA33-15F5-F8F4-95A74DF31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2D586-C64B-93B3-62D8-0E84FEC1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F381350-2EE2-6F3D-47C5-BE2C9D7AE8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D614AEC-559C-9A10-0DEC-71F207384452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5356BD1-4EC6-E85F-806A-183894FF82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E3756D22-73C9-7D9B-3EDE-915031A19C9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D6485C9-548A-B726-D114-5B6D49C57E0E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2F2ABBE-365B-F40F-E0DE-FDDD016FF18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1D3B256-BF21-7E9D-B1E5-90EE2964971D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4168B9A-0F86-F38D-2275-C5B5084779F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FA38D94-666A-025C-971F-1952298ED9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013407D-9B05-28D9-BAE9-3C69AE272F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7CDA872-7293-D540-D76A-82DFAB754EA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DB07BA2-6A2D-8EB3-423B-2F254C59D1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FE07F1CE-D191-D89A-F702-EEC507226B7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E697B976-3C8B-40C8-59E5-4A1D3AACA7C5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D5C1DA7-E030-A50B-5326-8A81150DAD47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9D5AAC9-10A4-7CE2-1733-8326401E488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BF776CD-B4D6-1542-4BA7-8A7E95E35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65D7E0F2-1E1E-3D46-6BD2-1380FA451A18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A38C07A-E134-597F-1C70-7BFEE84974A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0290008-3348-71AC-2872-B1FDC3D1F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50061"/>
              </p:ext>
            </p:extLst>
          </p:nvPr>
        </p:nvGraphicFramePr>
        <p:xfrm>
          <a:off x="2789852" y="703271"/>
          <a:ext cx="7631941" cy="6634827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All day.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2AB970A-6E7E-603D-8935-735C0EE8C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956B51B-3D32-C0A0-379D-4BD2AA8A5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23E30710-CAFD-A7DC-75DD-B650AC8F7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187" y="6828345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0FB36B72-2925-51D1-C5F4-12CF7A71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361C4C77-AAFD-0175-56CB-E635D226EC4A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6D5566D2-93BC-73AC-47BE-4231E5C14C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FEC59BFE-A79B-5582-B13A-4E13AC4EDA4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2A409510-255B-40DC-08BC-55A6DB222095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24B4918-F0E5-C044-548F-0B2C8E7C59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E72BECB3-F89F-F407-BA63-9D7590D5F4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6180AAF4-31B8-BBA4-DE61-79990C150A46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A9BAD8F8-9BBA-2EF5-0DFB-522EDEFC0D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3F294A6D-86D5-5711-F0C2-8CCC496FAA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489CB800-6DB7-98CC-0269-BB5758B3997A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F0178047-217D-B410-01EE-405D874D8915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4BBFBC1F-EE43-3FFF-8478-A05D125A61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212F8D92-3A27-BFA0-9031-7F0AA2514D88}"/>
              </a:ext>
            </a:extLst>
          </p:cNvPr>
          <p:cNvGrpSpPr/>
          <p:nvPr/>
        </p:nvGrpSpPr>
        <p:grpSpPr>
          <a:xfrm>
            <a:off x="8573053" y="438517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E71F116-2BD1-AC6B-43E0-5C16DB1DB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AD0AECB1-958E-3BDA-0678-4AED475FA59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F0EC8AC1-DEA4-E447-1B67-7429FC45902B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E5ED7EA-11F8-8590-1640-5875458386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7CB7332-07A8-7466-8BF1-B591F22F8B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8DF17A31-22A7-9223-89DA-2B0C99B0FE13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2C3812F-3D7A-C304-A8BC-CCBB92F2C6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02529A41-1F99-336E-8F1D-FD1729CD014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9B93DEB-3911-1272-728B-6816C5306CDB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DB160531-3ED8-29FB-5753-D047DF79EE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E3FF875C-F0E1-850F-1513-A53B25AAA907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4E0652D7-CF1C-DD85-1019-D8535569625F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85AEF22D-F04A-362F-EFDC-DBFC26832F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C7D82C72-2208-D649-473F-C76C3109F37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4AA378B0-5F68-AF30-7F39-31D952899BDF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DCABB421-2904-FD28-D8ED-1C272008BD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BE3D04FC-A697-A855-2620-955616714D0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9B3A11BB-9A56-D94A-44C3-9CB62E84F062}"/>
              </a:ext>
            </a:extLst>
          </p:cNvPr>
          <p:cNvGrpSpPr/>
          <p:nvPr/>
        </p:nvGrpSpPr>
        <p:grpSpPr>
          <a:xfrm>
            <a:off x="3278862" y="3579338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F475BAC-7EE1-2881-5FD6-057CAE47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216029D9-8EEA-F0C1-012F-A47FC355B1A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1286DA9-7B37-55F0-4795-972D3D310F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C4943219-C254-0B40-A3F1-BDB75D0258C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170BAFB-58E8-67E8-587D-2F2500124717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BA32D518-0A10-ECC8-B63C-4F57551752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40A5E63-2FF9-DE5E-A71F-666D2B89D1A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6A54E9A5-8BFC-A1B2-2EF5-D63C94163762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4B3E0265-F8EA-C271-097A-C51C4C432C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243CDAC5-75DA-EEB4-766A-322D0D3DBA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D686DF92-0780-AC69-389E-8BAC998D4A46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2BB94329-3811-853D-73B2-3A8CF559885B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F49111D0-DED9-228F-81B9-6B461CC46E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BAA68F48-C219-BBED-6E00-73C7E54C4F5C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1A2F2C09-CCFF-E446-E5E5-07AF28F21D4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22DD4143-BAD9-D767-8389-FE85FA9C666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8C7B3E9A-C68E-249A-9D22-FB852454F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2868" y="4328993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7CC67F93-F788-AFEC-EC8A-C37C9629A1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01555" y="6710378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ACCAB7E-EDD8-6339-42DC-B18CE6D8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277" y="3454508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BD80D-1CF4-E153-F8E0-2971C18F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CB7CF4D-657D-9FE6-4C2C-2A0E51741B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E94486-5DBF-8374-6FFA-64826508FEA1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1A07D6-E8F6-34D4-7E30-980C0B7576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B6BFE4A-23EC-B0EC-1B71-0CC507F25F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85B53DB-7591-0B15-F07C-DFB3B3E23D6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6FEB70-6A91-BDD9-B006-08DB26083E5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EA146E2-E616-3713-3FDC-0C6A56B6064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DE43ED6-34F5-7B52-5495-21C639A8825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2609B33-F9B2-8317-6DFA-6251E5D75D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E9F9CDA-E3AA-E41C-3E91-EA8FB1418A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729694A-B848-7940-5CD8-D2BBE54149E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77EB69C-C961-FEB7-22FD-1C84A35367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E2D7261-E9C3-9CF1-4C5A-31911BCE35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8A876CF-7AAD-F9CC-0566-430DC775B4F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CA2EA0B-B20A-0861-0A56-EF4AAF1EEFD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B4DD51A-7D34-2CAC-D239-598D6BD8AC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B572FA7-530A-2E0D-4D7E-0F76E317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F2D4432-D5FA-10E4-24D1-4CA4E872F4F9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2ECB5C9-AE8C-B272-062F-646C4C7E1F2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B405412-7868-CC21-9871-8EB35DE1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47514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Neurodiversity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4A1B70F-1FCD-2948-0212-2A0A4C2B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7FDAFBF-4550-FDBB-4858-207D2F547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169EEC1-DBCE-8130-96E9-7129D1F18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B26F045-EA64-E8C0-8930-E75FEB84D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1AA701F-7ED6-F161-12FA-40E2B783A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E00A0950-3A90-B5A8-8E8F-2640ED651574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F27CD0D1-0A32-4CA6-B652-614D6A548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ED1C67CE-B087-BF8E-FBE1-73D60852B6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61D67E-2A44-760E-44EF-1B0D7D308B92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AC3B31F-143B-4477-8E9A-4AF2834176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FCA7C5B-8AD3-A561-075A-B76D7AB6AA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EB29297D-0D13-4D8E-0669-92C3278ACD60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874DF55-6D98-E228-C9E2-D6DA087C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36F698D-01C2-1BE1-27B2-27B9D7921D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E08B6376-003E-8498-F6FE-F0EA12CA2643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92D6B5B-602A-B80B-5264-CBE1A770680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2A2F7F2-B3E6-ED01-468B-AA36848F1E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A6930C78-6911-0399-6591-E3E5390957DD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881CC47-9531-4548-F302-F31FF2BD2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9B3BEFC-3BF1-4731-043D-76C2F3529C3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8047F77-CCF5-E800-380B-01DE719029D9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F1E9C57-E0A8-6558-7EEF-7C353B00CFF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6BE5F09B-3C48-D2E4-E4A8-B33BE68F394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C5A5F956-12C7-2A7E-EDF3-BD1D282C7EB8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D370F55-26B8-5B22-282C-D190A2B2F3E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2BD28DF-355B-C3FC-BB65-84D180C29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D867A56C-0250-0450-B0EF-B6B25AFD9709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643DC82-E72C-2F93-5836-1D9B87A9E1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35FEE095-84B7-2583-4B4D-BE82DF33626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AA0F0449-308C-A120-DC29-0038CEA2F9BE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ACA7D73-3852-43EB-845B-1B0F660F9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F51E240-1E63-F729-E9B9-0B6C9D6E704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CC77D79-6AC6-355A-EA7A-519226A6E647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5AC8569-B0FB-8474-288A-7CF92E4BDF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0B7CAD6-41C3-0870-E71A-8835895AFE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746FBA-C2C8-D907-6E3C-C82373375B03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5C34F4-4334-4E6A-0EB7-56D1BA5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1A902A90-C87D-0F6F-01F1-BAB26BF1A436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797BFB2-05C0-D311-C88D-AC46E610B5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90B4764D-B311-48FB-E667-B1D59DB0B2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621A9DD1-1AA4-C0A8-2BCD-7A97BD7E4C5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3A1F85E-9AFF-7EB2-1D2F-D15D6359A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D1489A7-D17D-A704-4644-6F6DEB086E6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D6F93C29-957D-1C0E-66A2-23A827F8BDCB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8BE13F0-6F58-7CC2-E6B6-43F532513B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2AE96135-55F5-D554-7202-6FE90722A94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E92D43F-7BBA-CDD6-31D8-547C0FE40C05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EC94A25-9AAB-C680-4E47-81ED223782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144C6B5-3359-A0B2-FBA0-0FC320BD83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CC7C6D8-1F33-8D9A-58E6-B81437B85867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17D0810-EF48-A019-D43A-03CFCF88FF8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3984172-0B99-92D9-D440-A39B66D9A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C0194902-A72C-F525-098A-A35822D06AF5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00A436D1-805E-8AC4-DB4D-17F0C1438F9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1AF4AB4-54EC-2EFE-1FD7-9D0A35D9ACF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32061FE-B718-91E2-9173-DB4866CC6178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9C457C1-9996-BC82-6E7C-E862AD81B0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D172DCCC-3A81-D979-55C0-ECE6199AADF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A5D8C1DB-8940-B146-AA86-7AC58BC6F323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6034DF09-0840-F9C3-556A-55DEE1607C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54A15A22-812C-DB99-1411-9C18EBF909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735F891-73E8-16C5-D3C4-3940351D1D8D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074F3DE-03EB-5EFA-3DAD-49AB0E435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3A74BE8B-96DA-0BBC-24E2-9B7B4B7BD0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F6F8D72-2144-8EF6-0988-DB6F04C551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C34CE6F4-89F6-FF2E-4CF9-96C60C9EF6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4656778-BE80-A529-2A60-61E8382EEA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0854086B-C665-AAEC-35C3-100C215071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D04A13E-DD74-30F3-E214-97A77BE1E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05D39-93F2-75AA-0263-F6A98DA3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F014AA6-DB93-6600-5E38-197010FB7AF6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E64995F-27B3-876D-CCD5-1ACB32060ACE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A0EE1C7-0534-8C2C-403D-53A9B9A602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C75E3DC-D881-7144-D061-F242644FA57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A3FD1F0-BBB7-3B7E-235A-1B22A077E98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9E88882-4D72-3153-DFB3-56780A0C6E0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223A2DF-0951-6AEE-7FFD-877F50F8D1C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686799A-41A6-F882-FA25-4C39E14A6BD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6D6B654-C826-A5A5-3FC3-8618B52E90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7769ED1-46CD-4981-1E69-5CF4D8EDF6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C15BE7D-A7BA-EE27-D4F5-4B144720B827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373A329-18B5-32A7-2CAF-8CF035D0257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54465DC-59E9-553D-DD19-AA3C649821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4F27108-5B1B-43F8-DEA9-2F40B8AD302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A6E24DE-CBCF-006A-94B3-61FAFE47019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3DAB57C-1097-9CA4-932A-F515C8BE499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CBE6007-2A58-0A43-5F43-817607CF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FC7A83F-C53D-FF30-CA55-FE70333B9B7F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2F66176-7238-5513-1D72-1997DC7A02C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BDA98B4-5FF0-C9A6-FBF0-4FFF546EE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30410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520088AC-0C00-B7D2-2F37-A50C58D5A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CA3E8CFC-6333-FDCD-E386-2288FBE217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E9B27C2-C82B-1ACE-6D2D-658DE45D0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AFFD2524-153D-6C8B-97BB-75E0BE2BC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FC4FC16D-E543-0E73-88B8-F035044A1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1879A9D7-443E-FED1-3D18-1DF9B6FE9E42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ABC73E18-AB5B-A3F0-92EC-D62F7541E7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33853C5E-327E-8805-0DBC-F92B66F5809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EDD9941-DE76-C5EE-A3DA-070C584DCBFD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3B131721-8361-D176-7F38-25B14689753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DA8CD7F-283A-5CB4-8BB0-A939ACCD8D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7188010D-41D3-88CE-53A3-78FCA6EE74D1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F3C57294-907D-1B5D-834F-4D8DB909E5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6A97F9B1-FFCA-1FE1-A7F2-502CF1875A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3082AAB-9F02-6F9B-0E67-3AAB5F5A712C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441824FB-3DE9-5A98-0388-FFE9AE75CBB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6EE975DC-3914-F632-C542-BFF36EE648E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FE023BFF-41F5-C34E-B59E-5613A761297C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44C2BCF-C607-5FD9-F2CB-4225F5336B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AB3C706D-E7E9-AC9B-56D0-4AFFA087BB4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20996F5-2A69-16C1-DEA1-ED8193006B8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ACEC1F17-D007-0A6D-CBBE-6A2A18D55DC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FA8A18C-63E0-1A6B-402C-DC32C28D68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F34E66C4-D8CE-0632-37F6-965655A7CB0A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22BBB9B0-59DC-4F17-2899-A87F02EB80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9BB30A4-4545-1F70-EBBA-7C3D1AE0B7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49BEAC48-780E-625E-CE1C-C38753F78ADD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6084BDF-E0DD-DAE7-79A8-FB62532535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4002B2F8-8C68-E1B8-4F24-A18AFF54E50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3EDD4D08-E2A7-6B87-1E8A-3EB9168CD25F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45E945F6-4C85-DFFB-18FE-E932FA72D0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D0924936-2E42-1022-7CCC-29C1B7A16BB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AB152618-B341-14D7-C0C8-8AA64F91DAB9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078D8ACA-1DFE-95FB-726F-7DE32662183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467ABF1-84E6-7E23-71B3-BE47651EB5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3D4EE458-9E32-7B2C-D5F6-A403929E5951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EE791A0F-DFA5-5DF2-2B24-73B59460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CB1CD636-D439-3582-120B-0AEDE415E49D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F4E9B0F-428C-C098-5011-DE0F3E19F5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A2C4020-FB18-D40D-1842-8D141B477E9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8544BE14-9450-FA76-97E2-883661E17047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821EA6B0-C0E3-1E6B-07E7-C30846BE2C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08F9282F-C054-CD7C-39E3-947AF1AFFEC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A3266F8-B29E-CC64-13BA-F9EFF8EFB464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11CFB85-BB70-76D4-C989-5A269A6FA5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3B77F89B-606A-D5BB-8F90-87A9817736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843D6545-5504-3A41-359A-D527102CCDC3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38602748-915A-19CF-0459-C752F71421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11ECD06-F5EE-C492-5794-DA1501E576D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82EED8B1-21AC-9990-9627-976CD9C52528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7532DE-659C-0334-9B53-0C846CEEEA2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FACC5F88-EB22-4295-21A4-A754A0622D3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B1E8193C-079F-817D-D2D6-1108C86FFB49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3D9AC80-C701-E087-2031-45211BD807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21CED76-24F0-9FA0-715F-8E15612391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260C0065-2807-4903-3C02-098A8D68E478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F4A8CAC-B72A-C1C6-7281-28909030CB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38C73EF-393B-0675-DBCD-CC7ADBAFA6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D8437E92-1088-E892-928E-B158826B6378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946A661F-9B32-CEF3-ADFB-813D52F77F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90257E1A-0AF1-469C-049A-75A506589D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4F38A6C2-0DA7-9601-54F2-13F1ED0983A3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EF1B5EC9-4D9B-9CF4-49B5-EB61C7DD41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2FEA291D-4701-2FDE-F7F7-3A02B65F4AB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E25C5DBE-F5B5-3D05-E033-D5FBC612B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8BFB7876-D095-C1B0-B4B8-A16A83A97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16B76A7-A8FD-5720-D1C8-F1271696B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46C02441-C3B2-311C-56C5-C9B0AC4D6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CD5DD72-63C6-3771-0903-958B8A32E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39022ca7-da8b-462c-ac53-cf911d2e7c5d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21fe2dc5-e687-4b08-a992-8b5ade4d5474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571CAD-9404-4D37-BFE1-14816ACD2400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970</Words>
  <Application>Microsoft Office PowerPoint</Application>
  <PresentationFormat>Custom</PresentationFormat>
  <Paragraphs>285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Aptos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9</cp:revision>
  <dcterms:created xsi:type="dcterms:W3CDTF">2006-08-16T00:00:00Z</dcterms:created>
  <dcterms:modified xsi:type="dcterms:W3CDTF">2025-02-18T13:24:57Z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