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9"/>
  </p:notesMasterIdLst>
  <p:sldIdLst>
    <p:sldId id="284" r:id="rId5"/>
    <p:sldId id="295" r:id="rId6"/>
    <p:sldId id="294" r:id="rId7"/>
    <p:sldId id="293" r:id="rId8"/>
  </p:sldIdLst>
  <p:sldSz cx="10693400" cy="7556500"/>
  <p:notesSz cx="6797675" cy="9926638"/>
  <p:embeddedFontLst>
    <p:embeddedFont>
      <p:font typeface="DM Sans" pitchFamily="2" charset="0"/>
      <p:regular r:id="rId10"/>
      <p:bold r:id="rId11"/>
      <p:italic r:id="rId12"/>
      <p:boldItalic r:id="rId13"/>
    </p:embeddedFont>
    <p:embeddedFont>
      <p:font typeface="DM Sans Bold" charset="0"/>
      <p:regular r:id="rId14"/>
      <p:bold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3E2"/>
    <a:srgbClr val="DFB160"/>
    <a:srgbClr val="7B6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539C24-AAD3-49A9-81E1-EF87239634F3}" v="5" dt="2025-05-21T10:15:00.7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160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4.fntdata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font" Target="fonts/font3.fntdata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2.fntdata"/><Relationship Id="rId5" Type="http://schemas.openxmlformats.org/officeDocument/2006/relationships/slide" Target="slides/slide1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ggins, Teigan (Growth Company)" userId="6b977de3-eeb6-4d36-aa47-2111edbf69f3" providerId="ADAL" clId="{0B77321A-C360-4699-AE87-5F03A79C2EB3}"/>
    <pc:docChg chg="custSel delSld modSld">
      <pc:chgData name="Higgins, Teigan (Growth Company)" userId="6b977de3-eeb6-4d36-aa47-2111edbf69f3" providerId="ADAL" clId="{0B77321A-C360-4699-AE87-5F03A79C2EB3}" dt="2025-05-22T08:20:11.095" v="104" actId="14734"/>
      <pc:docMkLst>
        <pc:docMk/>
      </pc:docMkLst>
      <pc:sldChg chg="delSp modSp mod">
        <pc:chgData name="Higgins, Teigan (Growth Company)" userId="6b977de3-eeb6-4d36-aa47-2111edbf69f3" providerId="ADAL" clId="{0B77321A-C360-4699-AE87-5F03A79C2EB3}" dt="2025-05-22T08:18:29.997" v="21" actId="122"/>
        <pc:sldMkLst>
          <pc:docMk/>
          <pc:sldMk cId="2186031506" sldId="284"/>
        </pc:sldMkLst>
        <pc:spChg chg="mod">
          <ac:chgData name="Higgins, Teigan (Growth Company)" userId="6b977de3-eeb6-4d36-aa47-2111edbf69f3" providerId="ADAL" clId="{0B77321A-C360-4699-AE87-5F03A79C2EB3}" dt="2025-05-22T08:17:44.842" v="8" actId="1076"/>
          <ac:spMkLst>
            <pc:docMk/>
            <pc:sldMk cId="2186031506" sldId="284"/>
            <ac:spMk id="53" creationId="{7BA235FB-2281-5456-0923-C6E3545EF61C}"/>
          </ac:spMkLst>
        </pc:spChg>
        <pc:spChg chg="mod">
          <ac:chgData name="Higgins, Teigan (Growth Company)" userId="6b977de3-eeb6-4d36-aa47-2111edbf69f3" providerId="ADAL" clId="{0B77321A-C360-4699-AE87-5F03A79C2EB3}" dt="2025-05-22T08:17:46.430" v="9" actId="1076"/>
          <ac:spMkLst>
            <pc:docMk/>
            <pc:sldMk cId="2186031506" sldId="284"/>
            <ac:spMk id="103" creationId="{D727D404-8DEA-0C6F-7996-B3C35C97E7D2}"/>
          </ac:spMkLst>
        </pc:spChg>
        <pc:grpChg chg="mod">
          <ac:chgData name="Higgins, Teigan (Growth Company)" userId="6b977de3-eeb6-4d36-aa47-2111edbf69f3" providerId="ADAL" clId="{0B77321A-C360-4699-AE87-5F03A79C2EB3}" dt="2025-05-22T08:18:02.626" v="13" actId="1076"/>
          <ac:grpSpMkLst>
            <pc:docMk/>
            <pc:sldMk cId="2186031506" sldId="284"/>
            <ac:grpSpMk id="12" creationId="{1CC9250F-7CA4-E07D-88E7-667112A706E0}"/>
          </ac:grpSpMkLst>
        </pc:grpChg>
        <pc:grpChg chg="mod">
          <ac:chgData name="Higgins, Teigan (Growth Company)" userId="6b977de3-eeb6-4d36-aa47-2111edbf69f3" providerId="ADAL" clId="{0B77321A-C360-4699-AE87-5F03A79C2EB3}" dt="2025-05-22T08:18:12.035" v="15" actId="1076"/>
          <ac:grpSpMkLst>
            <pc:docMk/>
            <pc:sldMk cId="2186031506" sldId="284"/>
            <ac:grpSpMk id="26" creationId="{DD80B1F2-7444-8405-B45A-EA46B2B1F5AB}"/>
          </ac:grpSpMkLst>
        </pc:grpChg>
        <pc:grpChg chg="mod">
          <ac:chgData name="Higgins, Teigan (Growth Company)" userId="6b977de3-eeb6-4d36-aa47-2111edbf69f3" providerId="ADAL" clId="{0B77321A-C360-4699-AE87-5F03A79C2EB3}" dt="2025-05-22T08:18:09.811" v="14" actId="1076"/>
          <ac:grpSpMkLst>
            <pc:docMk/>
            <pc:sldMk cId="2186031506" sldId="284"/>
            <ac:grpSpMk id="32" creationId="{C829ABA6-2403-8968-4CBB-62367A8FB5DC}"/>
          </ac:grpSpMkLst>
        </pc:grpChg>
        <pc:grpChg chg="mod">
          <ac:chgData name="Higgins, Teigan (Growth Company)" userId="6b977de3-eeb6-4d36-aa47-2111edbf69f3" providerId="ADAL" clId="{0B77321A-C360-4699-AE87-5F03A79C2EB3}" dt="2025-05-22T08:17:41.279" v="6" actId="1076"/>
          <ac:grpSpMkLst>
            <pc:docMk/>
            <pc:sldMk cId="2186031506" sldId="284"/>
            <ac:grpSpMk id="35" creationId="{3BE02499-6E8D-03EF-CF6F-C8C9CA766AAA}"/>
          </ac:grpSpMkLst>
        </pc:grpChg>
        <pc:grpChg chg="mod">
          <ac:chgData name="Higgins, Teigan (Growth Company)" userId="6b977de3-eeb6-4d36-aa47-2111edbf69f3" providerId="ADAL" clId="{0B77321A-C360-4699-AE87-5F03A79C2EB3}" dt="2025-05-22T08:17:39.543" v="5" actId="1076"/>
          <ac:grpSpMkLst>
            <pc:docMk/>
            <pc:sldMk cId="2186031506" sldId="284"/>
            <ac:grpSpMk id="38" creationId="{A6C137A9-2624-CE5C-4FD1-645EDE17FF17}"/>
          </ac:grpSpMkLst>
        </pc:grpChg>
        <pc:grpChg chg="mod">
          <ac:chgData name="Higgins, Teigan (Growth Company)" userId="6b977de3-eeb6-4d36-aa47-2111edbf69f3" providerId="ADAL" clId="{0B77321A-C360-4699-AE87-5F03A79C2EB3}" dt="2025-05-22T08:17:36.289" v="4" actId="1076"/>
          <ac:grpSpMkLst>
            <pc:docMk/>
            <pc:sldMk cId="2186031506" sldId="284"/>
            <ac:grpSpMk id="41" creationId="{430AA3C7-007B-4761-86FE-F1E38CAACC7F}"/>
          </ac:grpSpMkLst>
        </pc:grpChg>
        <pc:grpChg chg="mod">
          <ac:chgData name="Higgins, Teigan (Growth Company)" userId="6b977de3-eeb6-4d36-aa47-2111edbf69f3" providerId="ADAL" clId="{0B77321A-C360-4699-AE87-5F03A79C2EB3}" dt="2025-05-22T08:17:43.179" v="7" actId="1076"/>
          <ac:grpSpMkLst>
            <pc:docMk/>
            <pc:sldMk cId="2186031506" sldId="284"/>
            <ac:grpSpMk id="54" creationId="{130F046E-45D3-2C24-4A27-FBC13315C4BD}"/>
          </ac:grpSpMkLst>
        </pc:grpChg>
        <pc:grpChg chg="mod">
          <ac:chgData name="Higgins, Teigan (Growth Company)" userId="6b977de3-eeb6-4d36-aa47-2111edbf69f3" providerId="ADAL" clId="{0B77321A-C360-4699-AE87-5F03A79C2EB3}" dt="2025-05-22T08:18:13.795" v="16" actId="1076"/>
          <ac:grpSpMkLst>
            <pc:docMk/>
            <pc:sldMk cId="2186031506" sldId="284"/>
            <ac:grpSpMk id="74" creationId="{DACD55EF-6DC6-DC3C-BC22-38ABA185D249}"/>
          </ac:grpSpMkLst>
        </pc:grpChg>
        <pc:grpChg chg="mod">
          <ac:chgData name="Higgins, Teigan (Growth Company)" userId="6b977de3-eeb6-4d36-aa47-2111edbf69f3" providerId="ADAL" clId="{0B77321A-C360-4699-AE87-5F03A79C2EB3}" dt="2025-05-22T08:18:19.846" v="19" actId="1076"/>
          <ac:grpSpMkLst>
            <pc:docMk/>
            <pc:sldMk cId="2186031506" sldId="284"/>
            <ac:grpSpMk id="97" creationId="{09435E5E-9666-EC8D-ED9F-58F0949B2C09}"/>
          </ac:grpSpMkLst>
        </pc:grpChg>
        <pc:grpChg chg="del">
          <ac:chgData name="Higgins, Teigan (Growth Company)" userId="6b977de3-eeb6-4d36-aa47-2111edbf69f3" providerId="ADAL" clId="{0B77321A-C360-4699-AE87-5F03A79C2EB3}" dt="2025-05-22T08:18:17.610" v="18" actId="478"/>
          <ac:grpSpMkLst>
            <pc:docMk/>
            <pc:sldMk cId="2186031506" sldId="284"/>
            <ac:grpSpMk id="100" creationId="{D1A411D9-A01A-A76D-D6F1-230EC9A60467}"/>
          </ac:grpSpMkLst>
        </pc:grpChg>
        <pc:grpChg chg="mod">
          <ac:chgData name="Higgins, Teigan (Growth Company)" userId="6b977de3-eeb6-4d36-aa47-2111edbf69f3" providerId="ADAL" clId="{0B77321A-C360-4699-AE87-5F03A79C2EB3}" dt="2025-05-22T08:18:15.350" v="17" actId="1076"/>
          <ac:grpSpMkLst>
            <pc:docMk/>
            <pc:sldMk cId="2186031506" sldId="284"/>
            <ac:grpSpMk id="115" creationId="{3AFD48B6-6CE5-9BE4-CCD5-BC5F6E868873}"/>
          </ac:grpSpMkLst>
        </pc:grpChg>
        <pc:graphicFrameChg chg="mod modGraphic">
          <ac:chgData name="Higgins, Teigan (Growth Company)" userId="6b977de3-eeb6-4d36-aa47-2111edbf69f3" providerId="ADAL" clId="{0B77321A-C360-4699-AE87-5F03A79C2EB3}" dt="2025-05-22T08:18:29.997" v="21" actId="122"/>
          <ac:graphicFrameMkLst>
            <pc:docMk/>
            <pc:sldMk cId="2186031506" sldId="284"/>
            <ac:graphicFrameMk id="7" creationId="{D3C07A7B-DF3E-739B-C8C1-3CEB81681593}"/>
          </ac:graphicFrameMkLst>
        </pc:graphicFrameChg>
        <pc:picChg chg="mod">
          <ac:chgData name="Higgins, Teigan (Growth Company)" userId="6b977de3-eeb6-4d36-aa47-2111edbf69f3" providerId="ADAL" clId="{0B77321A-C360-4699-AE87-5F03A79C2EB3}" dt="2025-05-22T08:17:34.288" v="3" actId="1076"/>
          <ac:picMkLst>
            <pc:docMk/>
            <pc:sldMk cId="2186031506" sldId="284"/>
            <ac:picMk id="20" creationId="{715A877F-548D-E1D3-EDEA-D49BAB54BB8B}"/>
          </ac:picMkLst>
        </pc:picChg>
      </pc:sldChg>
      <pc:sldChg chg="del">
        <pc:chgData name="Higgins, Teigan (Growth Company)" userId="6b977de3-eeb6-4d36-aa47-2111edbf69f3" providerId="ADAL" clId="{0B77321A-C360-4699-AE87-5F03A79C2EB3}" dt="2025-05-22T08:19:59.201" v="101" actId="2696"/>
        <pc:sldMkLst>
          <pc:docMk/>
          <pc:sldMk cId="3925490231" sldId="292"/>
        </pc:sldMkLst>
      </pc:sldChg>
      <pc:sldChg chg="modSp mod">
        <pc:chgData name="Higgins, Teigan (Growth Company)" userId="6b977de3-eeb6-4d36-aa47-2111edbf69f3" providerId="ADAL" clId="{0B77321A-C360-4699-AE87-5F03A79C2EB3}" dt="2025-05-22T08:20:11.095" v="104" actId="14734"/>
        <pc:sldMkLst>
          <pc:docMk/>
          <pc:sldMk cId="1566836713" sldId="293"/>
        </pc:sldMkLst>
        <pc:graphicFrameChg chg="mod modGraphic">
          <ac:chgData name="Higgins, Teigan (Growth Company)" userId="6b977de3-eeb6-4d36-aa47-2111edbf69f3" providerId="ADAL" clId="{0B77321A-C360-4699-AE87-5F03A79C2EB3}" dt="2025-05-22T08:20:11.095" v="104" actId="14734"/>
          <ac:graphicFrameMkLst>
            <pc:docMk/>
            <pc:sldMk cId="1566836713" sldId="293"/>
            <ac:graphicFrameMk id="7" creationId="{36040077-B475-5006-7E01-E99C00B156BE}"/>
          </ac:graphicFrameMkLst>
        </pc:graphicFrameChg>
      </pc:sldChg>
      <pc:sldChg chg="delSp modSp mod">
        <pc:chgData name="Higgins, Teigan (Growth Company)" userId="6b977de3-eeb6-4d36-aa47-2111edbf69f3" providerId="ADAL" clId="{0B77321A-C360-4699-AE87-5F03A79C2EB3}" dt="2025-05-22T08:19:51.525" v="100" actId="1036"/>
        <pc:sldMkLst>
          <pc:docMk/>
          <pc:sldMk cId="1319640377" sldId="294"/>
        </pc:sldMkLst>
        <pc:spChg chg="del">
          <ac:chgData name="Higgins, Teigan (Growth Company)" userId="6b977de3-eeb6-4d36-aa47-2111edbf69f3" providerId="ADAL" clId="{0B77321A-C360-4699-AE87-5F03A79C2EB3}" dt="2025-05-22T08:19:05.320" v="58" actId="478"/>
          <ac:spMkLst>
            <pc:docMk/>
            <pc:sldMk cId="1319640377" sldId="294"/>
            <ac:spMk id="53" creationId="{F1B9D35B-18B9-13AA-19A8-A6543F793DCE}"/>
          </ac:spMkLst>
        </pc:spChg>
        <pc:spChg chg="del">
          <ac:chgData name="Higgins, Teigan (Growth Company)" userId="6b977de3-eeb6-4d36-aa47-2111edbf69f3" providerId="ADAL" clId="{0B77321A-C360-4699-AE87-5F03A79C2EB3}" dt="2025-05-22T08:19:27.887" v="82" actId="478"/>
          <ac:spMkLst>
            <pc:docMk/>
            <pc:sldMk cId="1319640377" sldId="294"/>
            <ac:spMk id="104" creationId="{B12F6933-A354-95A7-B635-00E1B30CBBAB}"/>
          </ac:spMkLst>
        </pc:spChg>
        <pc:grpChg chg="del">
          <ac:chgData name="Higgins, Teigan (Growth Company)" userId="6b977de3-eeb6-4d36-aa47-2111edbf69f3" providerId="ADAL" clId="{0B77321A-C360-4699-AE87-5F03A79C2EB3}" dt="2025-05-22T08:19:04.082" v="57" actId="478"/>
          <ac:grpSpMkLst>
            <pc:docMk/>
            <pc:sldMk cId="1319640377" sldId="294"/>
            <ac:grpSpMk id="54" creationId="{645B80D7-3B54-4C64-472F-A014EC31FD3D}"/>
          </ac:grpSpMkLst>
        </pc:grpChg>
        <pc:grpChg chg="del">
          <ac:chgData name="Higgins, Teigan (Growth Company)" userId="6b977de3-eeb6-4d36-aa47-2111edbf69f3" providerId="ADAL" clId="{0B77321A-C360-4699-AE87-5F03A79C2EB3}" dt="2025-05-22T08:19:27.414" v="81" actId="478"/>
          <ac:grpSpMkLst>
            <pc:docMk/>
            <pc:sldMk cId="1319640377" sldId="294"/>
            <ac:grpSpMk id="118" creationId="{3407DE1B-5973-BC73-7694-A002A285285F}"/>
          </ac:grpSpMkLst>
        </pc:grpChg>
        <pc:graphicFrameChg chg="mod modGraphic">
          <ac:chgData name="Higgins, Teigan (Growth Company)" userId="6b977de3-eeb6-4d36-aa47-2111edbf69f3" providerId="ADAL" clId="{0B77321A-C360-4699-AE87-5F03A79C2EB3}" dt="2025-05-22T08:19:51.525" v="100" actId="1036"/>
          <ac:graphicFrameMkLst>
            <pc:docMk/>
            <pc:sldMk cId="1319640377" sldId="294"/>
            <ac:graphicFrameMk id="7" creationId="{42EBCFAB-E8A5-C291-0C58-CDB1A07FA931}"/>
          </ac:graphicFrameMkLst>
        </pc:graphicFrameChg>
      </pc:sldChg>
    </pc:docChg>
  </pc:docChgLst>
  <pc:docChgLst>
    <pc:chgData name="Higgins, Teigan (Growth Company)" userId="6b977de3-eeb6-4d36-aa47-2111edbf69f3" providerId="ADAL" clId="{1C9C2C7D-E17C-4D99-9449-B6DD4D947CBA}"/>
    <pc:docChg chg="undo custSel modSld">
      <pc:chgData name="Higgins, Teigan (Growth Company)" userId="6b977de3-eeb6-4d36-aa47-2111edbf69f3" providerId="ADAL" clId="{1C9C2C7D-E17C-4D99-9449-B6DD4D947CBA}" dt="2025-04-24T12:46:21.163" v="38" actId="1076"/>
      <pc:docMkLst>
        <pc:docMk/>
      </pc:docMkLst>
      <pc:sldChg chg="modSp mod">
        <pc:chgData name="Higgins, Teigan (Growth Company)" userId="6b977de3-eeb6-4d36-aa47-2111edbf69f3" providerId="ADAL" clId="{1C9C2C7D-E17C-4D99-9449-B6DD4D947CBA}" dt="2025-04-24T12:44:16.328" v="11" actId="20577"/>
        <pc:sldMkLst>
          <pc:docMk/>
          <pc:sldMk cId="2304908735" sldId="283"/>
        </pc:sldMkLst>
      </pc:sldChg>
      <pc:sldChg chg="modSp mod">
        <pc:chgData name="Higgins, Teigan (Growth Company)" userId="6b977de3-eeb6-4d36-aa47-2111edbf69f3" providerId="ADAL" clId="{1C9C2C7D-E17C-4D99-9449-B6DD4D947CBA}" dt="2025-04-24T12:45:57.845" v="32" actId="1076"/>
        <pc:sldMkLst>
          <pc:docMk/>
          <pc:sldMk cId="2186031506" sldId="284"/>
        </pc:sldMkLst>
        <pc:spChg chg="mod">
          <ac:chgData name="Higgins, Teigan (Growth Company)" userId="6b977de3-eeb6-4d36-aa47-2111edbf69f3" providerId="ADAL" clId="{1C9C2C7D-E17C-4D99-9449-B6DD4D947CBA}" dt="2025-04-24T12:45:55.918" v="31" actId="1076"/>
          <ac:spMkLst>
            <pc:docMk/>
            <pc:sldMk cId="2186031506" sldId="284"/>
            <ac:spMk id="55" creationId="{22F1D7DF-79C2-FF78-91C7-9ACCE66E30EC}"/>
          </ac:spMkLst>
        </pc:spChg>
        <pc:spChg chg="mod">
          <ac:chgData name="Higgins, Teigan (Growth Company)" userId="6b977de3-eeb6-4d36-aa47-2111edbf69f3" providerId="ADAL" clId="{1C9C2C7D-E17C-4D99-9449-B6DD4D947CBA}" dt="2025-04-24T12:45:53.819" v="30" actId="1076"/>
          <ac:spMkLst>
            <pc:docMk/>
            <pc:sldMk cId="2186031506" sldId="284"/>
            <ac:spMk id="56" creationId="{6E60D08E-0020-F853-334C-0BD2221EEA68}"/>
          </ac:spMkLst>
        </pc:spChg>
        <pc:spChg chg="mod">
          <ac:chgData name="Higgins, Teigan (Growth Company)" userId="6b977de3-eeb6-4d36-aa47-2111edbf69f3" providerId="ADAL" clId="{1C9C2C7D-E17C-4D99-9449-B6DD4D947CBA}" dt="2025-04-24T12:45:57.845" v="32" actId="1076"/>
          <ac:spMkLst>
            <pc:docMk/>
            <pc:sldMk cId="2186031506" sldId="284"/>
            <ac:spMk id="103" creationId="{D727D404-8DEA-0C6F-7996-B3C35C97E7D2}"/>
          </ac:spMkLst>
        </pc:spChg>
        <pc:grpChg chg="mod">
          <ac:chgData name="Higgins, Teigan (Growth Company)" userId="6b977de3-eeb6-4d36-aa47-2111edbf69f3" providerId="ADAL" clId="{1C9C2C7D-E17C-4D99-9449-B6DD4D947CBA}" dt="2025-04-24T12:45:48.052" v="28" actId="1076"/>
          <ac:grpSpMkLst>
            <pc:docMk/>
            <pc:sldMk cId="2186031506" sldId="284"/>
            <ac:grpSpMk id="139" creationId="{24180481-F32C-4AD5-744E-F89263FDCEB3}"/>
          </ac:grpSpMkLst>
        </pc:grpChg>
        <pc:grpChg chg="mod">
          <ac:chgData name="Higgins, Teigan (Growth Company)" userId="6b977de3-eeb6-4d36-aa47-2111edbf69f3" providerId="ADAL" clId="{1C9C2C7D-E17C-4D99-9449-B6DD4D947CBA}" dt="2025-04-24T12:45:49.483" v="29" actId="1076"/>
          <ac:grpSpMkLst>
            <pc:docMk/>
            <pc:sldMk cId="2186031506" sldId="284"/>
            <ac:grpSpMk id="154" creationId="{A1FECA4D-E8E3-784A-369A-77C2913783E0}"/>
          </ac:grpSpMkLst>
        </pc:grpChg>
      </pc:sldChg>
      <pc:sldChg chg="modSp mod">
        <pc:chgData name="Higgins, Teigan (Growth Company)" userId="6b977de3-eeb6-4d36-aa47-2111edbf69f3" providerId="ADAL" clId="{1C9C2C7D-E17C-4D99-9449-B6DD4D947CBA}" dt="2025-04-24T12:46:21.163" v="38" actId="1076"/>
        <pc:sldMkLst>
          <pc:docMk/>
          <pc:sldMk cId="3889090412" sldId="285"/>
        </pc:sldMkLst>
      </pc:sldChg>
      <pc:sldChg chg="modSp mod">
        <pc:chgData name="Higgins, Teigan (Growth Company)" userId="6b977de3-eeb6-4d36-aa47-2111edbf69f3" providerId="ADAL" clId="{1C9C2C7D-E17C-4D99-9449-B6DD4D947CBA}" dt="2025-04-24T12:45:35.895" v="27" actId="20577"/>
        <pc:sldMkLst>
          <pc:docMk/>
          <pc:sldMk cId="2775122784" sldId="287"/>
        </pc:sldMkLst>
      </pc:sldChg>
    </pc:docChg>
  </pc:docChgLst>
  <pc:docChgLst>
    <pc:chgData name="Bennett, Natalie (Growth Company)" userId="cc2eaed6-ca41-464a-8af2-707b48ee864e" providerId="ADAL" clId="{75539C24-AAD3-49A9-81E1-EF87239634F3}"/>
    <pc:docChg chg="undo custSel addSld delSld modSld">
      <pc:chgData name="Bennett, Natalie (Growth Company)" userId="cc2eaed6-ca41-464a-8af2-707b48ee864e" providerId="ADAL" clId="{75539C24-AAD3-49A9-81E1-EF87239634F3}" dt="2025-05-21T10:20:23.668" v="291" actId="20577"/>
      <pc:docMkLst>
        <pc:docMk/>
      </pc:docMkLst>
      <pc:sldChg chg="modSp del mod">
        <pc:chgData name="Bennett, Natalie (Growth Company)" userId="cc2eaed6-ca41-464a-8af2-707b48ee864e" providerId="ADAL" clId="{75539C24-AAD3-49A9-81E1-EF87239634F3}" dt="2025-05-21T09:56:07.197" v="10" actId="2696"/>
        <pc:sldMkLst>
          <pc:docMk/>
          <pc:sldMk cId="2304908735" sldId="283"/>
        </pc:sldMkLst>
        <pc:spChg chg="mod">
          <ac:chgData name="Bennett, Natalie (Growth Company)" userId="cc2eaed6-ca41-464a-8af2-707b48ee864e" providerId="ADAL" clId="{75539C24-AAD3-49A9-81E1-EF87239634F3}" dt="2025-05-21T09:55:40.956" v="9" actId="20577"/>
          <ac:spMkLst>
            <pc:docMk/>
            <pc:sldMk cId="2304908735" sldId="283"/>
            <ac:spMk id="69" creationId="{A4B24A60-86E8-7BBC-93E7-0D4602CF8705}"/>
          </ac:spMkLst>
        </pc:spChg>
        <pc:graphicFrameChg chg="modGraphic">
          <ac:chgData name="Bennett, Natalie (Growth Company)" userId="cc2eaed6-ca41-464a-8af2-707b48ee864e" providerId="ADAL" clId="{75539C24-AAD3-49A9-81E1-EF87239634F3}" dt="2025-05-21T09:55:30.284" v="2"/>
          <ac:graphicFrameMkLst>
            <pc:docMk/>
            <pc:sldMk cId="2304908735" sldId="283"/>
            <ac:graphicFrameMk id="7" creationId="{D3C07A7B-DF3E-739B-C8C1-3CEB81681593}"/>
          </ac:graphicFrameMkLst>
        </pc:graphicFrameChg>
      </pc:sldChg>
      <pc:sldChg chg="delSp modSp mod">
        <pc:chgData name="Bennett, Natalie (Growth Company)" userId="cc2eaed6-ca41-464a-8af2-707b48ee864e" providerId="ADAL" clId="{75539C24-AAD3-49A9-81E1-EF87239634F3}" dt="2025-05-21T10:09:52.567" v="120" actId="14734"/>
        <pc:sldMkLst>
          <pc:docMk/>
          <pc:sldMk cId="2186031506" sldId="284"/>
        </pc:sldMkLst>
        <pc:spChg chg="del">
          <ac:chgData name="Bennett, Natalie (Growth Company)" userId="cc2eaed6-ca41-464a-8af2-707b48ee864e" providerId="ADAL" clId="{75539C24-AAD3-49A9-81E1-EF87239634F3}" dt="2025-05-21T10:07:43.298" v="107" actId="478"/>
          <ac:spMkLst>
            <pc:docMk/>
            <pc:sldMk cId="2186031506" sldId="284"/>
            <ac:spMk id="13" creationId="{FCDBC645-9368-A262-3AC4-0EAD638B0AD8}"/>
          </ac:spMkLst>
        </pc:spChg>
        <pc:spChg chg="del">
          <ac:chgData name="Bennett, Natalie (Growth Company)" userId="cc2eaed6-ca41-464a-8af2-707b48ee864e" providerId="ADAL" clId="{75539C24-AAD3-49A9-81E1-EF87239634F3}" dt="2025-05-21T10:03:26.289" v="81" actId="478"/>
          <ac:spMkLst>
            <pc:docMk/>
            <pc:sldMk cId="2186031506" sldId="284"/>
            <ac:spMk id="17" creationId="{8893A2D6-47E3-A6F5-CD1C-4D9370CD0EF6}"/>
          </ac:spMkLst>
        </pc:spChg>
        <pc:spChg chg="mod">
          <ac:chgData name="Bennett, Natalie (Growth Company)" userId="cc2eaed6-ca41-464a-8af2-707b48ee864e" providerId="ADAL" clId="{75539C24-AAD3-49A9-81E1-EF87239634F3}" dt="2025-05-21T10:07:40.780" v="106" actId="1076"/>
          <ac:spMkLst>
            <pc:docMk/>
            <pc:sldMk cId="2186031506" sldId="284"/>
            <ac:spMk id="53" creationId="{7BA235FB-2281-5456-0923-C6E3545EF61C}"/>
          </ac:spMkLst>
        </pc:spChg>
        <pc:spChg chg="mod">
          <ac:chgData name="Bennett, Natalie (Growth Company)" userId="cc2eaed6-ca41-464a-8af2-707b48ee864e" providerId="ADAL" clId="{75539C24-AAD3-49A9-81E1-EF87239634F3}" dt="2025-05-21T10:00:58.542" v="67" actId="20577"/>
          <ac:spMkLst>
            <pc:docMk/>
            <pc:sldMk cId="2186031506" sldId="284"/>
            <ac:spMk id="69" creationId="{A4B24A60-86E8-7BBC-93E7-0D4602CF8705}"/>
          </ac:spMkLst>
        </pc:spChg>
        <pc:spChg chg="mod">
          <ac:chgData name="Bennett, Natalie (Growth Company)" userId="cc2eaed6-ca41-464a-8af2-707b48ee864e" providerId="ADAL" clId="{75539C24-AAD3-49A9-81E1-EF87239634F3}" dt="2025-05-21T10:07:35.177" v="104" actId="1076"/>
          <ac:spMkLst>
            <pc:docMk/>
            <pc:sldMk cId="2186031506" sldId="284"/>
            <ac:spMk id="104" creationId="{6537C9CA-5C57-3C9E-7770-E1C1F18171FE}"/>
          </ac:spMkLst>
        </pc:spChg>
        <pc:grpChg chg="mod">
          <ac:chgData name="Bennett, Natalie (Growth Company)" userId="cc2eaed6-ca41-464a-8af2-707b48ee864e" providerId="ADAL" clId="{75539C24-AAD3-49A9-81E1-EF87239634F3}" dt="2025-05-21T10:08:12.783" v="113" actId="1076"/>
          <ac:grpSpMkLst>
            <pc:docMk/>
            <pc:sldMk cId="2186031506" sldId="284"/>
            <ac:grpSpMk id="9" creationId="{F745180D-5C27-100E-5C68-4184F0BF4A00}"/>
          </ac:grpSpMkLst>
        </pc:grpChg>
        <pc:grpChg chg="mod">
          <ac:chgData name="Bennett, Natalie (Growth Company)" userId="cc2eaed6-ca41-464a-8af2-707b48ee864e" providerId="ADAL" clId="{75539C24-AAD3-49A9-81E1-EF87239634F3}" dt="2025-05-21T10:07:37.031" v="105" actId="1076"/>
          <ac:grpSpMkLst>
            <pc:docMk/>
            <pc:sldMk cId="2186031506" sldId="284"/>
            <ac:grpSpMk id="54" creationId="{130F046E-45D3-2C24-4A27-FBC13315C4BD}"/>
          </ac:grpSpMkLst>
        </pc:grpChg>
        <pc:grpChg chg="mod">
          <ac:chgData name="Bennett, Natalie (Growth Company)" userId="cc2eaed6-ca41-464a-8af2-707b48ee864e" providerId="ADAL" clId="{75539C24-AAD3-49A9-81E1-EF87239634F3}" dt="2025-05-21T10:08:09.694" v="112" actId="1076"/>
          <ac:grpSpMkLst>
            <pc:docMk/>
            <pc:sldMk cId="2186031506" sldId="284"/>
            <ac:grpSpMk id="87" creationId="{FBF55BE5-DB15-4AB3-530B-C11B7FFE43C0}"/>
          </ac:grpSpMkLst>
        </pc:grpChg>
        <pc:grpChg chg="del">
          <ac:chgData name="Bennett, Natalie (Growth Company)" userId="cc2eaed6-ca41-464a-8af2-707b48ee864e" providerId="ADAL" clId="{75539C24-AAD3-49A9-81E1-EF87239634F3}" dt="2025-05-21T10:07:49.983" v="108" actId="478"/>
          <ac:grpSpMkLst>
            <pc:docMk/>
            <pc:sldMk cId="2186031506" sldId="284"/>
            <ac:grpSpMk id="93" creationId="{43F3B68A-E5ED-64F8-F362-4ECD22700A80}"/>
          </ac:grpSpMkLst>
        </pc:grpChg>
        <pc:grpChg chg="mod">
          <ac:chgData name="Bennett, Natalie (Growth Company)" userId="cc2eaed6-ca41-464a-8af2-707b48ee864e" providerId="ADAL" clId="{75539C24-AAD3-49A9-81E1-EF87239634F3}" dt="2025-05-21T10:07:33.072" v="103" actId="1076"/>
          <ac:grpSpMkLst>
            <pc:docMk/>
            <pc:sldMk cId="2186031506" sldId="284"/>
            <ac:grpSpMk id="118" creationId="{8951486A-3C5E-D943-AC40-128270FF3A18}"/>
          </ac:grpSpMkLst>
        </pc:grpChg>
        <pc:grpChg chg="del">
          <ac:chgData name="Bennett, Natalie (Growth Company)" userId="cc2eaed6-ca41-464a-8af2-707b48ee864e" providerId="ADAL" clId="{75539C24-AAD3-49A9-81E1-EF87239634F3}" dt="2025-05-21T10:08:34.332" v="118" actId="478"/>
          <ac:grpSpMkLst>
            <pc:docMk/>
            <pc:sldMk cId="2186031506" sldId="284"/>
            <ac:grpSpMk id="121" creationId="{81238A88-86E9-5677-02AA-6B50F2C1C057}"/>
          </ac:grpSpMkLst>
        </pc:grpChg>
        <pc:grpChg chg="mod">
          <ac:chgData name="Bennett, Natalie (Growth Company)" userId="cc2eaed6-ca41-464a-8af2-707b48ee864e" providerId="ADAL" clId="{75539C24-AAD3-49A9-81E1-EF87239634F3}" dt="2025-05-21T10:08:26.283" v="115" actId="1076"/>
          <ac:grpSpMkLst>
            <pc:docMk/>
            <pc:sldMk cId="2186031506" sldId="284"/>
            <ac:grpSpMk id="124" creationId="{737CB9FE-AC59-E302-8D7B-FCA4DEDC386A}"/>
          </ac:grpSpMkLst>
        </pc:grpChg>
        <pc:grpChg chg="mod">
          <ac:chgData name="Bennett, Natalie (Growth Company)" userId="cc2eaed6-ca41-464a-8af2-707b48ee864e" providerId="ADAL" clId="{75539C24-AAD3-49A9-81E1-EF87239634F3}" dt="2025-05-21T10:08:20.806" v="114" actId="1076"/>
          <ac:grpSpMkLst>
            <pc:docMk/>
            <pc:sldMk cId="2186031506" sldId="284"/>
            <ac:grpSpMk id="127" creationId="{F762BC8D-93F9-C08E-DC46-39874793FB36}"/>
          </ac:grpSpMkLst>
        </pc:grpChg>
        <pc:grpChg chg="mod">
          <ac:chgData name="Bennett, Natalie (Growth Company)" userId="cc2eaed6-ca41-464a-8af2-707b48ee864e" providerId="ADAL" clId="{75539C24-AAD3-49A9-81E1-EF87239634F3}" dt="2025-05-21T10:08:31.540" v="117" actId="1076"/>
          <ac:grpSpMkLst>
            <pc:docMk/>
            <pc:sldMk cId="2186031506" sldId="284"/>
            <ac:grpSpMk id="130" creationId="{ABB756C6-17E1-6666-9CEC-F5591D633181}"/>
          </ac:grpSpMkLst>
        </pc:grpChg>
        <pc:grpChg chg="mod">
          <ac:chgData name="Bennett, Natalie (Growth Company)" userId="cc2eaed6-ca41-464a-8af2-707b48ee864e" providerId="ADAL" clId="{75539C24-AAD3-49A9-81E1-EF87239634F3}" dt="2025-05-21T10:08:29.646" v="116" actId="1076"/>
          <ac:grpSpMkLst>
            <pc:docMk/>
            <pc:sldMk cId="2186031506" sldId="284"/>
            <ac:grpSpMk id="133" creationId="{4ADC1CEE-9C02-297E-C64E-413348C99C5B}"/>
          </ac:grpSpMkLst>
        </pc:grpChg>
        <pc:grpChg chg="mod">
          <ac:chgData name="Bennett, Natalie (Growth Company)" userId="cc2eaed6-ca41-464a-8af2-707b48ee864e" providerId="ADAL" clId="{75539C24-AAD3-49A9-81E1-EF87239634F3}" dt="2025-05-21T10:00:26.391" v="56" actId="1076"/>
          <ac:grpSpMkLst>
            <pc:docMk/>
            <pc:sldMk cId="2186031506" sldId="284"/>
            <ac:grpSpMk id="136" creationId="{C7F9006A-2FBA-0FBE-A724-CDFF1EA3D24D}"/>
          </ac:grpSpMkLst>
        </pc:grpChg>
        <pc:grpChg chg="mod">
          <ac:chgData name="Bennett, Natalie (Growth Company)" userId="cc2eaed6-ca41-464a-8af2-707b48ee864e" providerId="ADAL" clId="{75539C24-AAD3-49A9-81E1-EF87239634F3}" dt="2025-05-21T10:08:06.217" v="111" actId="1076"/>
          <ac:grpSpMkLst>
            <pc:docMk/>
            <pc:sldMk cId="2186031506" sldId="284"/>
            <ac:grpSpMk id="139" creationId="{24180481-F32C-4AD5-744E-F89263FDCEB3}"/>
          </ac:grpSpMkLst>
        </pc:grpChg>
        <pc:grpChg chg="del">
          <ac:chgData name="Bennett, Natalie (Growth Company)" userId="cc2eaed6-ca41-464a-8af2-707b48ee864e" providerId="ADAL" clId="{75539C24-AAD3-49A9-81E1-EF87239634F3}" dt="2025-05-21T10:03:29.162" v="82" actId="478"/>
          <ac:grpSpMkLst>
            <pc:docMk/>
            <pc:sldMk cId="2186031506" sldId="284"/>
            <ac:grpSpMk id="145" creationId="{644DC5F5-7FDE-A038-FD7E-92C468E41CE2}"/>
          </ac:grpSpMkLst>
        </pc:grpChg>
        <pc:grpChg chg="mod">
          <ac:chgData name="Bennett, Natalie (Growth Company)" userId="cc2eaed6-ca41-464a-8af2-707b48ee864e" providerId="ADAL" clId="{75539C24-AAD3-49A9-81E1-EF87239634F3}" dt="2025-05-21T10:00:23.325" v="55" actId="1076"/>
          <ac:grpSpMkLst>
            <pc:docMk/>
            <pc:sldMk cId="2186031506" sldId="284"/>
            <ac:grpSpMk id="151" creationId="{941F1881-A70A-6126-0D7C-C5A4F0F4F042}"/>
          </ac:grpSpMkLst>
        </pc:grpChg>
        <pc:grpChg chg="mod">
          <ac:chgData name="Bennett, Natalie (Growth Company)" userId="cc2eaed6-ca41-464a-8af2-707b48ee864e" providerId="ADAL" clId="{75539C24-AAD3-49A9-81E1-EF87239634F3}" dt="2025-05-21T10:08:04.303" v="110" actId="1076"/>
          <ac:grpSpMkLst>
            <pc:docMk/>
            <pc:sldMk cId="2186031506" sldId="284"/>
            <ac:grpSpMk id="154" creationId="{A1FECA4D-E8E3-784A-369A-77C2913783E0}"/>
          </ac:grpSpMkLst>
        </pc:grpChg>
        <pc:grpChg chg="mod">
          <ac:chgData name="Bennett, Natalie (Growth Company)" userId="cc2eaed6-ca41-464a-8af2-707b48ee864e" providerId="ADAL" clId="{75539C24-AAD3-49A9-81E1-EF87239634F3}" dt="2025-05-21T10:00:32.108" v="57" actId="1076"/>
          <ac:grpSpMkLst>
            <pc:docMk/>
            <pc:sldMk cId="2186031506" sldId="284"/>
            <ac:grpSpMk id="157" creationId="{D0379724-04A9-573E-9580-74EEE6B5204E}"/>
          </ac:grpSpMkLst>
        </pc:grpChg>
        <pc:grpChg chg="mod">
          <ac:chgData name="Bennett, Natalie (Growth Company)" userId="cc2eaed6-ca41-464a-8af2-707b48ee864e" providerId="ADAL" clId="{75539C24-AAD3-49A9-81E1-EF87239634F3}" dt="2025-05-21T10:08:01.456" v="109" actId="1076"/>
          <ac:grpSpMkLst>
            <pc:docMk/>
            <pc:sldMk cId="2186031506" sldId="284"/>
            <ac:grpSpMk id="166" creationId="{F26CFD60-AE11-092D-E56D-FA14B992BB68}"/>
          </ac:grpSpMkLst>
        </pc:grpChg>
        <pc:graphicFrameChg chg="mod modGraphic">
          <ac:chgData name="Bennett, Natalie (Growth Company)" userId="cc2eaed6-ca41-464a-8af2-707b48ee864e" providerId="ADAL" clId="{75539C24-AAD3-49A9-81E1-EF87239634F3}" dt="2025-05-21T10:09:52.567" v="120" actId="14734"/>
          <ac:graphicFrameMkLst>
            <pc:docMk/>
            <pc:sldMk cId="2186031506" sldId="284"/>
            <ac:graphicFrameMk id="7" creationId="{D3C07A7B-DF3E-739B-C8C1-3CEB81681593}"/>
          </ac:graphicFrameMkLst>
        </pc:graphicFrameChg>
        <pc:picChg chg="mod">
          <ac:chgData name="Bennett, Natalie (Growth Company)" userId="cc2eaed6-ca41-464a-8af2-707b48ee864e" providerId="ADAL" clId="{75539C24-AAD3-49A9-81E1-EF87239634F3}" dt="2025-05-21T10:09:35.576" v="119" actId="1076"/>
          <ac:picMkLst>
            <pc:docMk/>
            <pc:sldMk cId="2186031506" sldId="284"/>
            <ac:picMk id="20" creationId="{715A877F-548D-E1D3-EDEA-D49BAB54BB8B}"/>
          </ac:picMkLst>
        </pc:picChg>
        <pc:picChg chg="del">
          <ac:chgData name="Bennett, Natalie (Growth Company)" userId="cc2eaed6-ca41-464a-8af2-707b48ee864e" providerId="ADAL" clId="{75539C24-AAD3-49A9-81E1-EF87239634F3}" dt="2025-05-21T09:59:06.843" v="51" actId="478"/>
          <ac:picMkLst>
            <pc:docMk/>
            <pc:sldMk cId="2186031506" sldId="284"/>
            <ac:picMk id="23" creationId="{86081DE5-96E1-6552-B433-81F9CED05D4E}"/>
          </ac:picMkLst>
        </pc:picChg>
      </pc:sldChg>
      <pc:sldChg chg="del">
        <pc:chgData name="Bennett, Natalie (Growth Company)" userId="cc2eaed6-ca41-464a-8af2-707b48ee864e" providerId="ADAL" clId="{75539C24-AAD3-49A9-81E1-EF87239634F3}" dt="2025-05-21T10:10:20.192" v="126" actId="2696"/>
        <pc:sldMkLst>
          <pc:docMk/>
          <pc:sldMk cId="3889090412" sldId="285"/>
        </pc:sldMkLst>
      </pc:sldChg>
      <pc:sldChg chg="del">
        <pc:chgData name="Bennett, Natalie (Growth Company)" userId="cc2eaed6-ca41-464a-8af2-707b48ee864e" providerId="ADAL" clId="{75539C24-AAD3-49A9-81E1-EF87239634F3}" dt="2025-05-21T10:10:23.043" v="127" actId="2696"/>
        <pc:sldMkLst>
          <pc:docMk/>
          <pc:sldMk cId="2775122784" sldId="287"/>
        </pc:sldMkLst>
      </pc:sldChg>
      <pc:sldChg chg="modSp add del mod">
        <pc:chgData name="Bennett, Natalie (Growth Company)" userId="cc2eaed6-ca41-464a-8af2-707b48ee864e" providerId="ADAL" clId="{75539C24-AAD3-49A9-81E1-EF87239634F3}" dt="2025-05-21T10:10:13.483" v="122" actId="2696"/>
        <pc:sldMkLst>
          <pc:docMk/>
          <pc:sldMk cId="3346113916" sldId="288"/>
        </pc:sldMkLst>
        <pc:graphicFrameChg chg="modGraphic">
          <ac:chgData name="Bennett, Natalie (Growth Company)" userId="cc2eaed6-ca41-464a-8af2-707b48ee864e" providerId="ADAL" clId="{75539C24-AAD3-49A9-81E1-EF87239634F3}" dt="2025-05-21T10:02:35.535" v="77" actId="20577"/>
          <ac:graphicFrameMkLst>
            <pc:docMk/>
            <pc:sldMk cId="3346113916" sldId="288"/>
            <ac:graphicFrameMk id="7" creationId="{DF54E875-C5B2-3D0B-40BC-94A41F0A0746}"/>
          </ac:graphicFrameMkLst>
        </pc:graphicFrameChg>
      </pc:sldChg>
      <pc:sldChg chg="add del">
        <pc:chgData name="Bennett, Natalie (Growth Company)" userId="cc2eaed6-ca41-464a-8af2-707b48ee864e" providerId="ADAL" clId="{75539C24-AAD3-49A9-81E1-EF87239634F3}" dt="2025-05-21T10:10:15.297" v="123" actId="2696"/>
        <pc:sldMkLst>
          <pc:docMk/>
          <pc:sldMk cId="66158049" sldId="289"/>
        </pc:sldMkLst>
      </pc:sldChg>
      <pc:sldChg chg="add del">
        <pc:chgData name="Bennett, Natalie (Growth Company)" userId="cc2eaed6-ca41-464a-8af2-707b48ee864e" providerId="ADAL" clId="{75539C24-AAD3-49A9-81E1-EF87239634F3}" dt="2025-05-21T10:10:16.944" v="124" actId="2696"/>
        <pc:sldMkLst>
          <pc:docMk/>
          <pc:sldMk cId="460091162" sldId="290"/>
        </pc:sldMkLst>
      </pc:sldChg>
      <pc:sldChg chg="add del">
        <pc:chgData name="Bennett, Natalie (Growth Company)" userId="cc2eaed6-ca41-464a-8af2-707b48ee864e" providerId="ADAL" clId="{75539C24-AAD3-49A9-81E1-EF87239634F3}" dt="2025-05-21T10:10:18.567" v="125" actId="2696"/>
        <pc:sldMkLst>
          <pc:docMk/>
          <pc:sldMk cId="1197235667" sldId="291"/>
        </pc:sldMkLst>
      </pc:sldChg>
      <pc:sldChg chg="modSp add mod">
        <pc:chgData name="Bennett, Natalie (Growth Company)" userId="cc2eaed6-ca41-464a-8af2-707b48ee864e" providerId="ADAL" clId="{75539C24-AAD3-49A9-81E1-EF87239634F3}" dt="2025-05-21T10:13:59.062" v="246" actId="122"/>
        <pc:sldMkLst>
          <pc:docMk/>
          <pc:sldMk cId="3925490231" sldId="292"/>
        </pc:sldMkLst>
        <pc:graphicFrameChg chg="modGraphic">
          <ac:chgData name="Bennett, Natalie (Growth Company)" userId="cc2eaed6-ca41-464a-8af2-707b48ee864e" providerId="ADAL" clId="{75539C24-AAD3-49A9-81E1-EF87239634F3}" dt="2025-05-21T10:13:59.062" v="246" actId="122"/>
          <ac:graphicFrameMkLst>
            <pc:docMk/>
            <pc:sldMk cId="3925490231" sldId="292"/>
            <ac:graphicFrameMk id="7" creationId="{EF9695EA-C241-5582-E66B-47E5DCC01717}"/>
          </ac:graphicFrameMkLst>
        </pc:graphicFrameChg>
      </pc:sldChg>
      <pc:sldChg chg="modSp add mod">
        <pc:chgData name="Bennett, Natalie (Growth Company)" userId="cc2eaed6-ca41-464a-8af2-707b48ee864e" providerId="ADAL" clId="{75539C24-AAD3-49A9-81E1-EF87239634F3}" dt="2025-05-21T10:14:05.703" v="247" actId="122"/>
        <pc:sldMkLst>
          <pc:docMk/>
          <pc:sldMk cId="1566836713" sldId="293"/>
        </pc:sldMkLst>
        <pc:graphicFrameChg chg="modGraphic">
          <ac:chgData name="Bennett, Natalie (Growth Company)" userId="cc2eaed6-ca41-464a-8af2-707b48ee864e" providerId="ADAL" clId="{75539C24-AAD3-49A9-81E1-EF87239634F3}" dt="2025-05-21T10:14:05.703" v="247" actId="122"/>
          <ac:graphicFrameMkLst>
            <pc:docMk/>
            <pc:sldMk cId="1566836713" sldId="293"/>
            <ac:graphicFrameMk id="7" creationId="{36040077-B475-5006-7E01-E99C00B156BE}"/>
          </ac:graphicFrameMkLst>
        </pc:graphicFrameChg>
      </pc:sldChg>
      <pc:sldChg chg="modSp add mod">
        <pc:chgData name="Bennett, Natalie (Growth Company)" userId="cc2eaed6-ca41-464a-8af2-707b48ee864e" providerId="ADAL" clId="{75539C24-AAD3-49A9-81E1-EF87239634F3}" dt="2025-05-21T10:20:23.668" v="291" actId="20577"/>
        <pc:sldMkLst>
          <pc:docMk/>
          <pc:sldMk cId="1319640377" sldId="294"/>
        </pc:sldMkLst>
        <pc:graphicFrameChg chg="modGraphic">
          <ac:chgData name="Bennett, Natalie (Growth Company)" userId="cc2eaed6-ca41-464a-8af2-707b48ee864e" providerId="ADAL" clId="{75539C24-AAD3-49A9-81E1-EF87239634F3}" dt="2025-05-21T10:20:23.668" v="291" actId="20577"/>
          <ac:graphicFrameMkLst>
            <pc:docMk/>
            <pc:sldMk cId="1319640377" sldId="294"/>
            <ac:graphicFrameMk id="7" creationId="{42EBCFAB-E8A5-C291-0C58-CDB1A07FA931}"/>
          </ac:graphicFrameMkLst>
        </pc:graphicFrameChg>
      </pc:sldChg>
      <pc:sldChg chg="modSp add mod">
        <pc:chgData name="Bennett, Natalie (Growth Company)" userId="cc2eaed6-ca41-464a-8af2-707b48ee864e" providerId="ADAL" clId="{75539C24-AAD3-49A9-81E1-EF87239634F3}" dt="2025-05-21T10:14:16.214" v="249" actId="122"/>
        <pc:sldMkLst>
          <pc:docMk/>
          <pc:sldMk cId="3311398680" sldId="295"/>
        </pc:sldMkLst>
        <pc:graphicFrameChg chg="modGraphic">
          <ac:chgData name="Bennett, Natalie (Growth Company)" userId="cc2eaed6-ca41-464a-8af2-707b48ee864e" providerId="ADAL" clId="{75539C24-AAD3-49A9-81E1-EF87239634F3}" dt="2025-05-21T10:14:16.214" v="249" actId="122"/>
          <ac:graphicFrameMkLst>
            <pc:docMk/>
            <pc:sldMk cId="3311398680" sldId="295"/>
            <ac:graphicFrameMk id="7" creationId="{0C0C4B06-1819-3CC6-061F-3D9F815C1A89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A30EF2-FF3E-450D-9FE8-C07943DC99CB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1DC568-28E6-4E4C-8786-41015DD03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295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169174-532C-1C1D-DA32-E7940C7C8A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EBA30C8-F78F-099F-29AE-876809AA94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C3CB09C-1756-20FF-038B-1F8C4FDA71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C6B302-0041-3A68-9748-C661E6F5CE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1DC568-28E6-4E4C-8786-41015DD0387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686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E9B37E-AB2E-3734-04B6-41D89C8A8B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A97FB0E-1A87-6A7F-F7F3-D7390C8683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138C378-93E4-0E1B-B040-70B377C4D2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0CB273-6294-E67B-B394-2B222AFCCA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1DC568-28E6-4E4C-8786-41015DD0387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0313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CFB2A7-FEAC-D382-FD0A-E253B946A0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983C158-0ABA-1DEE-4814-B15BABF5717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D796362-3B10-1476-1CAC-C0E702CDE9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C90117-A245-F712-8781-04A8C12FA5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1DC568-28E6-4E4C-8786-41015DD0387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0393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25075D-951A-9451-FCE1-33B2E0F76B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97B0497-D6AD-3DE6-F2EB-B1453AA507F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F6C2399-51A0-599A-7A28-1CA693C1EC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C810DE-3081-0560-6E59-15EB76816F4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1DC568-28E6-4E4C-8786-41015DD0387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103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D005BA7-C7FD-BEEB-1660-E4494ED30E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3C07A7B-DF3E-739B-C8C1-3CEB816815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862345"/>
              </p:ext>
            </p:extLst>
          </p:nvPr>
        </p:nvGraphicFramePr>
        <p:xfrm>
          <a:off x="2766532" y="639180"/>
          <a:ext cx="7793193" cy="6825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7197">
                  <a:extLst>
                    <a:ext uri="{9D8B030D-6E8A-4147-A177-3AD203B41FA5}">
                      <a16:colId xmlns:a16="http://schemas.microsoft.com/office/drawing/2014/main" val="1026569890"/>
                    </a:ext>
                  </a:extLst>
                </a:gridCol>
                <a:gridCol w="850328">
                  <a:extLst>
                    <a:ext uri="{9D8B030D-6E8A-4147-A177-3AD203B41FA5}">
                      <a16:colId xmlns:a16="http://schemas.microsoft.com/office/drawing/2014/main" val="2584035475"/>
                    </a:ext>
                  </a:extLst>
                </a:gridCol>
                <a:gridCol w="1156751">
                  <a:extLst>
                    <a:ext uri="{9D8B030D-6E8A-4147-A177-3AD203B41FA5}">
                      <a16:colId xmlns:a16="http://schemas.microsoft.com/office/drawing/2014/main" val="2499095211"/>
                    </a:ext>
                  </a:extLst>
                </a:gridCol>
                <a:gridCol w="883064">
                  <a:extLst>
                    <a:ext uri="{9D8B030D-6E8A-4147-A177-3AD203B41FA5}">
                      <a16:colId xmlns:a16="http://schemas.microsoft.com/office/drawing/2014/main" val="638243230"/>
                    </a:ext>
                  </a:extLst>
                </a:gridCol>
                <a:gridCol w="1597688">
                  <a:extLst>
                    <a:ext uri="{9D8B030D-6E8A-4147-A177-3AD203B41FA5}">
                      <a16:colId xmlns:a16="http://schemas.microsoft.com/office/drawing/2014/main" val="2683907801"/>
                    </a:ext>
                  </a:extLst>
                </a:gridCol>
                <a:gridCol w="1356378">
                  <a:extLst>
                    <a:ext uri="{9D8B030D-6E8A-4147-A177-3AD203B41FA5}">
                      <a16:colId xmlns:a16="http://schemas.microsoft.com/office/drawing/2014/main" val="285892142"/>
                    </a:ext>
                  </a:extLst>
                </a:gridCol>
                <a:gridCol w="1041787">
                  <a:extLst>
                    <a:ext uri="{9D8B030D-6E8A-4147-A177-3AD203B41FA5}">
                      <a16:colId xmlns:a16="http://schemas.microsoft.com/office/drawing/2014/main" val="1823534795"/>
                    </a:ext>
                  </a:extLst>
                </a:gridCol>
              </a:tblGrid>
              <a:tr h="557081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Monday 2nd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Tuesday 3rd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Wednesday 4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Thursday 5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Friday 6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736877"/>
                  </a:ext>
                </a:extLst>
              </a:tr>
              <a:tr h="1239731">
                <a:tc rowSpan="5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Creative cooking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10.00-12.30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Max of 5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Breaking Barriers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r>
                        <a:rPr lang="en-US" sz="1100" dirty="0"/>
                        <a:t> </a:t>
                      </a:r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Young person (18-25) drop-in</a:t>
                      </a:r>
                    </a:p>
                    <a:p>
                      <a:pPr algn="ctr"/>
                      <a:r>
                        <a:rPr lang="en-US" sz="1100" dirty="0"/>
                        <a:t> 9.30-10.30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Helen/Emma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Employability support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9.30-10.30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Finance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10.00-11.00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Caroline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Creative media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Diversity and Inclusion</a:t>
                      </a:r>
                    </a:p>
                    <a:p>
                      <a:pPr algn="ctr"/>
                      <a:r>
                        <a:rPr lang="en-US" sz="1100" dirty="0"/>
                        <a:t>Group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09.30-12.30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Caroline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769864"/>
                  </a:ext>
                </a:extLst>
              </a:tr>
              <a:tr h="2904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Baking with Helen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Helen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Mindfulness &amp; journalling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Emma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330453"/>
                  </a:ext>
                </a:extLst>
              </a:tr>
              <a:tr h="118643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Creative writing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11.00-12.00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50193"/>
                  </a:ext>
                </a:extLst>
              </a:tr>
              <a:tr h="268168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/>
                        <a:t>Young person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1pm-2pm</a:t>
                      </a:r>
                      <a:endParaRPr lang="en-US" sz="16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Max of 6 on each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Women's drop-in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Helen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Green fingers healthy living and healthy environment)</a:t>
                      </a:r>
                    </a:p>
                    <a:p>
                      <a:pPr lvl="0" algn="ctr"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12.30-15.30</a:t>
                      </a:r>
                    </a:p>
                    <a:p>
                      <a:pPr lvl="0" algn="ctr"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With Caroline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605625"/>
                  </a:ext>
                </a:extLst>
              </a:tr>
              <a:tr h="123973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/>
                        <a:t>Employability Skills/CV building</a:t>
                      </a:r>
                    </a:p>
                    <a:p>
                      <a:pPr lvl="0" algn="ctr">
                        <a:buNone/>
                      </a:pPr>
                      <a:endParaRPr lang="en-US" sz="1100"/>
                    </a:p>
                    <a:p>
                      <a:pPr lvl="0" algn="ctr">
                        <a:buNone/>
                      </a:pPr>
                      <a:r>
                        <a:rPr lang="en-US" sz="110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100"/>
                    </a:p>
                    <a:p>
                      <a:pPr lvl="0" algn="ctr">
                        <a:buNone/>
                      </a:pPr>
                      <a:r>
                        <a:rPr lang="en-US" sz="1100"/>
                        <a:t>With Steve</a:t>
                      </a:r>
                      <a:endParaRPr lang="en-GB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Housing</a:t>
                      </a:r>
                    </a:p>
                    <a:p>
                      <a:pPr algn="ctr"/>
                      <a:r>
                        <a:rPr lang="en-GB" sz="1100" dirty="0"/>
                        <a:t>drop in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Helen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Max of 5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TIPP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Back to Work skills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13.00-14.00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446856"/>
                  </a:ext>
                </a:extLst>
              </a:tr>
              <a:tr h="161149">
                <a:tc rowSpan="2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Puzzles</a:t>
                      </a:r>
                    </a:p>
                    <a:p>
                      <a:pPr algn="ctr"/>
                      <a:r>
                        <a:rPr lang="en-US" sz="1100" dirty="0"/>
                        <a:t>Quizzes</a:t>
                      </a:r>
                    </a:p>
                    <a:p>
                      <a:pPr algn="ctr"/>
                      <a:r>
                        <a:rPr lang="en-US" sz="1100" dirty="0"/>
                        <a:t>Games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13.30-15.00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ManPlan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14.00-15.00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With Steve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931754"/>
                  </a:ext>
                </a:extLst>
              </a:tr>
              <a:tr h="15714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 – 15.00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438251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6F143B50-7F30-4F7D-0712-C4190812E566}"/>
              </a:ext>
            </a:extLst>
          </p:cNvPr>
          <p:cNvGrpSpPr/>
          <p:nvPr/>
        </p:nvGrpSpPr>
        <p:grpSpPr>
          <a:xfrm>
            <a:off x="192834" y="1887379"/>
            <a:ext cx="2407692" cy="4953624"/>
            <a:chOff x="-4195" y="24073"/>
            <a:chExt cx="877073" cy="173811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F6E8523D-A31F-79E8-00E2-34DF6124C5A8}"/>
                </a:ext>
              </a:extLst>
            </p:cNvPr>
            <p:cNvSpPr/>
            <p:nvPr/>
          </p:nvSpPr>
          <p:spPr>
            <a:xfrm>
              <a:off x="4103" y="24073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E6BCFBE2-4B97-9B0B-76AC-FE5702159918}"/>
                </a:ext>
              </a:extLst>
            </p:cNvPr>
            <p:cNvSpPr txBox="1"/>
            <p:nvPr/>
          </p:nvSpPr>
          <p:spPr>
            <a:xfrm>
              <a:off x="-4195" y="64308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 dirty="0">
                  <a:solidFill>
                    <a:srgbClr val="FFFFFF"/>
                  </a:solidFill>
                  <a:latin typeface="DM Sans"/>
                </a:rPr>
                <a:t>Bradford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Monday - Friday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Monday and Tuesday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Fountains Church,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BD5 0BQ</a:t>
              </a:r>
              <a:endParaRPr lang="en-US" sz="1100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Wednesday, Thursday and Friday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The Cube, 1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Bradford, BD5 0BQ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chemeClr val="bg1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dirty="0">
                  <a:solidFill>
                    <a:schemeClr val="bg1"/>
                  </a:solidFill>
                  <a:latin typeface="DM Sans"/>
                </a:rPr>
                <a:t>Contact numbers: 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07586552856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07813197403</a:t>
              </a:r>
              <a:endParaRPr lang="en-GB" sz="11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endParaRPr lang="en-GB" sz="1400" dirty="0">
                <a:solidFill>
                  <a:schemeClr val="bg1"/>
                </a:solidFill>
                <a:latin typeface="DM Sans" pitchFamily="2" charset="0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A33C5BA5-523D-E9B7-F7CA-5A18AF69BA1A}"/>
              </a:ext>
            </a:extLst>
          </p:cNvPr>
          <p:cNvGrpSpPr/>
          <p:nvPr/>
        </p:nvGrpSpPr>
        <p:grpSpPr>
          <a:xfrm rot="2700000">
            <a:off x="197540" y="1275952"/>
            <a:ext cx="293842" cy="293842"/>
            <a:chOff x="0" y="-3"/>
            <a:chExt cx="812800" cy="812799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147419C6-20A3-6855-F864-7753F987931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634B575B-180B-5ADB-5E83-9977BF6B7E3B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3CF9D9D3-CD4C-66BC-CD92-C86AE892CD09}"/>
              </a:ext>
            </a:extLst>
          </p:cNvPr>
          <p:cNvGrpSpPr/>
          <p:nvPr/>
        </p:nvGrpSpPr>
        <p:grpSpPr>
          <a:xfrm>
            <a:off x="177083" y="6696037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0E40B45E-9F44-75C5-584A-26735A64D05A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3AAF9310-68FD-9C42-873E-FD07BC352C1A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3DBC7004-E247-6D7A-35A8-F74240675B3C}"/>
              </a:ext>
            </a:extLst>
          </p:cNvPr>
          <p:cNvGrpSpPr/>
          <p:nvPr/>
        </p:nvGrpSpPr>
        <p:grpSpPr>
          <a:xfrm>
            <a:off x="195762" y="180209"/>
            <a:ext cx="220832" cy="193228"/>
            <a:chOff x="46236" y="86193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91A01001-F462-1C10-5994-35C8B1807A35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7A62FA30-0EEA-28AE-7226-047B54C9A36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>
            <a:extLst>
              <a:ext uri="{FF2B5EF4-FFF2-40B4-BE49-F238E27FC236}">
                <a16:creationId xmlns:a16="http://schemas.microsoft.com/office/drawing/2014/main" id="{A4B24A60-86E8-7BBC-93E7-0D4602CF8705}"/>
              </a:ext>
            </a:extLst>
          </p:cNvPr>
          <p:cNvSpPr txBox="1"/>
          <p:nvPr/>
        </p:nvSpPr>
        <p:spPr>
          <a:xfrm>
            <a:off x="2682766" y="89855"/>
            <a:ext cx="6806803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dirty="0">
                <a:solidFill>
                  <a:srgbClr val="000000"/>
                </a:solidFill>
                <a:latin typeface="DM Sans Bold"/>
              </a:rPr>
              <a:t>CFO Evolution – June 2025</a:t>
            </a:r>
          </a:p>
        </p:txBody>
      </p:sp>
      <p:sp>
        <p:nvSpPr>
          <p:cNvPr id="70" name="TextBox 70">
            <a:extLst>
              <a:ext uri="{FF2B5EF4-FFF2-40B4-BE49-F238E27FC236}">
                <a16:creationId xmlns:a16="http://schemas.microsoft.com/office/drawing/2014/main" id="{4B458A07-9CDD-0863-A943-9439132A062F}"/>
              </a:ext>
            </a:extLst>
          </p:cNvPr>
          <p:cNvSpPr txBox="1"/>
          <p:nvPr/>
        </p:nvSpPr>
        <p:spPr>
          <a:xfrm>
            <a:off x="658981" y="127955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2C5FE39A-1F7E-62FA-2B68-0EFAFC103384}"/>
              </a:ext>
            </a:extLst>
          </p:cNvPr>
          <p:cNvSpPr txBox="1"/>
          <p:nvPr/>
        </p:nvSpPr>
        <p:spPr>
          <a:xfrm>
            <a:off x="658981" y="545468"/>
            <a:ext cx="1910578" cy="5303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2A2AC5E6-B527-7D88-F303-74D0E3B42448}"/>
              </a:ext>
            </a:extLst>
          </p:cNvPr>
          <p:cNvSpPr txBox="1"/>
          <p:nvPr/>
        </p:nvSpPr>
        <p:spPr>
          <a:xfrm>
            <a:off x="648742" y="1125924"/>
            <a:ext cx="1826812" cy="709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ue and black logo&#10;&#10;Description automatically generated">
            <a:extLst>
              <a:ext uri="{FF2B5EF4-FFF2-40B4-BE49-F238E27FC236}">
                <a16:creationId xmlns:a16="http://schemas.microsoft.com/office/drawing/2014/main" id="{762B99CE-A6B2-BE2B-47D5-8C97EBC860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551" y="76053"/>
            <a:ext cx="1311392" cy="563127"/>
          </a:xfrm>
          <a:prstGeom prst="rect">
            <a:avLst/>
          </a:prstGeom>
        </p:spPr>
      </p:pic>
      <p:sp>
        <p:nvSpPr>
          <p:cNvPr id="95" name="TextBox 67">
            <a:extLst>
              <a:ext uri="{FF2B5EF4-FFF2-40B4-BE49-F238E27FC236}">
                <a16:creationId xmlns:a16="http://schemas.microsoft.com/office/drawing/2014/main" id="{E892E331-FEA8-E412-98F5-9C202C9918DF}"/>
              </a:ext>
            </a:extLst>
          </p:cNvPr>
          <p:cNvSpPr txBox="1"/>
          <p:nvPr/>
        </p:nvSpPr>
        <p:spPr>
          <a:xfrm>
            <a:off x="2335096" y="135189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7" name="Group 62">
            <a:extLst>
              <a:ext uri="{FF2B5EF4-FFF2-40B4-BE49-F238E27FC236}">
                <a16:creationId xmlns:a16="http://schemas.microsoft.com/office/drawing/2014/main" id="{B9EB8A60-F8BA-7E0A-01C1-41C039C39C6C}"/>
              </a:ext>
            </a:extLst>
          </p:cNvPr>
          <p:cNvGrpSpPr/>
          <p:nvPr/>
        </p:nvGrpSpPr>
        <p:grpSpPr>
          <a:xfrm>
            <a:off x="215354" y="76118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5F4F2823-E665-DC1F-D84B-E218B8D5AD9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66A281D4-12FA-667F-3DCA-2FC8079A936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3" name="TextBox 67">
            <a:extLst>
              <a:ext uri="{FF2B5EF4-FFF2-40B4-BE49-F238E27FC236}">
                <a16:creationId xmlns:a16="http://schemas.microsoft.com/office/drawing/2014/main" id="{09DB6024-12ED-F8B8-9F87-839E0FC7B8B1}"/>
              </a:ext>
            </a:extLst>
          </p:cNvPr>
          <p:cNvSpPr txBox="1"/>
          <p:nvPr/>
        </p:nvSpPr>
        <p:spPr>
          <a:xfrm>
            <a:off x="370105" y="39114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dirty="0"/>
          </a:p>
        </p:txBody>
      </p:sp>
      <p:grpSp>
        <p:nvGrpSpPr>
          <p:cNvPr id="74" name="Group 65">
            <a:extLst>
              <a:ext uri="{FF2B5EF4-FFF2-40B4-BE49-F238E27FC236}">
                <a16:creationId xmlns:a16="http://schemas.microsoft.com/office/drawing/2014/main" id="{DACD55EF-6DC6-DC3C-BC22-38ABA185D249}"/>
              </a:ext>
            </a:extLst>
          </p:cNvPr>
          <p:cNvGrpSpPr/>
          <p:nvPr/>
        </p:nvGrpSpPr>
        <p:grpSpPr>
          <a:xfrm>
            <a:off x="2834174" y="5816207"/>
            <a:ext cx="220832" cy="193228"/>
            <a:chOff x="46236" y="86193"/>
            <a:chExt cx="812800" cy="711200"/>
          </a:xfrm>
        </p:grpSpPr>
        <p:sp>
          <p:nvSpPr>
            <p:cNvPr id="75" name="Freeform 66">
              <a:extLst>
                <a:ext uri="{FF2B5EF4-FFF2-40B4-BE49-F238E27FC236}">
                  <a16:creationId xmlns:a16="http://schemas.microsoft.com/office/drawing/2014/main" id="{0A2F4C15-1727-98FA-A915-21D359D84775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TextBox 67">
              <a:extLst>
                <a:ext uri="{FF2B5EF4-FFF2-40B4-BE49-F238E27FC236}">
                  <a16:creationId xmlns:a16="http://schemas.microsoft.com/office/drawing/2014/main" id="{AD88F061-08B5-11DD-9E9A-308BEA35A0F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4" name="Group 65">
            <a:extLst>
              <a:ext uri="{FF2B5EF4-FFF2-40B4-BE49-F238E27FC236}">
                <a16:creationId xmlns:a16="http://schemas.microsoft.com/office/drawing/2014/main" id="{5577B313-93FC-7EC3-B13B-83FB088969B5}"/>
              </a:ext>
            </a:extLst>
          </p:cNvPr>
          <p:cNvGrpSpPr/>
          <p:nvPr/>
        </p:nvGrpSpPr>
        <p:grpSpPr>
          <a:xfrm>
            <a:off x="9690831" y="1700033"/>
            <a:ext cx="220832" cy="193228"/>
            <a:chOff x="46236" y="86193"/>
            <a:chExt cx="812800" cy="711200"/>
          </a:xfrm>
        </p:grpSpPr>
        <p:sp>
          <p:nvSpPr>
            <p:cNvPr id="85" name="Freeform 66">
              <a:extLst>
                <a:ext uri="{FF2B5EF4-FFF2-40B4-BE49-F238E27FC236}">
                  <a16:creationId xmlns:a16="http://schemas.microsoft.com/office/drawing/2014/main" id="{F8EDF7D8-D9D3-5F15-F03C-BFB9ECA0646D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6" name="TextBox 67">
              <a:extLst>
                <a:ext uri="{FF2B5EF4-FFF2-40B4-BE49-F238E27FC236}">
                  <a16:creationId xmlns:a16="http://schemas.microsoft.com/office/drawing/2014/main" id="{4EBD7A04-065B-0C05-8250-6108DFCDF01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7" name="Group 65">
            <a:extLst>
              <a:ext uri="{FF2B5EF4-FFF2-40B4-BE49-F238E27FC236}">
                <a16:creationId xmlns:a16="http://schemas.microsoft.com/office/drawing/2014/main" id="{FBF55BE5-DB15-4AB3-530B-C11B7FFE43C0}"/>
              </a:ext>
            </a:extLst>
          </p:cNvPr>
          <p:cNvGrpSpPr/>
          <p:nvPr/>
        </p:nvGrpSpPr>
        <p:grpSpPr>
          <a:xfrm>
            <a:off x="9035135" y="4311649"/>
            <a:ext cx="220832" cy="193228"/>
            <a:chOff x="46236" y="86193"/>
            <a:chExt cx="812800" cy="711200"/>
          </a:xfrm>
        </p:grpSpPr>
        <p:sp>
          <p:nvSpPr>
            <p:cNvPr id="88" name="Freeform 66">
              <a:extLst>
                <a:ext uri="{FF2B5EF4-FFF2-40B4-BE49-F238E27FC236}">
                  <a16:creationId xmlns:a16="http://schemas.microsoft.com/office/drawing/2014/main" id="{33F48265-D378-FC5F-E4BF-61B96F34F4FC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9" name="TextBox 67">
              <a:extLst>
                <a:ext uri="{FF2B5EF4-FFF2-40B4-BE49-F238E27FC236}">
                  <a16:creationId xmlns:a16="http://schemas.microsoft.com/office/drawing/2014/main" id="{33EB9AB0-7D95-55D9-8B30-C3DE4058DEA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7" name="Group 65">
            <a:extLst>
              <a:ext uri="{FF2B5EF4-FFF2-40B4-BE49-F238E27FC236}">
                <a16:creationId xmlns:a16="http://schemas.microsoft.com/office/drawing/2014/main" id="{09435E5E-9666-EC8D-ED9F-58F0949B2C09}"/>
              </a:ext>
            </a:extLst>
          </p:cNvPr>
          <p:cNvGrpSpPr/>
          <p:nvPr/>
        </p:nvGrpSpPr>
        <p:grpSpPr>
          <a:xfrm>
            <a:off x="3748140" y="1729500"/>
            <a:ext cx="420007" cy="193228"/>
            <a:chOff x="-860089" y="125410"/>
            <a:chExt cx="1545889" cy="711200"/>
          </a:xfrm>
        </p:grpSpPr>
        <p:sp>
          <p:nvSpPr>
            <p:cNvPr id="98" name="Freeform 66">
              <a:extLst>
                <a:ext uri="{FF2B5EF4-FFF2-40B4-BE49-F238E27FC236}">
                  <a16:creationId xmlns:a16="http://schemas.microsoft.com/office/drawing/2014/main" id="{09DAA16C-5980-79D6-362D-8AE5E88CA9D0}"/>
                </a:ext>
              </a:extLst>
            </p:cNvPr>
            <p:cNvSpPr/>
            <p:nvPr/>
          </p:nvSpPr>
          <p:spPr>
            <a:xfrm>
              <a:off x="-860089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99" name="TextBox 67">
              <a:extLst>
                <a:ext uri="{FF2B5EF4-FFF2-40B4-BE49-F238E27FC236}">
                  <a16:creationId xmlns:a16="http://schemas.microsoft.com/office/drawing/2014/main" id="{CDC50FE8-50A9-8F28-BCF6-AF948BEE665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103" name="Freeform 66">
            <a:extLst>
              <a:ext uri="{FF2B5EF4-FFF2-40B4-BE49-F238E27FC236}">
                <a16:creationId xmlns:a16="http://schemas.microsoft.com/office/drawing/2014/main" id="{D727D404-8DEA-0C6F-7996-B3C35C97E7D2}"/>
              </a:ext>
            </a:extLst>
          </p:cNvPr>
          <p:cNvSpPr/>
          <p:nvPr/>
        </p:nvSpPr>
        <p:spPr>
          <a:xfrm>
            <a:off x="6041535" y="3909183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4" name="Freeform 66">
            <a:extLst>
              <a:ext uri="{FF2B5EF4-FFF2-40B4-BE49-F238E27FC236}">
                <a16:creationId xmlns:a16="http://schemas.microsoft.com/office/drawing/2014/main" id="{6537C9CA-5C57-3C9E-7770-E1C1F18171FE}"/>
              </a:ext>
            </a:extLst>
          </p:cNvPr>
          <p:cNvSpPr/>
          <p:nvPr/>
        </p:nvSpPr>
        <p:spPr>
          <a:xfrm>
            <a:off x="4753107" y="4507301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5" name="Freeform 66">
            <a:extLst>
              <a:ext uri="{FF2B5EF4-FFF2-40B4-BE49-F238E27FC236}">
                <a16:creationId xmlns:a16="http://schemas.microsoft.com/office/drawing/2014/main" id="{FF583C2B-766D-5C1F-04B6-558E9A4482CD}"/>
              </a:ext>
            </a:extLst>
          </p:cNvPr>
          <p:cNvSpPr/>
          <p:nvPr/>
        </p:nvSpPr>
        <p:spPr>
          <a:xfrm>
            <a:off x="5719462" y="4335353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106" name="Group 62">
            <a:extLst>
              <a:ext uri="{FF2B5EF4-FFF2-40B4-BE49-F238E27FC236}">
                <a16:creationId xmlns:a16="http://schemas.microsoft.com/office/drawing/2014/main" id="{25B8070E-3C71-BA86-09E8-17D5026805C5}"/>
              </a:ext>
            </a:extLst>
          </p:cNvPr>
          <p:cNvGrpSpPr/>
          <p:nvPr/>
        </p:nvGrpSpPr>
        <p:grpSpPr>
          <a:xfrm>
            <a:off x="3155165" y="1691534"/>
            <a:ext cx="242972" cy="242972"/>
            <a:chOff x="0" y="0"/>
            <a:chExt cx="812800" cy="812800"/>
          </a:xfrm>
        </p:grpSpPr>
        <p:sp>
          <p:nvSpPr>
            <p:cNvPr id="107" name="Freeform 63">
              <a:extLst>
                <a:ext uri="{FF2B5EF4-FFF2-40B4-BE49-F238E27FC236}">
                  <a16:creationId xmlns:a16="http://schemas.microsoft.com/office/drawing/2014/main" id="{F1C66066-6DE7-E124-78A9-0B447F89258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1" name="TextBox 64">
              <a:extLst>
                <a:ext uri="{FF2B5EF4-FFF2-40B4-BE49-F238E27FC236}">
                  <a16:creationId xmlns:a16="http://schemas.microsoft.com/office/drawing/2014/main" id="{D93C55BA-4FFC-FD3A-F9BB-DE6757BB1EE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2" name="Group 62">
            <a:extLst>
              <a:ext uri="{FF2B5EF4-FFF2-40B4-BE49-F238E27FC236}">
                <a16:creationId xmlns:a16="http://schemas.microsoft.com/office/drawing/2014/main" id="{7B84ED0C-7C93-3B85-C0C1-0D7D295BEE5D}"/>
              </a:ext>
            </a:extLst>
          </p:cNvPr>
          <p:cNvGrpSpPr/>
          <p:nvPr/>
        </p:nvGrpSpPr>
        <p:grpSpPr>
          <a:xfrm>
            <a:off x="549072" y="917958"/>
            <a:ext cx="3992126" cy="1026756"/>
            <a:chOff x="76200" y="47625"/>
            <a:chExt cx="13354625" cy="3434748"/>
          </a:xfrm>
        </p:grpSpPr>
        <p:sp>
          <p:nvSpPr>
            <p:cNvPr id="113" name="Freeform 63">
              <a:extLst>
                <a:ext uri="{FF2B5EF4-FFF2-40B4-BE49-F238E27FC236}">
                  <a16:creationId xmlns:a16="http://schemas.microsoft.com/office/drawing/2014/main" id="{D32AE199-E958-9A57-2E38-A8EDC0ED0CC2}"/>
                </a:ext>
              </a:extLst>
            </p:cNvPr>
            <p:cNvSpPr/>
            <p:nvPr/>
          </p:nvSpPr>
          <p:spPr>
            <a:xfrm>
              <a:off x="12618025" y="266957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4" name="TextBox 64">
              <a:extLst>
                <a:ext uri="{FF2B5EF4-FFF2-40B4-BE49-F238E27FC236}">
                  <a16:creationId xmlns:a16="http://schemas.microsoft.com/office/drawing/2014/main" id="{CB0A22FE-3CCD-6A0C-391A-0B4D6E50E94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5" name="Group 62">
            <a:extLst>
              <a:ext uri="{FF2B5EF4-FFF2-40B4-BE49-F238E27FC236}">
                <a16:creationId xmlns:a16="http://schemas.microsoft.com/office/drawing/2014/main" id="{3AFD48B6-6CE5-9BE4-CCD5-BC5F6E868873}"/>
              </a:ext>
            </a:extLst>
          </p:cNvPr>
          <p:cNvGrpSpPr/>
          <p:nvPr/>
        </p:nvGrpSpPr>
        <p:grpSpPr>
          <a:xfrm>
            <a:off x="3287955" y="5843317"/>
            <a:ext cx="242972" cy="612079"/>
            <a:chOff x="68360" y="-1310953"/>
            <a:chExt cx="812800" cy="2047553"/>
          </a:xfrm>
        </p:grpSpPr>
        <p:sp>
          <p:nvSpPr>
            <p:cNvPr id="116" name="Freeform 63">
              <a:extLst>
                <a:ext uri="{FF2B5EF4-FFF2-40B4-BE49-F238E27FC236}">
                  <a16:creationId xmlns:a16="http://schemas.microsoft.com/office/drawing/2014/main" id="{647F5D3E-1ED2-0E86-83AC-B2C000A29701}"/>
                </a:ext>
              </a:extLst>
            </p:cNvPr>
            <p:cNvSpPr/>
            <p:nvPr/>
          </p:nvSpPr>
          <p:spPr>
            <a:xfrm>
              <a:off x="68360" y="-131095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17" name="TextBox 64">
              <a:extLst>
                <a:ext uri="{FF2B5EF4-FFF2-40B4-BE49-F238E27FC236}">
                  <a16:creationId xmlns:a16="http://schemas.microsoft.com/office/drawing/2014/main" id="{DC42AEA7-CB29-8DA3-8A20-06FCD10AB05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8" name="Group 62">
            <a:extLst>
              <a:ext uri="{FF2B5EF4-FFF2-40B4-BE49-F238E27FC236}">
                <a16:creationId xmlns:a16="http://schemas.microsoft.com/office/drawing/2014/main" id="{8951486A-3C5E-D943-AC40-128270FF3A18}"/>
              </a:ext>
            </a:extLst>
          </p:cNvPr>
          <p:cNvGrpSpPr/>
          <p:nvPr/>
        </p:nvGrpSpPr>
        <p:grpSpPr>
          <a:xfrm>
            <a:off x="5252062" y="4531217"/>
            <a:ext cx="242972" cy="242972"/>
            <a:chOff x="0" y="0"/>
            <a:chExt cx="812800" cy="812800"/>
          </a:xfrm>
        </p:grpSpPr>
        <p:sp>
          <p:nvSpPr>
            <p:cNvPr id="119" name="Freeform 63">
              <a:extLst>
                <a:ext uri="{FF2B5EF4-FFF2-40B4-BE49-F238E27FC236}">
                  <a16:creationId xmlns:a16="http://schemas.microsoft.com/office/drawing/2014/main" id="{AF0D0F25-71EB-CF90-B707-F6958D33002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0" name="TextBox 64">
              <a:extLst>
                <a:ext uri="{FF2B5EF4-FFF2-40B4-BE49-F238E27FC236}">
                  <a16:creationId xmlns:a16="http://schemas.microsoft.com/office/drawing/2014/main" id="{931E8720-19D4-39F2-3A78-CF46C065A4D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4" name="Group 65">
            <a:extLst>
              <a:ext uri="{FF2B5EF4-FFF2-40B4-BE49-F238E27FC236}">
                <a16:creationId xmlns:a16="http://schemas.microsoft.com/office/drawing/2014/main" id="{737CB9FE-AC59-E302-8D7B-FCA4DEDC386A}"/>
              </a:ext>
            </a:extLst>
          </p:cNvPr>
          <p:cNvGrpSpPr/>
          <p:nvPr/>
        </p:nvGrpSpPr>
        <p:grpSpPr>
          <a:xfrm>
            <a:off x="10180839" y="4238739"/>
            <a:ext cx="220832" cy="193228"/>
            <a:chOff x="46236" y="86193"/>
            <a:chExt cx="812800" cy="711200"/>
          </a:xfrm>
        </p:grpSpPr>
        <p:sp>
          <p:nvSpPr>
            <p:cNvPr id="125" name="Freeform 66">
              <a:extLst>
                <a:ext uri="{FF2B5EF4-FFF2-40B4-BE49-F238E27FC236}">
                  <a16:creationId xmlns:a16="http://schemas.microsoft.com/office/drawing/2014/main" id="{E082E020-65E0-1930-729E-19793587EEF2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6" name="TextBox 67">
              <a:extLst>
                <a:ext uri="{FF2B5EF4-FFF2-40B4-BE49-F238E27FC236}">
                  <a16:creationId xmlns:a16="http://schemas.microsoft.com/office/drawing/2014/main" id="{03CCD539-06D7-DA17-DC8A-5133ED679F8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7" name="Group 62">
            <a:extLst>
              <a:ext uri="{FF2B5EF4-FFF2-40B4-BE49-F238E27FC236}">
                <a16:creationId xmlns:a16="http://schemas.microsoft.com/office/drawing/2014/main" id="{F762BC8D-93F9-C08E-DC46-39874793FB36}"/>
              </a:ext>
            </a:extLst>
          </p:cNvPr>
          <p:cNvGrpSpPr/>
          <p:nvPr/>
        </p:nvGrpSpPr>
        <p:grpSpPr>
          <a:xfrm>
            <a:off x="7187974" y="5910130"/>
            <a:ext cx="242972" cy="242972"/>
            <a:chOff x="0" y="0"/>
            <a:chExt cx="812800" cy="812800"/>
          </a:xfrm>
        </p:grpSpPr>
        <p:sp>
          <p:nvSpPr>
            <p:cNvPr id="128" name="Freeform 63">
              <a:extLst>
                <a:ext uri="{FF2B5EF4-FFF2-40B4-BE49-F238E27FC236}">
                  <a16:creationId xmlns:a16="http://schemas.microsoft.com/office/drawing/2014/main" id="{B9B1B9A1-1368-4781-B3B7-692C06C7445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29" name="TextBox 64">
              <a:extLst>
                <a:ext uri="{FF2B5EF4-FFF2-40B4-BE49-F238E27FC236}">
                  <a16:creationId xmlns:a16="http://schemas.microsoft.com/office/drawing/2014/main" id="{C578AC13-4467-1085-F994-994141FC763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0" name="Group 65">
            <a:extLst>
              <a:ext uri="{FF2B5EF4-FFF2-40B4-BE49-F238E27FC236}">
                <a16:creationId xmlns:a16="http://schemas.microsoft.com/office/drawing/2014/main" id="{ABB756C6-17E1-6666-9CEC-F5591D633181}"/>
              </a:ext>
            </a:extLst>
          </p:cNvPr>
          <p:cNvGrpSpPr/>
          <p:nvPr/>
        </p:nvGrpSpPr>
        <p:grpSpPr>
          <a:xfrm>
            <a:off x="8514679" y="1642570"/>
            <a:ext cx="220832" cy="193228"/>
            <a:chOff x="46236" y="86193"/>
            <a:chExt cx="812800" cy="711200"/>
          </a:xfrm>
        </p:grpSpPr>
        <p:sp>
          <p:nvSpPr>
            <p:cNvPr id="131" name="Freeform 66">
              <a:extLst>
                <a:ext uri="{FF2B5EF4-FFF2-40B4-BE49-F238E27FC236}">
                  <a16:creationId xmlns:a16="http://schemas.microsoft.com/office/drawing/2014/main" id="{8E8852BC-88DE-2040-8C9C-128ED44554F2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2" name="TextBox 67">
              <a:extLst>
                <a:ext uri="{FF2B5EF4-FFF2-40B4-BE49-F238E27FC236}">
                  <a16:creationId xmlns:a16="http://schemas.microsoft.com/office/drawing/2014/main" id="{072C6DFF-4EF1-7EED-2098-7ED58BC70A5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33" name="Group 62">
            <a:extLst>
              <a:ext uri="{FF2B5EF4-FFF2-40B4-BE49-F238E27FC236}">
                <a16:creationId xmlns:a16="http://schemas.microsoft.com/office/drawing/2014/main" id="{4ADC1CEE-9C02-297E-C64E-413348C99C5B}"/>
              </a:ext>
            </a:extLst>
          </p:cNvPr>
          <p:cNvGrpSpPr/>
          <p:nvPr/>
        </p:nvGrpSpPr>
        <p:grpSpPr>
          <a:xfrm>
            <a:off x="9140849" y="1628200"/>
            <a:ext cx="242972" cy="242972"/>
            <a:chOff x="0" y="0"/>
            <a:chExt cx="812800" cy="812800"/>
          </a:xfrm>
        </p:grpSpPr>
        <p:sp>
          <p:nvSpPr>
            <p:cNvPr id="134" name="Freeform 63">
              <a:extLst>
                <a:ext uri="{FF2B5EF4-FFF2-40B4-BE49-F238E27FC236}">
                  <a16:creationId xmlns:a16="http://schemas.microsoft.com/office/drawing/2014/main" id="{BA8980F1-BE74-786D-D0B0-A77667B69B7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5" name="TextBox 64">
              <a:extLst>
                <a:ext uri="{FF2B5EF4-FFF2-40B4-BE49-F238E27FC236}">
                  <a16:creationId xmlns:a16="http://schemas.microsoft.com/office/drawing/2014/main" id="{F5D7B226-7231-2A02-424A-BBF84AF1877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6" name="Group 65">
            <a:extLst>
              <a:ext uri="{FF2B5EF4-FFF2-40B4-BE49-F238E27FC236}">
                <a16:creationId xmlns:a16="http://schemas.microsoft.com/office/drawing/2014/main" id="{C7F9006A-2FBA-0FBE-A724-CDFF1EA3D24D}"/>
              </a:ext>
            </a:extLst>
          </p:cNvPr>
          <p:cNvGrpSpPr/>
          <p:nvPr/>
        </p:nvGrpSpPr>
        <p:grpSpPr>
          <a:xfrm>
            <a:off x="6708447" y="1687867"/>
            <a:ext cx="1739348" cy="4483756"/>
            <a:chOff x="-5716089" y="301625"/>
            <a:chExt cx="6401889" cy="16503028"/>
          </a:xfrm>
        </p:grpSpPr>
        <p:sp>
          <p:nvSpPr>
            <p:cNvPr id="137" name="Freeform 66">
              <a:extLst>
                <a:ext uri="{FF2B5EF4-FFF2-40B4-BE49-F238E27FC236}">
                  <a16:creationId xmlns:a16="http://schemas.microsoft.com/office/drawing/2014/main" id="{0E3429FC-8AF0-F08D-652C-09507870EBD7}"/>
                </a:ext>
              </a:extLst>
            </p:cNvPr>
            <p:cNvSpPr/>
            <p:nvPr/>
          </p:nvSpPr>
          <p:spPr>
            <a:xfrm>
              <a:off x="-5716089" y="1609345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38" name="TextBox 67">
              <a:extLst>
                <a:ext uri="{FF2B5EF4-FFF2-40B4-BE49-F238E27FC236}">
                  <a16:creationId xmlns:a16="http://schemas.microsoft.com/office/drawing/2014/main" id="{7E5C51F0-C2C0-B8B6-39B0-B5E93B2B742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9" name="Group 65">
            <a:extLst>
              <a:ext uri="{FF2B5EF4-FFF2-40B4-BE49-F238E27FC236}">
                <a16:creationId xmlns:a16="http://schemas.microsoft.com/office/drawing/2014/main" id="{24180481-F32C-4AD5-744E-F89263FDCEB3}"/>
              </a:ext>
            </a:extLst>
          </p:cNvPr>
          <p:cNvGrpSpPr/>
          <p:nvPr/>
        </p:nvGrpSpPr>
        <p:grpSpPr>
          <a:xfrm>
            <a:off x="6697083" y="4459475"/>
            <a:ext cx="220832" cy="193228"/>
            <a:chOff x="46236" y="86193"/>
            <a:chExt cx="812800" cy="711200"/>
          </a:xfrm>
        </p:grpSpPr>
        <p:sp>
          <p:nvSpPr>
            <p:cNvPr id="140" name="Freeform 66">
              <a:extLst>
                <a:ext uri="{FF2B5EF4-FFF2-40B4-BE49-F238E27FC236}">
                  <a16:creationId xmlns:a16="http://schemas.microsoft.com/office/drawing/2014/main" id="{70B05EC4-3216-DAA4-A433-96F692321268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1" name="TextBox 67">
              <a:extLst>
                <a:ext uri="{FF2B5EF4-FFF2-40B4-BE49-F238E27FC236}">
                  <a16:creationId xmlns:a16="http://schemas.microsoft.com/office/drawing/2014/main" id="{6BA4FE51-451F-A794-E50C-CCBEB2643A7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2" name="Group 65">
            <a:extLst>
              <a:ext uri="{FF2B5EF4-FFF2-40B4-BE49-F238E27FC236}">
                <a16:creationId xmlns:a16="http://schemas.microsoft.com/office/drawing/2014/main" id="{D1E1A096-7546-09AB-F5DC-67867C298D35}"/>
              </a:ext>
            </a:extLst>
          </p:cNvPr>
          <p:cNvGrpSpPr/>
          <p:nvPr/>
        </p:nvGrpSpPr>
        <p:grpSpPr>
          <a:xfrm>
            <a:off x="6723880" y="3261639"/>
            <a:ext cx="220832" cy="193228"/>
            <a:chOff x="46236" y="86193"/>
            <a:chExt cx="812800" cy="711200"/>
          </a:xfrm>
        </p:grpSpPr>
        <p:sp>
          <p:nvSpPr>
            <p:cNvPr id="143" name="Freeform 66">
              <a:extLst>
                <a:ext uri="{FF2B5EF4-FFF2-40B4-BE49-F238E27FC236}">
                  <a16:creationId xmlns:a16="http://schemas.microsoft.com/office/drawing/2014/main" id="{72775349-F676-C31A-BE9B-3E0A91908BD4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4" name="TextBox 67">
              <a:extLst>
                <a:ext uri="{FF2B5EF4-FFF2-40B4-BE49-F238E27FC236}">
                  <a16:creationId xmlns:a16="http://schemas.microsoft.com/office/drawing/2014/main" id="{067D7D39-3D6C-B823-1148-849BA327732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8" name="Group 46">
            <a:extLst>
              <a:ext uri="{FF2B5EF4-FFF2-40B4-BE49-F238E27FC236}">
                <a16:creationId xmlns:a16="http://schemas.microsoft.com/office/drawing/2014/main" id="{7C53FFE5-461A-5315-BC93-476F46C80BDC}"/>
              </a:ext>
            </a:extLst>
          </p:cNvPr>
          <p:cNvGrpSpPr/>
          <p:nvPr/>
        </p:nvGrpSpPr>
        <p:grpSpPr>
          <a:xfrm rot="2700000">
            <a:off x="7715646" y="1661828"/>
            <a:ext cx="293842" cy="293842"/>
            <a:chOff x="0" y="-3"/>
            <a:chExt cx="812800" cy="812799"/>
          </a:xfrm>
        </p:grpSpPr>
        <p:sp>
          <p:nvSpPr>
            <p:cNvPr id="149" name="Freeform 47">
              <a:extLst>
                <a:ext uri="{FF2B5EF4-FFF2-40B4-BE49-F238E27FC236}">
                  <a16:creationId xmlns:a16="http://schemas.microsoft.com/office/drawing/2014/main" id="{79FF0F60-F8BD-8855-9F5C-CF80AAEF131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0" name="TextBox 48">
              <a:extLst>
                <a:ext uri="{FF2B5EF4-FFF2-40B4-BE49-F238E27FC236}">
                  <a16:creationId xmlns:a16="http://schemas.microsoft.com/office/drawing/2014/main" id="{4F504A65-C4AD-F71C-E294-985470C6EBCA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1" name="Group 46">
            <a:extLst>
              <a:ext uri="{FF2B5EF4-FFF2-40B4-BE49-F238E27FC236}">
                <a16:creationId xmlns:a16="http://schemas.microsoft.com/office/drawing/2014/main" id="{941F1881-A70A-6126-0D7C-C5A4F0F4F042}"/>
              </a:ext>
            </a:extLst>
          </p:cNvPr>
          <p:cNvGrpSpPr/>
          <p:nvPr/>
        </p:nvGrpSpPr>
        <p:grpSpPr>
          <a:xfrm rot="2700000">
            <a:off x="7674952" y="5916028"/>
            <a:ext cx="293842" cy="293842"/>
            <a:chOff x="0" y="-3"/>
            <a:chExt cx="812800" cy="812799"/>
          </a:xfrm>
        </p:grpSpPr>
        <p:sp>
          <p:nvSpPr>
            <p:cNvPr id="152" name="Freeform 47">
              <a:extLst>
                <a:ext uri="{FF2B5EF4-FFF2-40B4-BE49-F238E27FC236}">
                  <a16:creationId xmlns:a16="http://schemas.microsoft.com/office/drawing/2014/main" id="{2C99CEFF-CB27-62B6-AE03-FFF4B627A5B7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3" name="TextBox 48">
              <a:extLst>
                <a:ext uri="{FF2B5EF4-FFF2-40B4-BE49-F238E27FC236}">
                  <a16:creationId xmlns:a16="http://schemas.microsoft.com/office/drawing/2014/main" id="{2C6B7236-F711-C12C-4347-A79C5306EC94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4" name="Group 46">
            <a:extLst>
              <a:ext uri="{FF2B5EF4-FFF2-40B4-BE49-F238E27FC236}">
                <a16:creationId xmlns:a16="http://schemas.microsoft.com/office/drawing/2014/main" id="{A1FECA4D-E8E3-784A-369A-77C2913783E0}"/>
              </a:ext>
            </a:extLst>
          </p:cNvPr>
          <p:cNvGrpSpPr/>
          <p:nvPr/>
        </p:nvGrpSpPr>
        <p:grpSpPr>
          <a:xfrm rot="2700000">
            <a:off x="7882729" y="4441234"/>
            <a:ext cx="293842" cy="293842"/>
            <a:chOff x="0" y="-3"/>
            <a:chExt cx="812800" cy="812799"/>
          </a:xfrm>
        </p:grpSpPr>
        <p:sp>
          <p:nvSpPr>
            <p:cNvPr id="155" name="Freeform 47">
              <a:extLst>
                <a:ext uri="{FF2B5EF4-FFF2-40B4-BE49-F238E27FC236}">
                  <a16:creationId xmlns:a16="http://schemas.microsoft.com/office/drawing/2014/main" id="{98148840-A491-1F2B-0095-6550098E2418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6" name="TextBox 48">
              <a:extLst>
                <a:ext uri="{FF2B5EF4-FFF2-40B4-BE49-F238E27FC236}">
                  <a16:creationId xmlns:a16="http://schemas.microsoft.com/office/drawing/2014/main" id="{51B87EFA-72CF-8212-423A-CDBA88F70C0A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7" name="Group 46">
            <a:extLst>
              <a:ext uri="{FF2B5EF4-FFF2-40B4-BE49-F238E27FC236}">
                <a16:creationId xmlns:a16="http://schemas.microsoft.com/office/drawing/2014/main" id="{D0379724-04A9-573E-9580-74EEE6B5204E}"/>
              </a:ext>
            </a:extLst>
          </p:cNvPr>
          <p:cNvGrpSpPr/>
          <p:nvPr/>
        </p:nvGrpSpPr>
        <p:grpSpPr>
          <a:xfrm rot="2700000">
            <a:off x="7775776" y="2912330"/>
            <a:ext cx="367426" cy="335123"/>
            <a:chOff x="-203542" y="-114190"/>
            <a:chExt cx="1016342" cy="926986"/>
          </a:xfrm>
        </p:grpSpPr>
        <p:sp>
          <p:nvSpPr>
            <p:cNvPr id="158" name="Freeform 47">
              <a:extLst>
                <a:ext uri="{FF2B5EF4-FFF2-40B4-BE49-F238E27FC236}">
                  <a16:creationId xmlns:a16="http://schemas.microsoft.com/office/drawing/2014/main" id="{B9A1F84F-308B-2F71-3C76-249B9D6F79F3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9" name="TextBox 48">
              <a:extLst>
                <a:ext uri="{FF2B5EF4-FFF2-40B4-BE49-F238E27FC236}">
                  <a16:creationId xmlns:a16="http://schemas.microsoft.com/office/drawing/2014/main" id="{8DDC7CE4-D006-791C-34FD-60C02C094F9C}"/>
                </a:ext>
              </a:extLst>
            </p:cNvPr>
            <p:cNvSpPr txBox="1"/>
            <p:nvPr/>
          </p:nvSpPr>
          <p:spPr>
            <a:xfrm>
              <a:off x="-203542" y="-114190"/>
              <a:ext cx="533401" cy="56197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0" name="Group 46">
            <a:extLst>
              <a:ext uri="{FF2B5EF4-FFF2-40B4-BE49-F238E27FC236}">
                <a16:creationId xmlns:a16="http://schemas.microsoft.com/office/drawing/2014/main" id="{E1A186D0-9A17-1CAD-6E5F-CF4E45511CD1}"/>
              </a:ext>
            </a:extLst>
          </p:cNvPr>
          <p:cNvGrpSpPr/>
          <p:nvPr/>
        </p:nvGrpSpPr>
        <p:grpSpPr>
          <a:xfrm rot="2700000">
            <a:off x="6777397" y="3150366"/>
            <a:ext cx="4059536" cy="368569"/>
            <a:chOff x="139700" y="-346401"/>
            <a:chExt cx="11229133" cy="1019501"/>
          </a:xfrm>
        </p:grpSpPr>
        <p:sp>
          <p:nvSpPr>
            <p:cNvPr id="161" name="Freeform 47">
              <a:extLst>
                <a:ext uri="{FF2B5EF4-FFF2-40B4-BE49-F238E27FC236}">
                  <a16:creationId xmlns:a16="http://schemas.microsoft.com/office/drawing/2014/main" id="{0621595F-7C4C-11B9-EF15-84CE8842B139}"/>
                </a:ext>
              </a:extLst>
            </p:cNvPr>
            <p:cNvSpPr/>
            <p:nvPr/>
          </p:nvSpPr>
          <p:spPr>
            <a:xfrm>
              <a:off x="10556033" y="-346401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62" name="TextBox 48">
              <a:extLst>
                <a:ext uri="{FF2B5EF4-FFF2-40B4-BE49-F238E27FC236}">
                  <a16:creationId xmlns:a16="http://schemas.microsoft.com/office/drawing/2014/main" id="{87592052-831C-8308-E936-65EC2BA2650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3" name="Group 46">
            <a:extLst>
              <a:ext uri="{FF2B5EF4-FFF2-40B4-BE49-F238E27FC236}">
                <a16:creationId xmlns:a16="http://schemas.microsoft.com/office/drawing/2014/main" id="{16544B72-AAF9-AFE1-252B-02EF806173DC}"/>
              </a:ext>
            </a:extLst>
          </p:cNvPr>
          <p:cNvGrpSpPr/>
          <p:nvPr/>
        </p:nvGrpSpPr>
        <p:grpSpPr>
          <a:xfrm rot="2700000">
            <a:off x="10004942" y="1680953"/>
            <a:ext cx="293842" cy="293842"/>
            <a:chOff x="0" y="-3"/>
            <a:chExt cx="812800" cy="812799"/>
          </a:xfrm>
        </p:grpSpPr>
        <p:sp>
          <p:nvSpPr>
            <p:cNvPr id="164" name="Freeform 47">
              <a:extLst>
                <a:ext uri="{FF2B5EF4-FFF2-40B4-BE49-F238E27FC236}">
                  <a16:creationId xmlns:a16="http://schemas.microsoft.com/office/drawing/2014/main" id="{EB7213BA-1E8B-39F3-3051-BD282B06AA7B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5" name="TextBox 48">
              <a:extLst>
                <a:ext uri="{FF2B5EF4-FFF2-40B4-BE49-F238E27FC236}">
                  <a16:creationId xmlns:a16="http://schemas.microsoft.com/office/drawing/2014/main" id="{80E3C4F9-5E00-9F20-CC46-077F30C9CF50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6" name="Group 46">
            <a:extLst>
              <a:ext uri="{FF2B5EF4-FFF2-40B4-BE49-F238E27FC236}">
                <a16:creationId xmlns:a16="http://schemas.microsoft.com/office/drawing/2014/main" id="{F26CFD60-AE11-092D-E56D-FA14B992BB68}"/>
              </a:ext>
            </a:extLst>
          </p:cNvPr>
          <p:cNvGrpSpPr/>
          <p:nvPr/>
        </p:nvGrpSpPr>
        <p:grpSpPr>
          <a:xfrm rot="2700000">
            <a:off x="6543678" y="2602605"/>
            <a:ext cx="2922526" cy="1247320"/>
            <a:chOff x="139700" y="111125"/>
            <a:chExt cx="8084035" cy="3450224"/>
          </a:xfrm>
        </p:grpSpPr>
        <p:sp>
          <p:nvSpPr>
            <p:cNvPr id="167" name="Freeform 47">
              <a:extLst>
                <a:ext uri="{FF2B5EF4-FFF2-40B4-BE49-F238E27FC236}">
                  <a16:creationId xmlns:a16="http://schemas.microsoft.com/office/drawing/2014/main" id="{73518676-DD81-D3F0-25D4-723344EB1C30}"/>
                </a:ext>
              </a:extLst>
            </p:cNvPr>
            <p:cNvSpPr/>
            <p:nvPr/>
          </p:nvSpPr>
          <p:spPr>
            <a:xfrm>
              <a:off x="7410935" y="2748550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8" name="TextBox 48">
              <a:extLst>
                <a:ext uri="{FF2B5EF4-FFF2-40B4-BE49-F238E27FC236}">
                  <a16:creationId xmlns:a16="http://schemas.microsoft.com/office/drawing/2014/main" id="{0487410F-217F-C917-D5F6-13801E044B4F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" name="Group 62">
            <a:extLst>
              <a:ext uri="{FF2B5EF4-FFF2-40B4-BE49-F238E27FC236}">
                <a16:creationId xmlns:a16="http://schemas.microsoft.com/office/drawing/2014/main" id="{F745180D-5C27-100E-5C68-4184F0BF4A00}"/>
              </a:ext>
            </a:extLst>
          </p:cNvPr>
          <p:cNvGrpSpPr/>
          <p:nvPr/>
        </p:nvGrpSpPr>
        <p:grpSpPr>
          <a:xfrm>
            <a:off x="9489569" y="4285609"/>
            <a:ext cx="242972" cy="242972"/>
            <a:chOff x="0" y="0"/>
            <a:chExt cx="812800" cy="812800"/>
          </a:xfrm>
        </p:grpSpPr>
        <p:sp>
          <p:nvSpPr>
            <p:cNvPr id="10" name="Freeform 63">
              <a:extLst>
                <a:ext uri="{FF2B5EF4-FFF2-40B4-BE49-F238E27FC236}">
                  <a16:creationId xmlns:a16="http://schemas.microsoft.com/office/drawing/2014/main" id="{CAD0DBE6-6409-0F57-7161-B3CF0CE2DB7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4">
              <a:extLst>
                <a:ext uri="{FF2B5EF4-FFF2-40B4-BE49-F238E27FC236}">
                  <a16:creationId xmlns:a16="http://schemas.microsoft.com/office/drawing/2014/main" id="{46F02606-CE12-B401-F731-5BE8C4193A6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2" name="Group 62">
            <a:extLst>
              <a:ext uri="{FF2B5EF4-FFF2-40B4-BE49-F238E27FC236}">
                <a16:creationId xmlns:a16="http://schemas.microsoft.com/office/drawing/2014/main" id="{1CC9250F-7CA4-E07D-88E7-667112A706E0}"/>
              </a:ext>
            </a:extLst>
          </p:cNvPr>
          <p:cNvGrpSpPr/>
          <p:nvPr/>
        </p:nvGrpSpPr>
        <p:grpSpPr>
          <a:xfrm>
            <a:off x="5746827" y="6402475"/>
            <a:ext cx="242972" cy="242972"/>
            <a:chOff x="0" y="0"/>
            <a:chExt cx="812800" cy="812800"/>
          </a:xfrm>
        </p:grpSpPr>
        <p:sp>
          <p:nvSpPr>
            <p:cNvPr id="14" name="Freeform 63">
              <a:extLst>
                <a:ext uri="{FF2B5EF4-FFF2-40B4-BE49-F238E27FC236}">
                  <a16:creationId xmlns:a16="http://schemas.microsoft.com/office/drawing/2014/main" id="{B378B626-C308-01F8-F27B-B3F8538E348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Box 64">
              <a:extLst>
                <a:ext uri="{FF2B5EF4-FFF2-40B4-BE49-F238E27FC236}">
                  <a16:creationId xmlns:a16="http://schemas.microsoft.com/office/drawing/2014/main" id="{D44CB6D0-6F5E-8F05-070A-E03A9CA5BEF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pic>
        <p:nvPicPr>
          <p:cNvPr id="18" name="Graphic 17" descr="Chili Pepper with solid fill">
            <a:extLst>
              <a:ext uri="{FF2B5EF4-FFF2-40B4-BE49-F238E27FC236}">
                <a16:creationId xmlns:a16="http://schemas.microsoft.com/office/drawing/2014/main" id="{49365961-CEC4-086D-F322-D3B0EF8A17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858117" y="5089586"/>
            <a:ext cx="672810" cy="672810"/>
          </a:xfrm>
          <a:prstGeom prst="rect">
            <a:avLst/>
          </a:prstGeom>
        </p:spPr>
      </p:pic>
      <p:pic>
        <p:nvPicPr>
          <p:cNvPr id="19" name="Graphic 18" descr="Chef Hat outline">
            <a:extLst>
              <a:ext uri="{FF2B5EF4-FFF2-40B4-BE49-F238E27FC236}">
                <a16:creationId xmlns:a16="http://schemas.microsoft.com/office/drawing/2014/main" id="{048FB07F-D366-2194-EB4D-01CD8127783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58204" y="4652703"/>
            <a:ext cx="793605" cy="793605"/>
          </a:xfrm>
          <a:prstGeom prst="rect">
            <a:avLst/>
          </a:prstGeom>
        </p:spPr>
      </p:pic>
      <p:pic>
        <p:nvPicPr>
          <p:cNvPr id="20" name="Graphic 19" descr="Blog with solid fill">
            <a:extLst>
              <a:ext uri="{FF2B5EF4-FFF2-40B4-BE49-F238E27FC236}">
                <a16:creationId xmlns:a16="http://schemas.microsoft.com/office/drawing/2014/main" id="{715A877F-548D-E1D3-EDEA-D49BAB54BB8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231525" y="3156142"/>
            <a:ext cx="1053648" cy="753041"/>
          </a:xfrm>
          <a:prstGeom prst="rect">
            <a:avLst/>
          </a:prstGeom>
        </p:spPr>
      </p:pic>
      <p:pic>
        <p:nvPicPr>
          <p:cNvPr id="21" name="Graphic 20" descr="Palette with solid fill">
            <a:extLst>
              <a:ext uri="{FF2B5EF4-FFF2-40B4-BE49-F238E27FC236}">
                <a16:creationId xmlns:a16="http://schemas.microsoft.com/office/drawing/2014/main" id="{46FFD053-BF56-6453-F9EB-3D727107D67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694751" y="6476280"/>
            <a:ext cx="914400" cy="914400"/>
          </a:xfrm>
          <a:prstGeom prst="rect">
            <a:avLst/>
          </a:prstGeom>
        </p:spPr>
      </p:pic>
      <p:pic>
        <p:nvPicPr>
          <p:cNvPr id="22" name="Graphic 21" descr="Paint brush outline">
            <a:extLst>
              <a:ext uri="{FF2B5EF4-FFF2-40B4-BE49-F238E27FC236}">
                <a16:creationId xmlns:a16="http://schemas.microsoft.com/office/drawing/2014/main" id="{CD1D2D1A-9E19-85A5-7FB2-6E6862BCFF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605851" y="4588155"/>
            <a:ext cx="914400" cy="914400"/>
          </a:xfrm>
          <a:prstGeom prst="rect">
            <a:avLst/>
          </a:prstGeom>
        </p:spPr>
      </p:pic>
      <p:sp>
        <p:nvSpPr>
          <p:cNvPr id="25" name="TextBox 48">
            <a:extLst>
              <a:ext uri="{FF2B5EF4-FFF2-40B4-BE49-F238E27FC236}">
                <a16:creationId xmlns:a16="http://schemas.microsoft.com/office/drawing/2014/main" id="{BEE9DA61-E052-610F-A800-6DAB3E9BA964}"/>
              </a:ext>
            </a:extLst>
          </p:cNvPr>
          <p:cNvSpPr txBox="1"/>
          <p:nvPr/>
        </p:nvSpPr>
        <p:spPr>
          <a:xfrm rot="2700000">
            <a:off x="3232102" y="1726292"/>
            <a:ext cx="192834" cy="203164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6" name="Group 65">
            <a:extLst>
              <a:ext uri="{FF2B5EF4-FFF2-40B4-BE49-F238E27FC236}">
                <a16:creationId xmlns:a16="http://schemas.microsoft.com/office/drawing/2014/main" id="{DD80B1F2-7444-8405-B45A-EA46B2B1F5AB}"/>
              </a:ext>
            </a:extLst>
          </p:cNvPr>
          <p:cNvGrpSpPr/>
          <p:nvPr/>
        </p:nvGrpSpPr>
        <p:grpSpPr>
          <a:xfrm>
            <a:off x="3810541" y="5762396"/>
            <a:ext cx="220832" cy="193228"/>
            <a:chOff x="46236" y="86193"/>
            <a:chExt cx="812800" cy="711200"/>
          </a:xfrm>
        </p:grpSpPr>
        <p:sp>
          <p:nvSpPr>
            <p:cNvPr id="30" name="Freeform 66">
              <a:extLst>
                <a:ext uri="{FF2B5EF4-FFF2-40B4-BE49-F238E27FC236}">
                  <a16:creationId xmlns:a16="http://schemas.microsoft.com/office/drawing/2014/main" id="{F447437D-0EFE-D25D-8B08-D73FF82A0786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67">
              <a:extLst>
                <a:ext uri="{FF2B5EF4-FFF2-40B4-BE49-F238E27FC236}">
                  <a16:creationId xmlns:a16="http://schemas.microsoft.com/office/drawing/2014/main" id="{62572EC4-B233-53E0-3EF5-884A6CD6316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2" name="Group 62">
            <a:extLst>
              <a:ext uri="{FF2B5EF4-FFF2-40B4-BE49-F238E27FC236}">
                <a16:creationId xmlns:a16="http://schemas.microsoft.com/office/drawing/2014/main" id="{C829ABA6-2403-8968-4CBB-62367A8FB5DC}"/>
              </a:ext>
            </a:extLst>
          </p:cNvPr>
          <p:cNvGrpSpPr/>
          <p:nvPr/>
        </p:nvGrpSpPr>
        <p:grpSpPr>
          <a:xfrm>
            <a:off x="4203931" y="5762396"/>
            <a:ext cx="242972" cy="612079"/>
            <a:chOff x="68360" y="-1310953"/>
            <a:chExt cx="812800" cy="2047553"/>
          </a:xfrm>
        </p:grpSpPr>
        <p:sp>
          <p:nvSpPr>
            <p:cNvPr id="33" name="Freeform 63">
              <a:extLst>
                <a:ext uri="{FF2B5EF4-FFF2-40B4-BE49-F238E27FC236}">
                  <a16:creationId xmlns:a16="http://schemas.microsoft.com/office/drawing/2014/main" id="{47C87F27-0E6B-983A-A8F6-4A96BF267481}"/>
                </a:ext>
              </a:extLst>
            </p:cNvPr>
            <p:cNvSpPr/>
            <p:nvPr/>
          </p:nvSpPr>
          <p:spPr>
            <a:xfrm>
              <a:off x="68360" y="-131095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64">
              <a:extLst>
                <a:ext uri="{FF2B5EF4-FFF2-40B4-BE49-F238E27FC236}">
                  <a16:creationId xmlns:a16="http://schemas.microsoft.com/office/drawing/2014/main" id="{FAAD5C11-1456-88C8-9224-5AE908C5839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35" name="Group 62">
            <a:extLst>
              <a:ext uri="{FF2B5EF4-FFF2-40B4-BE49-F238E27FC236}">
                <a16:creationId xmlns:a16="http://schemas.microsoft.com/office/drawing/2014/main" id="{3BE02499-6E8D-03EF-CF6F-C8C9CA766AAA}"/>
              </a:ext>
            </a:extLst>
          </p:cNvPr>
          <p:cNvGrpSpPr/>
          <p:nvPr/>
        </p:nvGrpSpPr>
        <p:grpSpPr>
          <a:xfrm>
            <a:off x="4083721" y="3465395"/>
            <a:ext cx="242972" cy="2374615"/>
            <a:chOff x="-6159" y="-7207064"/>
            <a:chExt cx="812800" cy="7943664"/>
          </a:xfrm>
        </p:grpSpPr>
        <p:sp>
          <p:nvSpPr>
            <p:cNvPr id="36" name="Freeform 63">
              <a:extLst>
                <a:ext uri="{FF2B5EF4-FFF2-40B4-BE49-F238E27FC236}">
                  <a16:creationId xmlns:a16="http://schemas.microsoft.com/office/drawing/2014/main" id="{59D1852B-8505-0B02-9680-49AC8486AF68}"/>
                </a:ext>
              </a:extLst>
            </p:cNvPr>
            <p:cNvSpPr/>
            <p:nvPr/>
          </p:nvSpPr>
          <p:spPr>
            <a:xfrm>
              <a:off x="-6159" y="-7207064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TextBox 64">
              <a:extLst>
                <a:ext uri="{FF2B5EF4-FFF2-40B4-BE49-F238E27FC236}">
                  <a16:creationId xmlns:a16="http://schemas.microsoft.com/office/drawing/2014/main" id="{CEAE37F4-C0A2-97FB-2AC2-2248A16D9E7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A6C137A9-2624-CE5C-4FD1-645EDE17FF17}"/>
              </a:ext>
            </a:extLst>
          </p:cNvPr>
          <p:cNvGrpSpPr/>
          <p:nvPr/>
        </p:nvGrpSpPr>
        <p:grpSpPr>
          <a:xfrm>
            <a:off x="3607120" y="3585022"/>
            <a:ext cx="220832" cy="193228"/>
            <a:chOff x="46236" y="86193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42C9A3CC-F04C-462A-736F-A01ED35DF7A9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564781CF-9357-8ECD-A5BC-3F6F23901C2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41" name="Group 46">
            <a:extLst>
              <a:ext uri="{FF2B5EF4-FFF2-40B4-BE49-F238E27FC236}">
                <a16:creationId xmlns:a16="http://schemas.microsoft.com/office/drawing/2014/main" id="{430AA3C7-007B-4761-86FE-F1E38CAACC7F}"/>
              </a:ext>
            </a:extLst>
          </p:cNvPr>
          <p:cNvGrpSpPr/>
          <p:nvPr/>
        </p:nvGrpSpPr>
        <p:grpSpPr>
          <a:xfrm rot="2700000">
            <a:off x="3806522" y="3853669"/>
            <a:ext cx="293842" cy="293842"/>
            <a:chOff x="0" y="-3"/>
            <a:chExt cx="812800" cy="812799"/>
          </a:xfrm>
        </p:grpSpPr>
        <p:sp>
          <p:nvSpPr>
            <p:cNvPr id="42" name="Freeform 47">
              <a:extLst>
                <a:ext uri="{FF2B5EF4-FFF2-40B4-BE49-F238E27FC236}">
                  <a16:creationId xmlns:a16="http://schemas.microsoft.com/office/drawing/2014/main" id="{890DB2BA-966C-F863-B164-DD4D707CA4AF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48">
              <a:extLst>
                <a:ext uri="{FF2B5EF4-FFF2-40B4-BE49-F238E27FC236}">
                  <a16:creationId xmlns:a16="http://schemas.microsoft.com/office/drawing/2014/main" id="{38F6FF62-A2E3-5E5D-2235-68BDA0353829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4" name="Group 65">
            <a:extLst>
              <a:ext uri="{FF2B5EF4-FFF2-40B4-BE49-F238E27FC236}">
                <a16:creationId xmlns:a16="http://schemas.microsoft.com/office/drawing/2014/main" id="{62C6D83D-813E-B8C0-3B33-5F0775FC3193}"/>
              </a:ext>
            </a:extLst>
          </p:cNvPr>
          <p:cNvGrpSpPr/>
          <p:nvPr/>
        </p:nvGrpSpPr>
        <p:grpSpPr>
          <a:xfrm>
            <a:off x="6770947" y="1686692"/>
            <a:ext cx="220832" cy="193228"/>
            <a:chOff x="46236" y="86193"/>
            <a:chExt cx="812800" cy="711200"/>
          </a:xfrm>
        </p:grpSpPr>
        <p:sp>
          <p:nvSpPr>
            <p:cNvPr id="45" name="Freeform 66">
              <a:extLst>
                <a:ext uri="{FF2B5EF4-FFF2-40B4-BE49-F238E27FC236}">
                  <a16:creationId xmlns:a16="http://schemas.microsoft.com/office/drawing/2014/main" id="{9A28087C-9DE3-2EC7-EFCB-F17652030383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TextBox 67">
              <a:extLst>
                <a:ext uri="{FF2B5EF4-FFF2-40B4-BE49-F238E27FC236}">
                  <a16:creationId xmlns:a16="http://schemas.microsoft.com/office/drawing/2014/main" id="{9B5AC22E-7F84-D89A-BA41-400DA77CF29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53" name="Freeform 66">
            <a:extLst>
              <a:ext uri="{FF2B5EF4-FFF2-40B4-BE49-F238E27FC236}">
                <a16:creationId xmlns:a16="http://schemas.microsoft.com/office/drawing/2014/main" id="{7BA235FB-2281-5456-0923-C6E3545EF61C}"/>
              </a:ext>
            </a:extLst>
          </p:cNvPr>
          <p:cNvSpPr/>
          <p:nvPr/>
        </p:nvSpPr>
        <p:spPr>
          <a:xfrm>
            <a:off x="4572705" y="3865603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54" name="Group 62">
            <a:extLst>
              <a:ext uri="{FF2B5EF4-FFF2-40B4-BE49-F238E27FC236}">
                <a16:creationId xmlns:a16="http://schemas.microsoft.com/office/drawing/2014/main" id="{130F046E-45D3-2C24-4A27-FBC13315C4BD}"/>
              </a:ext>
            </a:extLst>
          </p:cNvPr>
          <p:cNvGrpSpPr/>
          <p:nvPr/>
        </p:nvGrpSpPr>
        <p:grpSpPr>
          <a:xfrm>
            <a:off x="5219201" y="3922017"/>
            <a:ext cx="254998" cy="242972"/>
            <a:chOff x="-40230" y="990416"/>
            <a:chExt cx="853030" cy="812800"/>
          </a:xfrm>
        </p:grpSpPr>
        <p:sp>
          <p:nvSpPr>
            <p:cNvPr id="55" name="Freeform 63">
              <a:extLst>
                <a:ext uri="{FF2B5EF4-FFF2-40B4-BE49-F238E27FC236}">
                  <a16:creationId xmlns:a16="http://schemas.microsoft.com/office/drawing/2014/main" id="{22F1D7DF-79C2-FF78-91C7-9ACCE66E30EC}"/>
                </a:ext>
              </a:extLst>
            </p:cNvPr>
            <p:cNvSpPr/>
            <p:nvPr/>
          </p:nvSpPr>
          <p:spPr>
            <a:xfrm>
              <a:off x="-40230" y="99041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6" name="TextBox 64">
              <a:extLst>
                <a:ext uri="{FF2B5EF4-FFF2-40B4-BE49-F238E27FC236}">
                  <a16:creationId xmlns:a16="http://schemas.microsoft.com/office/drawing/2014/main" id="{6E60D08E-0020-F853-334C-0BD2221EEA68}"/>
                </a:ext>
              </a:extLst>
            </p:cNvPr>
            <p:cNvSpPr txBox="1"/>
            <p:nvPr/>
          </p:nvSpPr>
          <p:spPr>
            <a:xfrm>
              <a:off x="152399" y="1068614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2186031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8B5B5F4-B90D-F562-DD9A-1E0F23D88E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C0C4B06-1819-3CC6-061F-3D9F815C1A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281545"/>
              </p:ext>
            </p:extLst>
          </p:nvPr>
        </p:nvGraphicFramePr>
        <p:xfrm>
          <a:off x="2663750" y="549565"/>
          <a:ext cx="7793193" cy="6957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7197">
                  <a:extLst>
                    <a:ext uri="{9D8B030D-6E8A-4147-A177-3AD203B41FA5}">
                      <a16:colId xmlns:a16="http://schemas.microsoft.com/office/drawing/2014/main" val="1026569890"/>
                    </a:ext>
                  </a:extLst>
                </a:gridCol>
                <a:gridCol w="1041215">
                  <a:extLst>
                    <a:ext uri="{9D8B030D-6E8A-4147-A177-3AD203B41FA5}">
                      <a16:colId xmlns:a16="http://schemas.microsoft.com/office/drawing/2014/main" val="2584035475"/>
                    </a:ext>
                  </a:extLst>
                </a:gridCol>
                <a:gridCol w="965864">
                  <a:extLst>
                    <a:ext uri="{9D8B030D-6E8A-4147-A177-3AD203B41FA5}">
                      <a16:colId xmlns:a16="http://schemas.microsoft.com/office/drawing/2014/main" val="2499095211"/>
                    </a:ext>
                  </a:extLst>
                </a:gridCol>
                <a:gridCol w="1072156">
                  <a:extLst>
                    <a:ext uri="{9D8B030D-6E8A-4147-A177-3AD203B41FA5}">
                      <a16:colId xmlns:a16="http://schemas.microsoft.com/office/drawing/2014/main" val="638243230"/>
                    </a:ext>
                  </a:extLst>
                </a:gridCol>
                <a:gridCol w="1674421">
                  <a:extLst>
                    <a:ext uri="{9D8B030D-6E8A-4147-A177-3AD203B41FA5}">
                      <a16:colId xmlns:a16="http://schemas.microsoft.com/office/drawing/2014/main" val="2683907801"/>
                    </a:ext>
                  </a:extLst>
                </a:gridCol>
                <a:gridCol w="1090553">
                  <a:extLst>
                    <a:ext uri="{9D8B030D-6E8A-4147-A177-3AD203B41FA5}">
                      <a16:colId xmlns:a16="http://schemas.microsoft.com/office/drawing/2014/main" val="285892142"/>
                    </a:ext>
                  </a:extLst>
                </a:gridCol>
                <a:gridCol w="1041787">
                  <a:extLst>
                    <a:ext uri="{9D8B030D-6E8A-4147-A177-3AD203B41FA5}">
                      <a16:colId xmlns:a16="http://schemas.microsoft.com/office/drawing/2014/main" val="1823534795"/>
                    </a:ext>
                  </a:extLst>
                </a:gridCol>
              </a:tblGrid>
              <a:tr h="557081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Monday 9th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Tuesday 10th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Wednesday 11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Thursday 12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Friday 13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736877"/>
                  </a:ext>
                </a:extLst>
              </a:tr>
              <a:tr h="1239731">
                <a:tc rowSpan="5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Creative cooking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10.00-12.30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Max of 5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Breaking Barriers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r>
                        <a:rPr lang="en-US" sz="1100" dirty="0"/>
                        <a:t> </a:t>
                      </a:r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Young person (18-25) drop-in</a:t>
                      </a:r>
                    </a:p>
                    <a:p>
                      <a:pPr algn="ctr"/>
                      <a:r>
                        <a:rPr lang="en-US" sz="1100" dirty="0"/>
                        <a:t> 9.30-10.30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Helen/Emma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Employability support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9.30-10.30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Finance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10.00-11.00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Caroline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Creative media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Diversity and Inclusion</a:t>
                      </a:r>
                    </a:p>
                    <a:p>
                      <a:pPr algn="ctr"/>
                      <a:r>
                        <a:rPr lang="en-US" sz="1100" dirty="0"/>
                        <a:t>Group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09.30-12.30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Caroline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769864"/>
                  </a:ext>
                </a:extLst>
              </a:tr>
              <a:tr h="2904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Baking with Helen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Helen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Mindfulness &amp; journalling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Emma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330453"/>
                  </a:ext>
                </a:extLst>
              </a:tr>
              <a:tr h="118643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Creative writing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11.00-12.00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50193"/>
                  </a:ext>
                </a:extLst>
              </a:tr>
              <a:tr h="268168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/>
                        <a:t>Young person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1pm-2pm</a:t>
                      </a:r>
                      <a:endParaRPr lang="en-US" sz="16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Max of 6 on each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Women's drop-in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Helen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Green fingers healthy living and healthy environment)</a:t>
                      </a:r>
                    </a:p>
                    <a:p>
                      <a:pPr lvl="0" algn="ctr"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12.30-15.30</a:t>
                      </a:r>
                    </a:p>
                    <a:p>
                      <a:pPr lvl="0" algn="ctr"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With Caroline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605625"/>
                  </a:ext>
                </a:extLst>
              </a:tr>
              <a:tr h="123973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/>
                        <a:t>Employability Skills/CV building</a:t>
                      </a:r>
                    </a:p>
                    <a:p>
                      <a:pPr lvl="0" algn="ctr">
                        <a:buNone/>
                      </a:pPr>
                      <a:endParaRPr lang="en-US" sz="1100"/>
                    </a:p>
                    <a:p>
                      <a:pPr lvl="0" algn="ctr">
                        <a:buNone/>
                      </a:pPr>
                      <a:r>
                        <a:rPr lang="en-US" sz="110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100"/>
                    </a:p>
                    <a:p>
                      <a:pPr lvl="0" algn="ctr">
                        <a:buNone/>
                      </a:pPr>
                      <a:r>
                        <a:rPr lang="en-US" sz="1100"/>
                        <a:t>With Steve</a:t>
                      </a:r>
                      <a:endParaRPr lang="en-GB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Housing</a:t>
                      </a:r>
                    </a:p>
                    <a:p>
                      <a:pPr algn="ctr"/>
                      <a:r>
                        <a:rPr lang="en-GB" sz="1100" dirty="0"/>
                        <a:t>drop in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Helen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Max of 5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TIPP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Back to Work skills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13.00-14.00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446856"/>
                  </a:ext>
                </a:extLst>
              </a:tr>
              <a:tr h="161149">
                <a:tc rowSpan="2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Puzzles</a:t>
                      </a:r>
                    </a:p>
                    <a:p>
                      <a:pPr algn="ctr"/>
                      <a:r>
                        <a:rPr lang="en-US" sz="1100" dirty="0"/>
                        <a:t>Quizzes</a:t>
                      </a:r>
                    </a:p>
                    <a:p>
                      <a:pPr algn="ctr"/>
                      <a:r>
                        <a:rPr lang="en-US" sz="1100" dirty="0"/>
                        <a:t>Games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13.30-15.00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ManPlan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14.00-15.00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With Steve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931754"/>
                  </a:ext>
                </a:extLst>
              </a:tr>
              <a:tr h="15714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 – 15.00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438251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27E0C6B3-8DE9-9F26-49F2-33F824CC58CF}"/>
              </a:ext>
            </a:extLst>
          </p:cNvPr>
          <p:cNvGrpSpPr/>
          <p:nvPr/>
        </p:nvGrpSpPr>
        <p:grpSpPr>
          <a:xfrm>
            <a:off x="192834" y="1887379"/>
            <a:ext cx="2407692" cy="4953624"/>
            <a:chOff x="-4195" y="24073"/>
            <a:chExt cx="877073" cy="173811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77C74C8D-4E5C-5C69-E3D9-6DA00D816CD5}"/>
                </a:ext>
              </a:extLst>
            </p:cNvPr>
            <p:cNvSpPr/>
            <p:nvPr/>
          </p:nvSpPr>
          <p:spPr>
            <a:xfrm>
              <a:off x="4103" y="24073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F7AE2AA9-022E-8302-3F15-EF287F88AB85}"/>
                </a:ext>
              </a:extLst>
            </p:cNvPr>
            <p:cNvSpPr txBox="1"/>
            <p:nvPr/>
          </p:nvSpPr>
          <p:spPr>
            <a:xfrm>
              <a:off x="-4195" y="64308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 dirty="0">
                  <a:solidFill>
                    <a:srgbClr val="FFFFFF"/>
                  </a:solidFill>
                  <a:latin typeface="DM Sans"/>
                </a:rPr>
                <a:t>Bradford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Monday - Friday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Monday and Tuesday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Fountains Church,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BD5 0BQ</a:t>
              </a:r>
              <a:endParaRPr lang="en-US" sz="1100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Wednesday, Thursday and Friday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The Cube, 1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Bradford, BD5 0BQ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chemeClr val="bg1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dirty="0">
                  <a:solidFill>
                    <a:schemeClr val="bg1"/>
                  </a:solidFill>
                  <a:latin typeface="DM Sans"/>
                </a:rPr>
                <a:t>Contact numbers: 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07586552856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07813197403</a:t>
              </a:r>
              <a:endParaRPr lang="en-GB" sz="11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endParaRPr lang="en-GB" sz="1400" dirty="0">
                <a:solidFill>
                  <a:schemeClr val="bg1"/>
                </a:solidFill>
                <a:latin typeface="DM Sans" pitchFamily="2" charset="0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268605D2-D8BB-78EF-F844-4088B49AB61E}"/>
              </a:ext>
            </a:extLst>
          </p:cNvPr>
          <p:cNvGrpSpPr/>
          <p:nvPr/>
        </p:nvGrpSpPr>
        <p:grpSpPr>
          <a:xfrm rot="2700000">
            <a:off x="197540" y="1275952"/>
            <a:ext cx="293842" cy="293842"/>
            <a:chOff x="0" y="-3"/>
            <a:chExt cx="812800" cy="812799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34A792E0-6EB8-1661-C652-D96111BC198C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625EA392-98FD-2A7E-D0C9-DF1395EC4337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8A0F9908-E75C-E098-2F28-6CDCAB7323A3}"/>
              </a:ext>
            </a:extLst>
          </p:cNvPr>
          <p:cNvGrpSpPr/>
          <p:nvPr/>
        </p:nvGrpSpPr>
        <p:grpSpPr>
          <a:xfrm>
            <a:off x="177083" y="6696037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23483FEA-C00F-BA48-82FC-0EC1FF3F443E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AD9489C6-421C-580F-2DE0-A55EAE8F7079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B46BEDFE-8AE3-7002-BFAE-F17B1BD2E97F}"/>
              </a:ext>
            </a:extLst>
          </p:cNvPr>
          <p:cNvGrpSpPr/>
          <p:nvPr/>
        </p:nvGrpSpPr>
        <p:grpSpPr>
          <a:xfrm>
            <a:off x="195762" y="180209"/>
            <a:ext cx="220832" cy="193228"/>
            <a:chOff x="46236" y="86193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189C0743-AA16-EA9A-56CB-3AAB465A4AB9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9956C95B-A01B-347F-D4FB-7F0F473D6E8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>
            <a:extLst>
              <a:ext uri="{FF2B5EF4-FFF2-40B4-BE49-F238E27FC236}">
                <a16:creationId xmlns:a16="http://schemas.microsoft.com/office/drawing/2014/main" id="{81C9E611-004A-382E-EFB9-B59665C72DA5}"/>
              </a:ext>
            </a:extLst>
          </p:cNvPr>
          <p:cNvSpPr txBox="1"/>
          <p:nvPr/>
        </p:nvSpPr>
        <p:spPr>
          <a:xfrm>
            <a:off x="2682766" y="89855"/>
            <a:ext cx="6806803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dirty="0">
                <a:solidFill>
                  <a:srgbClr val="000000"/>
                </a:solidFill>
                <a:latin typeface="DM Sans Bold"/>
              </a:rPr>
              <a:t>CFO Evolution – June 2025</a:t>
            </a:r>
          </a:p>
        </p:txBody>
      </p:sp>
      <p:sp>
        <p:nvSpPr>
          <p:cNvPr id="70" name="TextBox 70">
            <a:extLst>
              <a:ext uri="{FF2B5EF4-FFF2-40B4-BE49-F238E27FC236}">
                <a16:creationId xmlns:a16="http://schemas.microsoft.com/office/drawing/2014/main" id="{760BCD5D-DB46-66F8-5DD7-4CF1E7E3CCBD}"/>
              </a:ext>
            </a:extLst>
          </p:cNvPr>
          <p:cNvSpPr txBox="1"/>
          <p:nvPr/>
        </p:nvSpPr>
        <p:spPr>
          <a:xfrm>
            <a:off x="658981" y="127955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D1FBD4B6-60B0-A245-9226-368D8BCB37BE}"/>
              </a:ext>
            </a:extLst>
          </p:cNvPr>
          <p:cNvSpPr txBox="1"/>
          <p:nvPr/>
        </p:nvSpPr>
        <p:spPr>
          <a:xfrm>
            <a:off x="658981" y="545468"/>
            <a:ext cx="1910578" cy="5303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98B9648B-30E8-8803-45B6-FA519D20BA66}"/>
              </a:ext>
            </a:extLst>
          </p:cNvPr>
          <p:cNvSpPr txBox="1"/>
          <p:nvPr/>
        </p:nvSpPr>
        <p:spPr>
          <a:xfrm>
            <a:off x="648742" y="1125924"/>
            <a:ext cx="1826812" cy="709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ue and black logo&#10;&#10;Description automatically generated">
            <a:extLst>
              <a:ext uri="{FF2B5EF4-FFF2-40B4-BE49-F238E27FC236}">
                <a16:creationId xmlns:a16="http://schemas.microsoft.com/office/drawing/2014/main" id="{C91AFD40-7023-8397-B0C6-836D79C040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551" y="76053"/>
            <a:ext cx="1311392" cy="563127"/>
          </a:xfrm>
          <a:prstGeom prst="rect">
            <a:avLst/>
          </a:prstGeom>
        </p:spPr>
      </p:pic>
      <p:sp>
        <p:nvSpPr>
          <p:cNvPr id="95" name="TextBox 67">
            <a:extLst>
              <a:ext uri="{FF2B5EF4-FFF2-40B4-BE49-F238E27FC236}">
                <a16:creationId xmlns:a16="http://schemas.microsoft.com/office/drawing/2014/main" id="{F6DFBC8A-7B23-AC23-3231-E801F6B4B85E}"/>
              </a:ext>
            </a:extLst>
          </p:cNvPr>
          <p:cNvSpPr txBox="1"/>
          <p:nvPr/>
        </p:nvSpPr>
        <p:spPr>
          <a:xfrm>
            <a:off x="2335096" y="135189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7" name="Group 62">
            <a:extLst>
              <a:ext uri="{FF2B5EF4-FFF2-40B4-BE49-F238E27FC236}">
                <a16:creationId xmlns:a16="http://schemas.microsoft.com/office/drawing/2014/main" id="{FDB7847E-4DE4-9019-3E02-7F0C6D2C76D0}"/>
              </a:ext>
            </a:extLst>
          </p:cNvPr>
          <p:cNvGrpSpPr/>
          <p:nvPr/>
        </p:nvGrpSpPr>
        <p:grpSpPr>
          <a:xfrm>
            <a:off x="215354" y="76118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85AD56B4-5A8E-60B3-1D34-16AD95E2A2DF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7A81C400-09BF-5C5E-B9B0-D906CDAA019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3" name="TextBox 67">
            <a:extLst>
              <a:ext uri="{FF2B5EF4-FFF2-40B4-BE49-F238E27FC236}">
                <a16:creationId xmlns:a16="http://schemas.microsoft.com/office/drawing/2014/main" id="{7745C588-695D-96D4-C819-809CADF6988A}"/>
              </a:ext>
            </a:extLst>
          </p:cNvPr>
          <p:cNvSpPr txBox="1"/>
          <p:nvPr/>
        </p:nvSpPr>
        <p:spPr>
          <a:xfrm>
            <a:off x="370105" y="39114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dirty="0"/>
          </a:p>
        </p:txBody>
      </p:sp>
      <p:grpSp>
        <p:nvGrpSpPr>
          <p:cNvPr id="74" name="Group 65">
            <a:extLst>
              <a:ext uri="{FF2B5EF4-FFF2-40B4-BE49-F238E27FC236}">
                <a16:creationId xmlns:a16="http://schemas.microsoft.com/office/drawing/2014/main" id="{5AEFC826-1547-28D5-C61D-ABC84FE4403F}"/>
              </a:ext>
            </a:extLst>
          </p:cNvPr>
          <p:cNvGrpSpPr/>
          <p:nvPr/>
        </p:nvGrpSpPr>
        <p:grpSpPr>
          <a:xfrm>
            <a:off x="2658204" y="5843971"/>
            <a:ext cx="220832" cy="193228"/>
            <a:chOff x="46236" y="86193"/>
            <a:chExt cx="812800" cy="711200"/>
          </a:xfrm>
        </p:grpSpPr>
        <p:sp>
          <p:nvSpPr>
            <p:cNvPr id="75" name="Freeform 66">
              <a:extLst>
                <a:ext uri="{FF2B5EF4-FFF2-40B4-BE49-F238E27FC236}">
                  <a16:creationId xmlns:a16="http://schemas.microsoft.com/office/drawing/2014/main" id="{E5620B71-5698-3E8F-EB6F-3B0D2E321F78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TextBox 67">
              <a:extLst>
                <a:ext uri="{FF2B5EF4-FFF2-40B4-BE49-F238E27FC236}">
                  <a16:creationId xmlns:a16="http://schemas.microsoft.com/office/drawing/2014/main" id="{17FB5680-CDC9-4F58-F5B1-FEB428AD6CA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4" name="Group 65">
            <a:extLst>
              <a:ext uri="{FF2B5EF4-FFF2-40B4-BE49-F238E27FC236}">
                <a16:creationId xmlns:a16="http://schemas.microsoft.com/office/drawing/2014/main" id="{A4EAEE15-1BE7-8500-1F44-8C6974F1382C}"/>
              </a:ext>
            </a:extLst>
          </p:cNvPr>
          <p:cNvGrpSpPr/>
          <p:nvPr/>
        </p:nvGrpSpPr>
        <p:grpSpPr>
          <a:xfrm>
            <a:off x="9690831" y="1700033"/>
            <a:ext cx="220832" cy="193228"/>
            <a:chOff x="46236" y="86193"/>
            <a:chExt cx="812800" cy="711200"/>
          </a:xfrm>
        </p:grpSpPr>
        <p:sp>
          <p:nvSpPr>
            <p:cNvPr id="85" name="Freeform 66">
              <a:extLst>
                <a:ext uri="{FF2B5EF4-FFF2-40B4-BE49-F238E27FC236}">
                  <a16:creationId xmlns:a16="http://schemas.microsoft.com/office/drawing/2014/main" id="{FE427B5C-39A6-6F09-1A8F-103E4C6229F6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6" name="TextBox 67">
              <a:extLst>
                <a:ext uri="{FF2B5EF4-FFF2-40B4-BE49-F238E27FC236}">
                  <a16:creationId xmlns:a16="http://schemas.microsoft.com/office/drawing/2014/main" id="{FD4A3DE6-6545-296A-FD9B-D5B39EAA2EA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7" name="Group 65">
            <a:extLst>
              <a:ext uri="{FF2B5EF4-FFF2-40B4-BE49-F238E27FC236}">
                <a16:creationId xmlns:a16="http://schemas.microsoft.com/office/drawing/2014/main" id="{AF36F3F7-A7B7-F8F5-8CC2-9F5B8F8E2A1C}"/>
              </a:ext>
            </a:extLst>
          </p:cNvPr>
          <p:cNvGrpSpPr/>
          <p:nvPr/>
        </p:nvGrpSpPr>
        <p:grpSpPr>
          <a:xfrm>
            <a:off x="9035135" y="4311649"/>
            <a:ext cx="220832" cy="193228"/>
            <a:chOff x="46236" y="86193"/>
            <a:chExt cx="812800" cy="711200"/>
          </a:xfrm>
        </p:grpSpPr>
        <p:sp>
          <p:nvSpPr>
            <p:cNvPr id="88" name="Freeform 66">
              <a:extLst>
                <a:ext uri="{FF2B5EF4-FFF2-40B4-BE49-F238E27FC236}">
                  <a16:creationId xmlns:a16="http://schemas.microsoft.com/office/drawing/2014/main" id="{76D7FE2F-BD7A-AD56-6CE2-3E8DBFD93D9C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9" name="TextBox 67">
              <a:extLst>
                <a:ext uri="{FF2B5EF4-FFF2-40B4-BE49-F238E27FC236}">
                  <a16:creationId xmlns:a16="http://schemas.microsoft.com/office/drawing/2014/main" id="{118D61EF-AB7B-B460-AF23-99A7FE539EC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7" name="Group 65">
            <a:extLst>
              <a:ext uri="{FF2B5EF4-FFF2-40B4-BE49-F238E27FC236}">
                <a16:creationId xmlns:a16="http://schemas.microsoft.com/office/drawing/2014/main" id="{9EEA1EF7-915C-7DE2-E435-442DEB6DAEEC}"/>
              </a:ext>
            </a:extLst>
          </p:cNvPr>
          <p:cNvGrpSpPr/>
          <p:nvPr/>
        </p:nvGrpSpPr>
        <p:grpSpPr>
          <a:xfrm>
            <a:off x="3640874" y="1722504"/>
            <a:ext cx="420007" cy="193228"/>
            <a:chOff x="-860089" y="125410"/>
            <a:chExt cx="1545889" cy="711200"/>
          </a:xfrm>
        </p:grpSpPr>
        <p:sp>
          <p:nvSpPr>
            <p:cNvPr id="98" name="Freeform 66">
              <a:extLst>
                <a:ext uri="{FF2B5EF4-FFF2-40B4-BE49-F238E27FC236}">
                  <a16:creationId xmlns:a16="http://schemas.microsoft.com/office/drawing/2014/main" id="{FE669FAB-8AF8-1E84-FFAB-6DF770444A36}"/>
                </a:ext>
              </a:extLst>
            </p:cNvPr>
            <p:cNvSpPr/>
            <p:nvPr/>
          </p:nvSpPr>
          <p:spPr>
            <a:xfrm>
              <a:off x="-860089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99" name="TextBox 67">
              <a:extLst>
                <a:ext uri="{FF2B5EF4-FFF2-40B4-BE49-F238E27FC236}">
                  <a16:creationId xmlns:a16="http://schemas.microsoft.com/office/drawing/2014/main" id="{BE8E2362-0A5F-3291-CC93-0EAD9F32253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0" name="Group 65">
            <a:extLst>
              <a:ext uri="{FF2B5EF4-FFF2-40B4-BE49-F238E27FC236}">
                <a16:creationId xmlns:a16="http://schemas.microsoft.com/office/drawing/2014/main" id="{517970DE-BF03-B76F-01E5-916FEAB15421}"/>
              </a:ext>
            </a:extLst>
          </p:cNvPr>
          <p:cNvGrpSpPr/>
          <p:nvPr/>
        </p:nvGrpSpPr>
        <p:grpSpPr>
          <a:xfrm>
            <a:off x="2723978" y="1697347"/>
            <a:ext cx="220832" cy="193228"/>
            <a:chOff x="106988" y="125410"/>
            <a:chExt cx="812800" cy="711200"/>
          </a:xfrm>
        </p:grpSpPr>
        <p:sp>
          <p:nvSpPr>
            <p:cNvPr id="101" name="Freeform 66">
              <a:extLst>
                <a:ext uri="{FF2B5EF4-FFF2-40B4-BE49-F238E27FC236}">
                  <a16:creationId xmlns:a16="http://schemas.microsoft.com/office/drawing/2014/main" id="{C52CBF1B-7B31-FC8B-E325-5DF8DFD88F98}"/>
                </a:ext>
              </a:extLst>
            </p:cNvPr>
            <p:cNvSpPr/>
            <p:nvPr/>
          </p:nvSpPr>
          <p:spPr>
            <a:xfrm>
              <a:off x="106988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2" name="TextBox 67">
              <a:extLst>
                <a:ext uri="{FF2B5EF4-FFF2-40B4-BE49-F238E27FC236}">
                  <a16:creationId xmlns:a16="http://schemas.microsoft.com/office/drawing/2014/main" id="{CAC7E2B1-EE45-0EFF-D740-E47036A2F2C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103" name="Freeform 66">
            <a:extLst>
              <a:ext uri="{FF2B5EF4-FFF2-40B4-BE49-F238E27FC236}">
                <a16:creationId xmlns:a16="http://schemas.microsoft.com/office/drawing/2014/main" id="{89E36819-A910-6EFA-2A07-46E63BCD7FDB}"/>
              </a:ext>
            </a:extLst>
          </p:cNvPr>
          <p:cNvSpPr/>
          <p:nvPr/>
        </p:nvSpPr>
        <p:spPr>
          <a:xfrm>
            <a:off x="5694751" y="2790049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4" name="Freeform 66">
            <a:extLst>
              <a:ext uri="{FF2B5EF4-FFF2-40B4-BE49-F238E27FC236}">
                <a16:creationId xmlns:a16="http://schemas.microsoft.com/office/drawing/2014/main" id="{C9113840-EBAC-4322-3871-2EEE8E882476}"/>
              </a:ext>
            </a:extLst>
          </p:cNvPr>
          <p:cNvSpPr/>
          <p:nvPr/>
        </p:nvSpPr>
        <p:spPr>
          <a:xfrm>
            <a:off x="4753107" y="4507301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5" name="Freeform 66">
            <a:extLst>
              <a:ext uri="{FF2B5EF4-FFF2-40B4-BE49-F238E27FC236}">
                <a16:creationId xmlns:a16="http://schemas.microsoft.com/office/drawing/2014/main" id="{5166C517-E3E9-5A9F-7AD3-E899152BBE0A}"/>
              </a:ext>
            </a:extLst>
          </p:cNvPr>
          <p:cNvSpPr/>
          <p:nvPr/>
        </p:nvSpPr>
        <p:spPr>
          <a:xfrm>
            <a:off x="5719462" y="4335353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106" name="Group 62">
            <a:extLst>
              <a:ext uri="{FF2B5EF4-FFF2-40B4-BE49-F238E27FC236}">
                <a16:creationId xmlns:a16="http://schemas.microsoft.com/office/drawing/2014/main" id="{7E0A1DF7-C636-75F2-26C0-FA780928E33A}"/>
              </a:ext>
            </a:extLst>
          </p:cNvPr>
          <p:cNvGrpSpPr/>
          <p:nvPr/>
        </p:nvGrpSpPr>
        <p:grpSpPr>
          <a:xfrm>
            <a:off x="3155165" y="1691534"/>
            <a:ext cx="242972" cy="242972"/>
            <a:chOff x="0" y="0"/>
            <a:chExt cx="812800" cy="812800"/>
          </a:xfrm>
        </p:grpSpPr>
        <p:sp>
          <p:nvSpPr>
            <p:cNvPr id="107" name="Freeform 63">
              <a:extLst>
                <a:ext uri="{FF2B5EF4-FFF2-40B4-BE49-F238E27FC236}">
                  <a16:creationId xmlns:a16="http://schemas.microsoft.com/office/drawing/2014/main" id="{A6396271-4D8B-E2CA-4180-07C5542F367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1" name="TextBox 64">
              <a:extLst>
                <a:ext uri="{FF2B5EF4-FFF2-40B4-BE49-F238E27FC236}">
                  <a16:creationId xmlns:a16="http://schemas.microsoft.com/office/drawing/2014/main" id="{FF59B0E5-5FCB-BF9E-D35F-89F2353DB6E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2" name="Group 62">
            <a:extLst>
              <a:ext uri="{FF2B5EF4-FFF2-40B4-BE49-F238E27FC236}">
                <a16:creationId xmlns:a16="http://schemas.microsoft.com/office/drawing/2014/main" id="{BCE2ABD4-CA8F-4736-E917-5B638D0CAE82}"/>
              </a:ext>
            </a:extLst>
          </p:cNvPr>
          <p:cNvGrpSpPr/>
          <p:nvPr/>
        </p:nvGrpSpPr>
        <p:grpSpPr>
          <a:xfrm>
            <a:off x="549072" y="917958"/>
            <a:ext cx="3992126" cy="1026756"/>
            <a:chOff x="76200" y="47625"/>
            <a:chExt cx="13354625" cy="3434748"/>
          </a:xfrm>
        </p:grpSpPr>
        <p:sp>
          <p:nvSpPr>
            <p:cNvPr id="113" name="Freeform 63">
              <a:extLst>
                <a:ext uri="{FF2B5EF4-FFF2-40B4-BE49-F238E27FC236}">
                  <a16:creationId xmlns:a16="http://schemas.microsoft.com/office/drawing/2014/main" id="{92B57ADA-7FC0-1CB6-2D50-9AEF55640EF0}"/>
                </a:ext>
              </a:extLst>
            </p:cNvPr>
            <p:cNvSpPr/>
            <p:nvPr/>
          </p:nvSpPr>
          <p:spPr>
            <a:xfrm>
              <a:off x="12618025" y="266957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4" name="TextBox 64">
              <a:extLst>
                <a:ext uri="{FF2B5EF4-FFF2-40B4-BE49-F238E27FC236}">
                  <a16:creationId xmlns:a16="http://schemas.microsoft.com/office/drawing/2014/main" id="{CE3DE03C-31B7-F662-D5A7-8F040804453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5" name="Group 62">
            <a:extLst>
              <a:ext uri="{FF2B5EF4-FFF2-40B4-BE49-F238E27FC236}">
                <a16:creationId xmlns:a16="http://schemas.microsoft.com/office/drawing/2014/main" id="{96A91405-5C5F-4E6E-953D-773FEFF00B08}"/>
              </a:ext>
            </a:extLst>
          </p:cNvPr>
          <p:cNvGrpSpPr/>
          <p:nvPr/>
        </p:nvGrpSpPr>
        <p:grpSpPr>
          <a:xfrm>
            <a:off x="3209674" y="5874068"/>
            <a:ext cx="242972" cy="612079"/>
            <a:chOff x="68360" y="-1310953"/>
            <a:chExt cx="812800" cy="2047553"/>
          </a:xfrm>
        </p:grpSpPr>
        <p:sp>
          <p:nvSpPr>
            <p:cNvPr id="116" name="Freeform 63">
              <a:extLst>
                <a:ext uri="{FF2B5EF4-FFF2-40B4-BE49-F238E27FC236}">
                  <a16:creationId xmlns:a16="http://schemas.microsoft.com/office/drawing/2014/main" id="{3BC60924-B489-3F06-64B3-24C0399310DC}"/>
                </a:ext>
              </a:extLst>
            </p:cNvPr>
            <p:cNvSpPr/>
            <p:nvPr/>
          </p:nvSpPr>
          <p:spPr>
            <a:xfrm>
              <a:off x="68360" y="-131095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17" name="TextBox 64">
              <a:extLst>
                <a:ext uri="{FF2B5EF4-FFF2-40B4-BE49-F238E27FC236}">
                  <a16:creationId xmlns:a16="http://schemas.microsoft.com/office/drawing/2014/main" id="{E9732774-550A-017C-34E7-CE982E18492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8" name="Group 62">
            <a:extLst>
              <a:ext uri="{FF2B5EF4-FFF2-40B4-BE49-F238E27FC236}">
                <a16:creationId xmlns:a16="http://schemas.microsoft.com/office/drawing/2014/main" id="{7FA7EF4E-5AC1-1007-93B6-348C7EA3DA9E}"/>
              </a:ext>
            </a:extLst>
          </p:cNvPr>
          <p:cNvGrpSpPr/>
          <p:nvPr/>
        </p:nvGrpSpPr>
        <p:grpSpPr>
          <a:xfrm>
            <a:off x="5252062" y="4531217"/>
            <a:ext cx="242972" cy="242972"/>
            <a:chOff x="0" y="0"/>
            <a:chExt cx="812800" cy="812800"/>
          </a:xfrm>
        </p:grpSpPr>
        <p:sp>
          <p:nvSpPr>
            <p:cNvPr id="119" name="Freeform 63">
              <a:extLst>
                <a:ext uri="{FF2B5EF4-FFF2-40B4-BE49-F238E27FC236}">
                  <a16:creationId xmlns:a16="http://schemas.microsoft.com/office/drawing/2014/main" id="{30155699-5EDC-755A-A399-B99FE3BBFDF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0" name="TextBox 64">
              <a:extLst>
                <a:ext uri="{FF2B5EF4-FFF2-40B4-BE49-F238E27FC236}">
                  <a16:creationId xmlns:a16="http://schemas.microsoft.com/office/drawing/2014/main" id="{7270F1E5-9DAF-95C9-D71D-85A0BB46D778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4" name="Group 65">
            <a:extLst>
              <a:ext uri="{FF2B5EF4-FFF2-40B4-BE49-F238E27FC236}">
                <a16:creationId xmlns:a16="http://schemas.microsoft.com/office/drawing/2014/main" id="{2094259F-17AC-7069-C4E1-658F298C316C}"/>
              </a:ext>
            </a:extLst>
          </p:cNvPr>
          <p:cNvGrpSpPr/>
          <p:nvPr/>
        </p:nvGrpSpPr>
        <p:grpSpPr>
          <a:xfrm>
            <a:off x="10180839" y="4238739"/>
            <a:ext cx="220832" cy="193228"/>
            <a:chOff x="46236" y="86193"/>
            <a:chExt cx="812800" cy="711200"/>
          </a:xfrm>
        </p:grpSpPr>
        <p:sp>
          <p:nvSpPr>
            <p:cNvPr id="125" name="Freeform 66">
              <a:extLst>
                <a:ext uri="{FF2B5EF4-FFF2-40B4-BE49-F238E27FC236}">
                  <a16:creationId xmlns:a16="http://schemas.microsoft.com/office/drawing/2014/main" id="{F43C5FCD-D7E0-3D83-843D-0DBCE98002A2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6" name="TextBox 67">
              <a:extLst>
                <a:ext uri="{FF2B5EF4-FFF2-40B4-BE49-F238E27FC236}">
                  <a16:creationId xmlns:a16="http://schemas.microsoft.com/office/drawing/2014/main" id="{3BBF30AF-CE8D-51D9-82AA-91DC8ED194E0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7" name="Group 62">
            <a:extLst>
              <a:ext uri="{FF2B5EF4-FFF2-40B4-BE49-F238E27FC236}">
                <a16:creationId xmlns:a16="http://schemas.microsoft.com/office/drawing/2014/main" id="{CBE004A6-C217-E955-F7D1-814E44563AE1}"/>
              </a:ext>
            </a:extLst>
          </p:cNvPr>
          <p:cNvGrpSpPr/>
          <p:nvPr/>
        </p:nvGrpSpPr>
        <p:grpSpPr>
          <a:xfrm>
            <a:off x="7187974" y="5910130"/>
            <a:ext cx="242972" cy="242972"/>
            <a:chOff x="0" y="0"/>
            <a:chExt cx="812800" cy="812800"/>
          </a:xfrm>
        </p:grpSpPr>
        <p:sp>
          <p:nvSpPr>
            <p:cNvPr id="128" name="Freeform 63">
              <a:extLst>
                <a:ext uri="{FF2B5EF4-FFF2-40B4-BE49-F238E27FC236}">
                  <a16:creationId xmlns:a16="http://schemas.microsoft.com/office/drawing/2014/main" id="{CA8CDD9E-95C5-908C-6BED-177B507BFC8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29" name="TextBox 64">
              <a:extLst>
                <a:ext uri="{FF2B5EF4-FFF2-40B4-BE49-F238E27FC236}">
                  <a16:creationId xmlns:a16="http://schemas.microsoft.com/office/drawing/2014/main" id="{4D3D0EFF-F980-08D3-710A-A7A321E79F0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0" name="Group 65">
            <a:extLst>
              <a:ext uri="{FF2B5EF4-FFF2-40B4-BE49-F238E27FC236}">
                <a16:creationId xmlns:a16="http://schemas.microsoft.com/office/drawing/2014/main" id="{F0E9E612-D244-F318-A75E-24AFC0C4BEF3}"/>
              </a:ext>
            </a:extLst>
          </p:cNvPr>
          <p:cNvGrpSpPr/>
          <p:nvPr/>
        </p:nvGrpSpPr>
        <p:grpSpPr>
          <a:xfrm>
            <a:off x="8514679" y="1642570"/>
            <a:ext cx="220832" cy="193228"/>
            <a:chOff x="46236" y="86193"/>
            <a:chExt cx="812800" cy="711200"/>
          </a:xfrm>
        </p:grpSpPr>
        <p:sp>
          <p:nvSpPr>
            <p:cNvPr id="131" name="Freeform 66">
              <a:extLst>
                <a:ext uri="{FF2B5EF4-FFF2-40B4-BE49-F238E27FC236}">
                  <a16:creationId xmlns:a16="http://schemas.microsoft.com/office/drawing/2014/main" id="{DCD7F107-5577-7ABF-5356-3E10327E65C7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2" name="TextBox 67">
              <a:extLst>
                <a:ext uri="{FF2B5EF4-FFF2-40B4-BE49-F238E27FC236}">
                  <a16:creationId xmlns:a16="http://schemas.microsoft.com/office/drawing/2014/main" id="{F25C18ED-F900-35F1-A57F-524BD9ED3B7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33" name="Group 62">
            <a:extLst>
              <a:ext uri="{FF2B5EF4-FFF2-40B4-BE49-F238E27FC236}">
                <a16:creationId xmlns:a16="http://schemas.microsoft.com/office/drawing/2014/main" id="{5C2FA044-FE01-75E9-F0F7-F5E529F4E710}"/>
              </a:ext>
            </a:extLst>
          </p:cNvPr>
          <p:cNvGrpSpPr/>
          <p:nvPr/>
        </p:nvGrpSpPr>
        <p:grpSpPr>
          <a:xfrm>
            <a:off x="9140849" y="1628200"/>
            <a:ext cx="242972" cy="242972"/>
            <a:chOff x="0" y="0"/>
            <a:chExt cx="812800" cy="812800"/>
          </a:xfrm>
        </p:grpSpPr>
        <p:sp>
          <p:nvSpPr>
            <p:cNvPr id="134" name="Freeform 63">
              <a:extLst>
                <a:ext uri="{FF2B5EF4-FFF2-40B4-BE49-F238E27FC236}">
                  <a16:creationId xmlns:a16="http://schemas.microsoft.com/office/drawing/2014/main" id="{6EF10034-F20C-C199-6D1E-A315B61C249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5" name="TextBox 64">
              <a:extLst>
                <a:ext uri="{FF2B5EF4-FFF2-40B4-BE49-F238E27FC236}">
                  <a16:creationId xmlns:a16="http://schemas.microsoft.com/office/drawing/2014/main" id="{8680BEBC-EF3C-E2A2-3832-1CF1BC5A9EF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6" name="Group 65">
            <a:extLst>
              <a:ext uri="{FF2B5EF4-FFF2-40B4-BE49-F238E27FC236}">
                <a16:creationId xmlns:a16="http://schemas.microsoft.com/office/drawing/2014/main" id="{4B2DC89F-E4B5-C38E-B9EC-E79024120389}"/>
              </a:ext>
            </a:extLst>
          </p:cNvPr>
          <p:cNvGrpSpPr/>
          <p:nvPr/>
        </p:nvGrpSpPr>
        <p:grpSpPr>
          <a:xfrm>
            <a:off x="6708447" y="1687867"/>
            <a:ext cx="1739348" cy="4483756"/>
            <a:chOff x="-5716089" y="301625"/>
            <a:chExt cx="6401889" cy="16503028"/>
          </a:xfrm>
        </p:grpSpPr>
        <p:sp>
          <p:nvSpPr>
            <p:cNvPr id="137" name="Freeform 66">
              <a:extLst>
                <a:ext uri="{FF2B5EF4-FFF2-40B4-BE49-F238E27FC236}">
                  <a16:creationId xmlns:a16="http://schemas.microsoft.com/office/drawing/2014/main" id="{430F8F6C-FFB0-E64E-82B6-12611F98DD4A}"/>
                </a:ext>
              </a:extLst>
            </p:cNvPr>
            <p:cNvSpPr/>
            <p:nvPr/>
          </p:nvSpPr>
          <p:spPr>
            <a:xfrm>
              <a:off x="-5716089" y="1609345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38" name="TextBox 67">
              <a:extLst>
                <a:ext uri="{FF2B5EF4-FFF2-40B4-BE49-F238E27FC236}">
                  <a16:creationId xmlns:a16="http://schemas.microsoft.com/office/drawing/2014/main" id="{A83864AD-D017-1C27-D957-5A5987FC06A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9" name="Group 65">
            <a:extLst>
              <a:ext uri="{FF2B5EF4-FFF2-40B4-BE49-F238E27FC236}">
                <a16:creationId xmlns:a16="http://schemas.microsoft.com/office/drawing/2014/main" id="{670EEE83-0178-F551-FBD7-503FE615222B}"/>
              </a:ext>
            </a:extLst>
          </p:cNvPr>
          <p:cNvGrpSpPr/>
          <p:nvPr/>
        </p:nvGrpSpPr>
        <p:grpSpPr>
          <a:xfrm>
            <a:off x="6697083" y="4459475"/>
            <a:ext cx="220832" cy="193228"/>
            <a:chOff x="46236" y="86193"/>
            <a:chExt cx="812800" cy="711200"/>
          </a:xfrm>
        </p:grpSpPr>
        <p:sp>
          <p:nvSpPr>
            <p:cNvPr id="140" name="Freeform 66">
              <a:extLst>
                <a:ext uri="{FF2B5EF4-FFF2-40B4-BE49-F238E27FC236}">
                  <a16:creationId xmlns:a16="http://schemas.microsoft.com/office/drawing/2014/main" id="{03E21077-9620-2BE6-90E7-953EF8C13B51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1" name="TextBox 67">
              <a:extLst>
                <a:ext uri="{FF2B5EF4-FFF2-40B4-BE49-F238E27FC236}">
                  <a16:creationId xmlns:a16="http://schemas.microsoft.com/office/drawing/2014/main" id="{FDF34AA4-AD33-22BE-53BD-83553914DAB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2" name="Group 65">
            <a:extLst>
              <a:ext uri="{FF2B5EF4-FFF2-40B4-BE49-F238E27FC236}">
                <a16:creationId xmlns:a16="http://schemas.microsoft.com/office/drawing/2014/main" id="{7349B8DA-FE1B-CEB1-6966-F16F36EFD7A0}"/>
              </a:ext>
            </a:extLst>
          </p:cNvPr>
          <p:cNvGrpSpPr/>
          <p:nvPr/>
        </p:nvGrpSpPr>
        <p:grpSpPr>
          <a:xfrm>
            <a:off x="6723880" y="3261639"/>
            <a:ext cx="220832" cy="193228"/>
            <a:chOff x="46236" y="86193"/>
            <a:chExt cx="812800" cy="711200"/>
          </a:xfrm>
        </p:grpSpPr>
        <p:sp>
          <p:nvSpPr>
            <p:cNvPr id="143" name="Freeform 66">
              <a:extLst>
                <a:ext uri="{FF2B5EF4-FFF2-40B4-BE49-F238E27FC236}">
                  <a16:creationId xmlns:a16="http://schemas.microsoft.com/office/drawing/2014/main" id="{3276DCB7-AFE6-E48B-703E-C35D09454DE8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4" name="TextBox 67">
              <a:extLst>
                <a:ext uri="{FF2B5EF4-FFF2-40B4-BE49-F238E27FC236}">
                  <a16:creationId xmlns:a16="http://schemas.microsoft.com/office/drawing/2014/main" id="{DD0F941A-D313-F186-39B5-D0E3C73A9FC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8" name="Group 46">
            <a:extLst>
              <a:ext uri="{FF2B5EF4-FFF2-40B4-BE49-F238E27FC236}">
                <a16:creationId xmlns:a16="http://schemas.microsoft.com/office/drawing/2014/main" id="{B3F6BF15-934C-FC97-007F-B39A2187769A}"/>
              </a:ext>
            </a:extLst>
          </p:cNvPr>
          <p:cNvGrpSpPr/>
          <p:nvPr/>
        </p:nvGrpSpPr>
        <p:grpSpPr>
          <a:xfrm rot="2700000">
            <a:off x="7715646" y="1661828"/>
            <a:ext cx="293842" cy="293842"/>
            <a:chOff x="0" y="-3"/>
            <a:chExt cx="812800" cy="812799"/>
          </a:xfrm>
        </p:grpSpPr>
        <p:sp>
          <p:nvSpPr>
            <p:cNvPr id="149" name="Freeform 47">
              <a:extLst>
                <a:ext uri="{FF2B5EF4-FFF2-40B4-BE49-F238E27FC236}">
                  <a16:creationId xmlns:a16="http://schemas.microsoft.com/office/drawing/2014/main" id="{19275284-B6CD-3656-5426-2986C45B6CF7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0" name="TextBox 48">
              <a:extLst>
                <a:ext uri="{FF2B5EF4-FFF2-40B4-BE49-F238E27FC236}">
                  <a16:creationId xmlns:a16="http://schemas.microsoft.com/office/drawing/2014/main" id="{2A38D6AD-8C2D-9463-E8D9-EE5EBAB57454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1" name="Group 46">
            <a:extLst>
              <a:ext uri="{FF2B5EF4-FFF2-40B4-BE49-F238E27FC236}">
                <a16:creationId xmlns:a16="http://schemas.microsoft.com/office/drawing/2014/main" id="{797AACEA-EC68-9E02-542D-147BC689BC70}"/>
              </a:ext>
            </a:extLst>
          </p:cNvPr>
          <p:cNvGrpSpPr/>
          <p:nvPr/>
        </p:nvGrpSpPr>
        <p:grpSpPr>
          <a:xfrm rot="2700000">
            <a:off x="7674952" y="5916028"/>
            <a:ext cx="293842" cy="293842"/>
            <a:chOff x="0" y="-3"/>
            <a:chExt cx="812800" cy="812799"/>
          </a:xfrm>
        </p:grpSpPr>
        <p:sp>
          <p:nvSpPr>
            <p:cNvPr id="152" name="Freeform 47">
              <a:extLst>
                <a:ext uri="{FF2B5EF4-FFF2-40B4-BE49-F238E27FC236}">
                  <a16:creationId xmlns:a16="http://schemas.microsoft.com/office/drawing/2014/main" id="{0F769D34-495E-57A9-413A-08E11F010B1D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3" name="TextBox 48">
              <a:extLst>
                <a:ext uri="{FF2B5EF4-FFF2-40B4-BE49-F238E27FC236}">
                  <a16:creationId xmlns:a16="http://schemas.microsoft.com/office/drawing/2014/main" id="{AE62BFE8-657D-A4AF-2323-034A6FFBEC5A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4" name="Group 46">
            <a:extLst>
              <a:ext uri="{FF2B5EF4-FFF2-40B4-BE49-F238E27FC236}">
                <a16:creationId xmlns:a16="http://schemas.microsoft.com/office/drawing/2014/main" id="{60DBAA36-5693-3490-2710-1E914BB23FC4}"/>
              </a:ext>
            </a:extLst>
          </p:cNvPr>
          <p:cNvGrpSpPr/>
          <p:nvPr/>
        </p:nvGrpSpPr>
        <p:grpSpPr>
          <a:xfrm rot="2700000">
            <a:off x="7882729" y="4441234"/>
            <a:ext cx="293842" cy="293842"/>
            <a:chOff x="0" y="-3"/>
            <a:chExt cx="812800" cy="812799"/>
          </a:xfrm>
        </p:grpSpPr>
        <p:sp>
          <p:nvSpPr>
            <p:cNvPr id="155" name="Freeform 47">
              <a:extLst>
                <a:ext uri="{FF2B5EF4-FFF2-40B4-BE49-F238E27FC236}">
                  <a16:creationId xmlns:a16="http://schemas.microsoft.com/office/drawing/2014/main" id="{BD153FDD-757A-7F9C-7B73-280EC986D96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6" name="TextBox 48">
              <a:extLst>
                <a:ext uri="{FF2B5EF4-FFF2-40B4-BE49-F238E27FC236}">
                  <a16:creationId xmlns:a16="http://schemas.microsoft.com/office/drawing/2014/main" id="{01533EBE-BFB0-5687-0AEC-661723B576F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7" name="Group 46">
            <a:extLst>
              <a:ext uri="{FF2B5EF4-FFF2-40B4-BE49-F238E27FC236}">
                <a16:creationId xmlns:a16="http://schemas.microsoft.com/office/drawing/2014/main" id="{D2D80CAC-D634-C4F5-6F7F-80F86627B79F}"/>
              </a:ext>
            </a:extLst>
          </p:cNvPr>
          <p:cNvGrpSpPr/>
          <p:nvPr/>
        </p:nvGrpSpPr>
        <p:grpSpPr>
          <a:xfrm rot="2700000">
            <a:off x="7775776" y="2912330"/>
            <a:ext cx="367426" cy="335123"/>
            <a:chOff x="-203542" y="-114190"/>
            <a:chExt cx="1016342" cy="926986"/>
          </a:xfrm>
        </p:grpSpPr>
        <p:sp>
          <p:nvSpPr>
            <p:cNvPr id="158" name="Freeform 47">
              <a:extLst>
                <a:ext uri="{FF2B5EF4-FFF2-40B4-BE49-F238E27FC236}">
                  <a16:creationId xmlns:a16="http://schemas.microsoft.com/office/drawing/2014/main" id="{1B505819-6BA5-4002-647A-A4A2679A6E2E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9" name="TextBox 48">
              <a:extLst>
                <a:ext uri="{FF2B5EF4-FFF2-40B4-BE49-F238E27FC236}">
                  <a16:creationId xmlns:a16="http://schemas.microsoft.com/office/drawing/2014/main" id="{AED4A1F8-77E3-7499-BE69-C45E9E713D77}"/>
                </a:ext>
              </a:extLst>
            </p:cNvPr>
            <p:cNvSpPr txBox="1"/>
            <p:nvPr/>
          </p:nvSpPr>
          <p:spPr>
            <a:xfrm>
              <a:off x="-203542" y="-114190"/>
              <a:ext cx="533401" cy="56197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0" name="Group 46">
            <a:extLst>
              <a:ext uri="{FF2B5EF4-FFF2-40B4-BE49-F238E27FC236}">
                <a16:creationId xmlns:a16="http://schemas.microsoft.com/office/drawing/2014/main" id="{B98C728F-8524-20D8-B418-6E88E30701AA}"/>
              </a:ext>
            </a:extLst>
          </p:cNvPr>
          <p:cNvGrpSpPr/>
          <p:nvPr/>
        </p:nvGrpSpPr>
        <p:grpSpPr>
          <a:xfrm rot="2700000">
            <a:off x="6777397" y="3150366"/>
            <a:ext cx="4059536" cy="368569"/>
            <a:chOff x="139700" y="-346401"/>
            <a:chExt cx="11229133" cy="1019501"/>
          </a:xfrm>
        </p:grpSpPr>
        <p:sp>
          <p:nvSpPr>
            <p:cNvPr id="161" name="Freeform 47">
              <a:extLst>
                <a:ext uri="{FF2B5EF4-FFF2-40B4-BE49-F238E27FC236}">
                  <a16:creationId xmlns:a16="http://schemas.microsoft.com/office/drawing/2014/main" id="{F039D1E6-7AA3-DA26-A665-7C7136CD1790}"/>
                </a:ext>
              </a:extLst>
            </p:cNvPr>
            <p:cNvSpPr/>
            <p:nvPr/>
          </p:nvSpPr>
          <p:spPr>
            <a:xfrm>
              <a:off x="10556033" y="-346401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62" name="TextBox 48">
              <a:extLst>
                <a:ext uri="{FF2B5EF4-FFF2-40B4-BE49-F238E27FC236}">
                  <a16:creationId xmlns:a16="http://schemas.microsoft.com/office/drawing/2014/main" id="{CB84E21B-0208-316C-A6FE-98E3E21FEB34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3" name="Group 46">
            <a:extLst>
              <a:ext uri="{FF2B5EF4-FFF2-40B4-BE49-F238E27FC236}">
                <a16:creationId xmlns:a16="http://schemas.microsoft.com/office/drawing/2014/main" id="{83482548-19C8-A7B8-2630-877D773741CB}"/>
              </a:ext>
            </a:extLst>
          </p:cNvPr>
          <p:cNvGrpSpPr/>
          <p:nvPr/>
        </p:nvGrpSpPr>
        <p:grpSpPr>
          <a:xfrm rot="2700000">
            <a:off x="10004942" y="1680953"/>
            <a:ext cx="293842" cy="293842"/>
            <a:chOff x="0" y="-3"/>
            <a:chExt cx="812800" cy="812799"/>
          </a:xfrm>
        </p:grpSpPr>
        <p:sp>
          <p:nvSpPr>
            <p:cNvPr id="164" name="Freeform 47">
              <a:extLst>
                <a:ext uri="{FF2B5EF4-FFF2-40B4-BE49-F238E27FC236}">
                  <a16:creationId xmlns:a16="http://schemas.microsoft.com/office/drawing/2014/main" id="{EF28F570-21A0-F960-0A56-93944C4FF9B0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5" name="TextBox 48">
              <a:extLst>
                <a:ext uri="{FF2B5EF4-FFF2-40B4-BE49-F238E27FC236}">
                  <a16:creationId xmlns:a16="http://schemas.microsoft.com/office/drawing/2014/main" id="{7EBD82AA-FC01-F269-50B0-AC603AED4773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6" name="Group 46">
            <a:extLst>
              <a:ext uri="{FF2B5EF4-FFF2-40B4-BE49-F238E27FC236}">
                <a16:creationId xmlns:a16="http://schemas.microsoft.com/office/drawing/2014/main" id="{500C97AC-BCF0-BC6A-0BE6-D1B3B02BCA8A}"/>
              </a:ext>
            </a:extLst>
          </p:cNvPr>
          <p:cNvGrpSpPr/>
          <p:nvPr/>
        </p:nvGrpSpPr>
        <p:grpSpPr>
          <a:xfrm rot="2700000">
            <a:off x="6543678" y="2602605"/>
            <a:ext cx="2922526" cy="1247320"/>
            <a:chOff x="139700" y="111125"/>
            <a:chExt cx="8084035" cy="3450224"/>
          </a:xfrm>
        </p:grpSpPr>
        <p:sp>
          <p:nvSpPr>
            <p:cNvPr id="167" name="Freeform 47">
              <a:extLst>
                <a:ext uri="{FF2B5EF4-FFF2-40B4-BE49-F238E27FC236}">
                  <a16:creationId xmlns:a16="http://schemas.microsoft.com/office/drawing/2014/main" id="{9FCD939A-6444-A5C6-DC8A-7936DA37E36F}"/>
                </a:ext>
              </a:extLst>
            </p:cNvPr>
            <p:cNvSpPr/>
            <p:nvPr/>
          </p:nvSpPr>
          <p:spPr>
            <a:xfrm>
              <a:off x="7410935" y="2748550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8" name="TextBox 48">
              <a:extLst>
                <a:ext uri="{FF2B5EF4-FFF2-40B4-BE49-F238E27FC236}">
                  <a16:creationId xmlns:a16="http://schemas.microsoft.com/office/drawing/2014/main" id="{C8B23F87-B93B-7D15-07AE-3267202895F2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" name="Group 62">
            <a:extLst>
              <a:ext uri="{FF2B5EF4-FFF2-40B4-BE49-F238E27FC236}">
                <a16:creationId xmlns:a16="http://schemas.microsoft.com/office/drawing/2014/main" id="{C769F528-A148-B26E-616D-A956205BF727}"/>
              </a:ext>
            </a:extLst>
          </p:cNvPr>
          <p:cNvGrpSpPr/>
          <p:nvPr/>
        </p:nvGrpSpPr>
        <p:grpSpPr>
          <a:xfrm>
            <a:off x="9489569" y="4285609"/>
            <a:ext cx="242972" cy="242972"/>
            <a:chOff x="0" y="0"/>
            <a:chExt cx="812800" cy="812800"/>
          </a:xfrm>
        </p:grpSpPr>
        <p:sp>
          <p:nvSpPr>
            <p:cNvPr id="10" name="Freeform 63">
              <a:extLst>
                <a:ext uri="{FF2B5EF4-FFF2-40B4-BE49-F238E27FC236}">
                  <a16:creationId xmlns:a16="http://schemas.microsoft.com/office/drawing/2014/main" id="{E05EFB6F-85B0-D1C9-C0A5-D2E2F97A3840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4">
              <a:extLst>
                <a:ext uri="{FF2B5EF4-FFF2-40B4-BE49-F238E27FC236}">
                  <a16:creationId xmlns:a16="http://schemas.microsoft.com/office/drawing/2014/main" id="{20BC3560-30F1-65E8-48B5-A84809903FD8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2" name="Group 62">
            <a:extLst>
              <a:ext uri="{FF2B5EF4-FFF2-40B4-BE49-F238E27FC236}">
                <a16:creationId xmlns:a16="http://schemas.microsoft.com/office/drawing/2014/main" id="{8570DB0E-7D52-2F38-153F-EAD3C6B4ECC1}"/>
              </a:ext>
            </a:extLst>
          </p:cNvPr>
          <p:cNvGrpSpPr/>
          <p:nvPr/>
        </p:nvGrpSpPr>
        <p:grpSpPr>
          <a:xfrm>
            <a:off x="6338341" y="4324274"/>
            <a:ext cx="242972" cy="242972"/>
            <a:chOff x="0" y="0"/>
            <a:chExt cx="812800" cy="812800"/>
          </a:xfrm>
        </p:grpSpPr>
        <p:sp>
          <p:nvSpPr>
            <p:cNvPr id="14" name="Freeform 63">
              <a:extLst>
                <a:ext uri="{FF2B5EF4-FFF2-40B4-BE49-F238E27FC236}">
                  <a16:creationId xmlns:a16="http://schemas.microsoft.com/office/drawing/2014/main" id="{CAB0809D-3043-85B7-39BF-3C58DE24A6D2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Box 64">
              <a:extLst>
                <a:ext uri="{FF2B5EF4-FFF2-40B4-BE49-F238E27FC236}">
                  <a16:creationId xmlns:a16="http://schemas.microsoft.com/office/drawing/2014/main" id="{23D0A957-D14F-8373-4F68-B70A55405D74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pic>
        <p:nvPicPr>
          <p:cNvPr id="18" name="Graphic 17" descr="Chili Pepper with solid fill">
            <a:extLst>
              <a:ext uri="{FF2B5EF4-FFF2-40B4-BE49-F238E27FC236}">
                <a16:creationId xmlns:a16="http://schemas.microsoft.com/office/drawing/2014/main" id="{6F8B2B02-0AC5-7F8D-7C0E-64E5A3A9601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858117" y="5089586"/>
            <a:ext cx="672810" cy="672810"/>
          </a:xfrm>
          <a:prstGeom prst="rect">
            <a:avLst/>
          </a:prstGeom>
        </p:spPr>
      </p:pic>
      <p:pic>
        <p:nvPicPr>
          <p:cNvPr id="19" name="Graphic 18" descr="Chef Hat outline">
            <a:extLst>
              <a:ext uri="{FF2B5EF4-FFF2-40B4-BE49-F238E27FC236}">
                <a16:creationId xmlns:a16="http://schemas.microsoft.com/office/drawing/2014/main" id="{23CB0997-B2C0-8F2B-B659-E4DF2C1886F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58204" y="4652703"/>
            <a:ext cx="793605" cy="793605"/>
          </a:xfrm>
          <a:prstGeom prst="rect">
            <a:avLst/>
          </a:prstGeom>
        </p:spPr>
      </p:pic>
      <p:pic>
        <p:nvPicPr>
          <p:cNvPr id="20" name="Graphic 19" descr="Blog with solid fill">
            <a:extLst>
              <a:ext uri="{FF2B5EF4-FFF2-40B4-BE49-F238E27FC236}">
                <a16:creationId xmlns:a16="http://schemas.microsoft.com/office/drawing/2014/main" id="{34E8B7BB-8FF9-1533-2233-FEBF031B420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291815" y="3401729"/>
            <a:ext cx="1053648" cy="753041"/>
          </a:xfrm>
          <a:prstGeom prst="rect">
            <a:avLst/>
          </a:prstGeom>
        </p:spPr>
      </p:pic>
      <p:pic>
        <p:nvPicPr>
          <p:cNvPr id="21" name="Graphic 20" descr="Palette with solid fill">
            <a:extLst>
              <a:ext uri="{FF2B5EF4-FFF2-40B4-BE49-F238E27FC236}">
                <a16:creationId xmlns:a16="http://schemas.microsoft.com/office/drawing/2014/main" id="{C96E966F-CE76-A78A-DCD7-B7ED3A5E7E2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694751" y="6476280"/>
            <a:ext cx="914400" cy="914400"/>
          </a:xfrm>
          <a:prstGeom prst="rect">
            <a:avLst/>
          </a:prstGeom>
        </p:spPr>
      </p:pic>
      <p:pic>
        <p:nvPicPr>
          <p:cNvPr id="22" name="Graphic 21" descr="Paint brush outline">
            <a:extLst>
              <a:ext uri="{FF2B5EF4-FFF2-40B4-BE49-F238E27FC236}">
                <a16:creationId xmlns:a16="http://schemas.microsoft.com/office/drawing/2014/main" id="{7C175E9D-D6BE-8417-B7BC-AD9CC814475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605851" y="4588155"/>
            <a:ext cx="914400" cy="914400"/>
          </a:xfrm>
          <a:prstGeom prst="rect">
            <a:avLst/>
          </a:prstGeom>
        </p:spPr>
      </p:pic>
      <p:sp>
        <p:nvSpPr>
          <p:cNvPr id="25" name="TextBox 48">
            <a:extLst>
              <a:ext uri="{FF2B5EF4-FFF2-40B4-BE49-F238E27FC236}">
                <a16:creationId xmlns:a16="http://schemas.microsoft.com/office/drawing/2014/main" id="{BCBF52E6-5C4E-4B96-21D9-BD4C9A686259}"/>
              </a:ext>
            </a:extLst>
          </p:cNvPr>
          <p:cNvSpPr txBox="1"/>
          <p:nvPr/>
        </p:nvSpPr>
        <p:spPr>
          <a:xfrm rot="2700000">
            <a:off x="3232102" y="1726292"/>
            <a:ext cx="192834" cy="203164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6" name="Group 65">
            <a:extLst>
              <a:ext uri="{FF2B5EF4-FFF2-40B4-BE49-F238E27FC236}">
                <a16:creationId xmlns:a16="http://schemas.microsoft.com/office/drawing/2014/main" id="{298EC3DB-E0CD-B89A-EF0A-555A1E1D4FE1}"/>
              </a:ext>
            </a:extLst>
          </p:cNvPr>
          <p:cNvGrpSpPr/>
          <p:nvPr/>
        </p:nvGrpSpPr>
        <p:grpSpPr>
          <a:xfrm>
            <a:off x="3668659" y="5877772"/>
            <a:ext cx="220832" cy="193228"/>
            <a:chOff x="46236" y="86193"/>
            <a:chExt cx="812800" cy="711200"/>
          </a:xfrm>
        </p:grpSpPr>
        <p:sp>
          <p:nvSpPr>
            <p:cNvPr id="30" name="Freeform 66">
              <a:extLst>
                <a:ext uri="{FF2B5EF4-FFF2-40B4-BE49-F238E27FC236}">
                  <a16:creationId xmlns:a16="http://schemas.microsoft.com/office/drawing/2014/main" id="{34833F18-1689-02A6-90A7-B86E8A291E21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67">
              <a:extLst>
                <a:ext uri="{FF2B5EF4-FFF2-40B4-BE49-F238E27FC236}">
                  <a16:creationId xmlns:a16="http://schemas.microsoft.com/office/drawing/2014/main" id="{6E970AC0-6EC1-8788-D5E5-7E940AF4027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2" name="Group 62">
            <a:extLst>
              <a:ext uri="{FF2B5EF4-FFF2-40B4-BE49-F238E27FC236}">
                <a16:creationId xmlns:a16="http://schemas.microsoft.com/office/drawing/2014/main" id="{E7574CB8-AF46-7532-C163-E0637D312D1B}"/>
              </a:ext>
            </a:extLst>
          </p:cNvPr>
          <p:cNvGrpSpPr/>
          <p:nvPr/>
        </p:nvGrpSpPr>
        <p:grpSpPr>
          <a:xfrm>
            <a:off x="4297118" y="5866208"/>
            <a:ext cx="242972" cy="612079"/>
            <a:chOff x="68360" y="-1310953"/>
            <a:chExt cx="812800" cy="2047553"/>
          </a:xfrm>
        </p:grpSpPr>
        <p:sp>
          <p:nvSpPr>
            <p:cNvPr id="33" name="Freeform 63">
              <a:extLst>
                <a:ext uri="{FF2B5EF4-FFF2-40B4-BE49-F238E27FC236}">
                  <a16:creationId xmlns:a16="http://schemas.microsoft.com/office/drawing/2014/main" id="{8995EB3A-8672-6484-EB92-6864D0D0E6DB}"/>
                </a:ext>
              </a:extLst>
            </p:cNvPr>
            <p:cNvSpPr/>
            <p:nvPr/>
          </p:nvSpPr>
          <p:spPr>
            <a:xfrm>
              <a:off x="68360" y="-131095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64">
              <a:extLst>
                <a:ext uri="{FF2B5EF4-FFF2-40B4-BE49-F238E27FC236}">
                  <a16:creationId xmlns:a16="http://schemas.microsoft.com/office/drawing/2014/main" id="{7032F4E3-EA82-1854-EE27-77B8C4F12882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35" name="Group 62">
            <a:extLst>
              <a:ext uri="{FF2B5EF4-FFF2-40B4-BE49-F238E27FC236}">
                <a16:creationId xmlns:a16="http://schemas.microsoft.com/office/drawing/2014/main" id="{321C3868-6B2C-636F-0802-9E6C47D300AF}"/>
              </a:ext>
            </a:extLst>
          </p:cNvPr>
          <p:cNvGrpSpPr/>
          <p:nvPr/>
        </p:nvGrpSpPr>
        <p:grpSpPr>
          <a:xfrm>
            <a:off x="4311640" y="4162894"/>
            <a:ext cx="242972" cy="2374615"/>
            <a:chOff x="-6159" y="-7207064"/>
            <a:chExt cx="812800" cy="7943664"/>
          </a:xfrm>
        </p:grpSpPr>
        <p:sp>
          <p:nvSpPr>
            <p:cNvPr id="36" name="Freeform 63">
              <a:extLst>
                <a:ext uri="{FF2B5EF4-FFF2-40B4-BE49-F238E27FC236}">
                  <a16:creationId xmlns:a16="http://schemas.microsoft.com/office/drawing/2014/main" id="{A9262D07-15F9-9281-95FB-C946CECA2144}"/>
                </a:ext>
              </a:extLst>
            </p:cNvPr>
            <p:cNvSpPr/>
            <p:nvPr/>
          </p:nvSpPr>
          <p:spPr>
            <a:xfrm>
              <a:off x="-6159" y="-7207064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TextBox 64">
              <a:extLst>
                <a:ext uri="{FF2B5EF4-FFF2-40B4-BE49-F238E27FC236}">
                  <a16:creationId xmlns:a16="http://schemas.microsoft.com/office/drawing/2014/main" id="{710DD759-EE8E-0957-B1C4-7DEC4546943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1924B15A-A3A5-F3DC-0F6A-626FA6AF3970}"/>
              </a:ext>
            </a:extLst>
          </p:cNvPr>
          <p:cNvGrpSpPr/>
          <p:nvPr/>
        </p:nvGrpSpPr>
        <p:grpSpPr>
          <a:xfrm>
            <a:off x="3556878" y="4199284"/>
            <a:ext cx="220832" cy="193228"/>
            <a:chOff x="46236" y="86193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34BC3087-1ABF-181F-A1B2-0E4BCD9C089E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55F592D2-E483-C490-01CA-6FB1EE30B05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1" name="Group 46">
            <a:extLst>
              <a:ext uri="{FF2B5EF4-FFF2-40B4-BE49-F238E27FC236}">
                <a16:creationId xmlns:a16="http://schemas.microsoft.com/office/drawing/2014/main" id="{FB66B88A-07F3-D4BA-7BE5-B1EEEA7ED9A8}"/>
              </a:ext>
            </a:extLst>
          </p:cNvPr>
          <p:cNvGrpSpPr/>
          <p:nvPr/>
        </p:nvGrpSpPr>
        <p:grpSpPr>
          <a:xfrm rot="2700000">
            <a:off x="3866812" y="4159632"/>
            <a:ext cx="293842" cy="293842"/>
            <a:chOff x="0" y="-3"/>
            <a:chExt cx="812800" cy="812799"/>
          </a:xfrm>
        </p:grpSpPr>
        <p:sp>
          <p:nvSpPr>
            <p:cNvPr id="42" name="Freeform 47">
              <a:extLst>
                <a:ext uri="{FF2B5EF4-FFF2-40B4-BE49-F238E27FC236}">
                  <a16:creationId xmlns:a16="http://schemas.microsoft.com/office/drawing/2014/main" id="{AC7B876E-8E9A-5029-EE4D-160D3D618ACF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48">
              <a:extLst>
                <a:ext uri="{FF2B5EF4-FFF2-40B4-BE49-F238E27FC236}">
                  <a16:creationId xmlns:a16="http://schemas.microsoft.com/office/drawing/2014/main" id="{0F6D887D-E7F8-1C40-5E5C-5E5BE270AF90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4" name="Group 65">
            <a:extLst>
              <a:ext uri="{FF2B5EF4-FFF2-40B4-BE49-F238E27FC236}">
                <a16:creationId xmlns:a16="http://schemas.microsoft.com/office/drawing/2014/main" id="{21B8FAC3-DE1F-4121-99D2-C2D473E2924A}"/>
              </a:ext>
            </a:extLst>
          </p:cNvPr>
          <p:cNvGrpSpPr/>
          <p:nvPr/>
        </p:nvGrpSpPr>
        <p:grpSpPr>
          <a:xfrm>
            <a:off x="6770947" y="1686692"/>
            <a:ext cx="220832" cy="193228"/>
            <a:chOff x="46236" y="86193"/>
            <a:chExt cx="812800" cy="711200"/>
          </a:xfrm>
        </p:grpSpPr>
        <p:sp>
          <p:nvSpPr>
            <p:cNvPr id="45" name="Freeform 66">
              <a:extLst>
                <a:ext uri="{FF2B5EF4-FFF2-40B4-BE49-F238E27FC236}">
                  <a16:creationId xmlns:a16="http://schemas.microsoft.com/office/drawing/2014/main" id="{41851906-33BD-685F-5390-11222AF71860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TextBox 67">
              <a:extLst>
                <a:ext uri="{FF2B5EF4-FFF2-40B4-BE49-F238E27FC236}">
                  <a16:creationId xmlns:a16="http://schemas.microsoft.com/office/drawing/2014/main" id="{957BF429-82A4-8757-1E36-6B9E21FB33A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53" name="Freeform 66">
            <a:extLst>
              <a:ext uri="{FF2B5EF4-FFF2-40B4-BE49-F238E27FC236}">
                <a16:creationId xmlns:a16="http://schemas.microsoft.com/office/drawing/2014/main" id="{CC0EC56E-FFF8-CAA7-5F3E-8294A56778BA}"/>
              </a:ext>
            </a:extLst>
          </p:cNvPr>
          <p:cNvSpPr/>
          <p:nvPr/>
        </p:nvSpPr>
        <p:spPr>
          <a:xfrm>
            <a:off x="4642691" y="2758605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54" name="Group 62">
            <a:extLst>
              <a:ext uri="{FF2B5EF4-FFF2-40B4-BE49-F238E27FC236}">
                <a16:creationId xmlns:a16="http://schemas.microsoft.com/office/drawing/2014/main" id="{94AE2F16-CFE7-1EE6-AE8B-FCC7E63C3FD1}"/>
              </a:ext>
            </a:extLst>
          </p:cNvPr>
          <p:cNvGrpSpPr/>
          <p:nvPr/>
        </p:nvGrpSpPr>
        <p:grpSpPr>
          <a:xfrm>
            <a:off x="5218156" y="2742876"/>
            <a:ext cx="254998" cy="242972"/>
            <a:chOff x="-40230" y="990416"/>
            <a:chExt cx="853030" cy="812800"/>
          </a:xfrm>
        </p:grpSpPr>
        <p:sp>
          <p:nvSpPr>
            <p:cNvPr id="55" name="Freeform 63">
              <a:extLst>
                <a:ext uri="{FF2B5EF4-FFF2-40B4-BE49-F238E27FC236}">
                  <a16:creationId xmlns:a16="http://schemas.microsoft.com/office/drawing/2014/main" id="{325AA88A-D984-D334-2DE0-B0FA0AD2D97B}"/>
                </a:ext>
              </a:extLst>
            </p:cNvPr>
            <p:cNvSpPr/>
            <p:nvPr/>
          </p:nvSpPr>
          <p:spPr>
            <a:xfrm>
              <a:off x="-40230" y="99041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6" name="TextBox 64">
              <a:extLst>
                <a:ext uri="{FF2B5EF4-FFF2-40B4-BE49-F238E27FC236}">
                  <a16:creationId xmlns:a16="http://schemas.microsoft.com/office/drawing/2014/main" id="{52C01F9C-2B71-9D35-48B9-1AFACDC9EE8B}"/>
                </a:ext>
              </a:extLst>
            </p:cNvPr>
            <p:cNvSpPr txBox="1"/>
            <p:nvPr/>
          </p:nvSpPr>
          <p:spPr>
            <a:xfrm>
              <a:off x="152399" y="1068614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3311398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37A07A4-A449-9CEE-59E0-D1EC5A7082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2EBCFAB-E8A5-C291-0C58-CDB1A07FA9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460026"/>
              </p:ext>
            </p:extLst>
          </p:nvPr>
        </p:nvGraphicFramePr>
        <p:xfrm>
          <a:off x="2623654" y="629477"/>
          <a:ext cx="7987406" cy="6873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9805">
                  <a:extLst>
                    <a:ext uri="{9D8B030D-6E8A-4147-A177-3AD203B41FA5}">
                      <a16:colId xmlns:a16="http://schemas.microsoft.com/office/drawing/2014/main" val="1026569890"/>
                    </a:ext>
                  </a:extLst>
                </a:gridCol>
                <a:gridCol w="1067163">
                  <a:extLst>
                    <a:ext uri="{9D8B030D-6E8A-4147-A177-3AD203B41FA5}">
                      <a16:colId xmlns:a16="http://schemas.microsoft.com/office/drawing/2014/main" val="2584035475"/>
                    </a:ext>
                  </a:extLst>
                </a:gridCol>
                <a:gridCol w="989934">
                  <a:extLst>
                    <a:ext uri="{9D8B030D-6E8A-4147-A177-3AD203B41FA5}">
                      <a16:colId xmlns:a16="http://schemas.microsoft.com/office/drawing/2014/main" val="2499095211"/>
                    </a:ext>
                  </a:extLst>
                </a:gridCol>
                <a:gridCol w="1098875">
                  <a:extLst>
                    <a:ext uri="{9D8B030D-6E8A-4147-A177-3AD203B41FA5}">
                      <a16:colId xmlns:a16="http://schemas.microsoft.com/office/drawing/2014/main" val="638243230"/>
                    </a:ext>
                  </a:extLst>
                </a:gridCol>
                <a:gridCol w="1361210">
                  <a:extLst>
                    <a:ext uri="{9D8B030D-6E8A-4147-A177-3AD203B41FA5}">
                      <a16:colId xmlns:a16="http://schemas.microsoft.com/office/drawing/2014/main" val="2683907801"/>
                    </a:ext>
                  </a:extLst>
                </a:gridCol>
                <a:gridCol w="1472670">
                  <a:extLst>
                    <a:ext uri="{9D8B030D-6E8A-4147-A177-3AD203B41FA5}">
                      <a16:colId xmlns:a16="http://schemas.microsoft.com/office/drawing/2014/main" val="285892142"/>
                    </a:ext>
                  </a:extLst>
                </a:gridCol>
                <a:gridCol w="1067749">
                  <a:extLst>
                    <a:ext uri="{9D8B030D-6E8A-4147-A177-3AD203B41FA5}">
                      <a16:colId xmlns:a16="http://schemas.microsoft.com/office/drawing/2014/main" val="1823534795"/>
                    </a:ext>
                  </a:extLst>
                </a:gridCol>
              </a:tblGrid>
              <a:tr h="557081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Monday 16th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Tuesday 17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Wednesday 18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Thursday 19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Friday 20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736877"/>
                  </a:ext>
                </a:extLst>
              </a:tr>
              <a:tr h="1239731">
                <a:tc rowSpan="5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Creative cooking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10.00-12.30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Max of 5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Breaking Barriers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r>
                        <a:rPr lang="en-US" sz="1100" dirty="0"/>
                        <a:t> </a:t>
                      </a:r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Young person (18-25) drop-in</a:t>
                      </a:r>
                    </a:p>
                    <a:p>
                      <a:pPr algn="ctr"/>
                      <a:r>
                        <a:rPr lang="en-US" sz="1100" dirty="0"/>
                        <a:t> 9.30-10.30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Helen/Emma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Employability support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9.30-10.30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Finance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10.00-11.00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Caroline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Creative media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Diversity and Inclusion</a:t>
                      </a:r>
                    </a:p>
                    <a:p>
                      <a:pPr algn="ctr"/>
                      <a:r>
                        <a:rPr lang="en-US" sz="1100" dirty="0"/>
                        <a:t>Group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09.30-12.30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Caroline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769864"/>
                  </a:ext>
                </a:extLst>
              </a:tr>
              <a:tr h="2904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Baking with Helen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10.30-12.00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Helen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</a:rPr>
                        <a:t>DWP 9:30 -12pm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</a:rPr>
                        <a:t>WORK COACH Support Available!</a:t>
                      </a:r>
                      <a:endParaRPr lang="en-GB" sz="11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Mindfulness &amp; journalling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Emma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330453"/>
                  </a:ext>
                </a:extLst>
              </a:tr>
              <a:tr h="118643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Creative writing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11.00-12.00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50193"/>
                  </a:ext>
                </a:extLst>
              </a:tr>
              <a:tr h="268168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/>
                        <a:t>Young person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1pm-2pm</a:t>
                      </a:r>
                      <a:endParaRPr lang="en-US" sz="16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Max of 6 on each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Women's drop-in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Helen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Green fingers healthy living and healthy environment)</a:t>
                      </a:r>
                    </a:p>
                    <a:p>
                      <a:pPr lvl="0" algn="ctr"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12.30-15.30</a:t>
                      </a:r>
                    </a:p>
                    <a:p>
                      <a:pPr lvl="0" algn="ctr"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With Caroline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605625"/>
                  </a:ext>
                </a:extLst>
              </a:tr>
              <a:tr h="123973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/>
                        <a:t>Employability Skills/CV building</a:t>
                      </a:r>
                    </a:p>
                    <a:p>
                      <a:pPr lvl="0" algn="ctr">
                        <a:buNone/>
                      </a:pPr>
                      <a:endParaRPr lang="en-US" sz="1100"/>
                    </a:p>
                    <a:p>
                      <a:pPr lvl="0" algn="ctr">
                        <a:buNone/>
                      </a:pPr>
                      <a:r>
                        <a:rPr lang="en-US" sz="110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100"/>
                    </a:p>
                    <a:p>
                      <a:pPr lvl="0" algn="ctr">
                        <a:buNone/>
                      </a:pPr>
                      <a:r>
                        <a:rPr lang="en-US" sz="1100"/>
                        <a:t>With Steve</a:t>
                      </a:r>
                      <a:endParaRPr lang="en-GB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Housing</a:t>
                      </a:r>
                    </a:p>
                    <a:p>
                      <a:pPr algn="ctr"/>
                      <a:r>
                        <a:rPr lang="en-GB" sz="1100" dirty="0"/>
                        <a:t>drop in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Helen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Max of 5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TIPP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Back to Work skills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13.00-14.00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446856"/>
                  </a:ext>
                </a:extLst>
              </a:tr>
              <a:tr h="161149">
                <a:tc rowSpan="2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Puzzles</a:t>
                      </a:r>
                    </a:p>
                    <a:p>
                      <a:pPr algn="ctr"/>
                      <a:r>
                        <a:rPr lang="en-US" sz="1100" dirty="0"/>
                        <a:t>Quizzes</a:t>
                      </a:r>
                    </a:p>
                    <a:p>
                      <a:pPr algn="ctr"/>
                      <a:r>
                        <a:rPr lang="en-US" sz="1100" dirty="0"/>
                        <a:t>Games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13.30-15.00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ManPlan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14.00-15.00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With Steve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931754"/>
                  </a:ext>
                </a:extLst>
              </a:tr>
              <a:tr h="15714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 – 15.00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438251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5B884DD0-AF67-7C8F-7674-6C6C1C03F31C}"/>
              </a:ext>
            </a:extLst>
          </p:cNvPr>
          <p:cNvGrpSpPr/>
          <p:nvPr/>
        </p:nvGrpSpPr>
        <p:grpSpPr>
          <a:xfrm>
            <a:off x="192834" y="1887379"/>
            <a:ext cx="2407692" cy="4953624"/>
            <a:chOff x="-4195" y="24073"/>
            <a:chExt cx="877073" cy="173811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D3188E3E-9D71-D585-ED9E-7BDDCA257FA7}"/>
                </a:ext>
              </a:extLst>
            </p:cNvPr>
            <p:cNvSpPr/>
            <p:nvPr/>
          </p:nvSpPr>
          <p:spPr>
            <a:xfrm>
              <a:off x="4103" y="24073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E714CE07-0EC6-8524-D90F-A0C935FFB674}"/>
                </a:ext>
              </a:extLst>
            </p:cNvPr>
            <p:cNvSpPr txBox="1"/>
            <p:nvPr/>
          </p:nvSpPr>
          <p:spPr>
            <a:xfrm>
              <a:off x="-4195" y="64308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 dirty="0">
                  <a:solidFill>
                    <a:srgbClr val="FFFFFF"/>
                  </a:solidFill>
                  <a:latin typeface="DM Sans"/>
                </a:rPr>
                <a:t>Bradford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Monday - Friday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Monday and Tuesday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Fountains Church,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BD5 0BQ</a:t>
              </a:r>
              <a:endParaRPr lang="en-US" sz="1100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Wednesday, Thursday and Friday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The Cube, 1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Bradford, BD5 0BQ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chemeClr val="bg1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dirty="0">
                  <a:solidFill>
                    <a:schemeClr val="bg1"/>
                  </a:solidFill>
                  <a:latin typeface="DM Sans"/>
                </a:rPr>
                <a:t>Contact numbers: 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07586552856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07813197403</a:t>
              </a:r>
              <a:endParaRPr lang="en-GB" sz="11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endParaRPr lang="en-GB" sz="1400" dirty="0">
                <a:solidFill>
                  <a:schemeClr val="bg1"/>
                </a:solidFill>
                <a:latin typeface="DM Sans" pitchFamily="2" charset="0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AF671F67-5F1A-2B10-1E4D-40F5B9E84027}"/>
              </a:ext>
            </a:extLst>
          </p:cNvPr>
          <p:cNvGrpSpPr/>
          <p:nvPr/>
        </p:nvGrpSpPr>
        <p:grpSpPr>
          <a:xfrm rot="2700000">
            <a:off x="197540" y="1275952"/>
            <a:ext cx="293842" cy="293842"/>
            <a:chOff x="0" y="-3"/>
            <a:chExt cx="812800" cy="812799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A87787E8-35B3-78D3-8C75-0296DFF28D9E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577AD9F4-07EF-E2E8-F67D-28900762CEEB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88649B0E-F8B9-504B-718C-1B76E54A6214}"/>
              </a:ext>
            </a:extLst>
          </p:cNvPr>
          <p:cNvGrpSpPr/>
          <p:nvPr/>
        </p:nvGrpSpPr>
        <p:grpSpPr>
          <a:xfrm>
            <a:off x="177083" y="6696037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102603C0-29F9-2FCE-30B5-3EBACDB8661F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29688192-1385-6D48-DEAA-F34A40BF0A26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DAF33EDA-FB93-BCA5-2187-5ED027DF691C}"/>
              </a:ext>
            </a:extLst>
          </p:cNvPr>
          <p:cNvGrpSpPr/>
          <p:nvPr/>
        </p:nvGrpSpPr>
        <p:grpSpPr>
          <a:xfrm>
            <a:off x="195762" y="180209"/>
            <a:ext cx="220832" cy="193228"/>
            <a:chOff x="46236" y="86193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0F8EBC01-DCE9-B84D-72D9-1B0810230F2B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99ECF91C-0382-FBA9-9E6B-160F5A00F35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>
            <a:extLst>
              <a:ext uri="{FF2B5EF4-FFF2-40B4-BE49-F238E27FC236}">
                <a16:creationId xmlns:a16="http://schemas.microsoft.com/office/drawing/2014/main" id="{83B83C82-42A2-3C19-DD60-62FE71CDC25A}"/>
              </a:ext>
            </a:extLst>
          </p:cNvPr>
          <p:cNvSpPr txBox="1"/>
          <p:nvPr/>
        </p:nvSpPr>
        <p:spPr>
          <a:xfrm>
            <a:off x="2682766" y="89855"/>
            <a:ext cx="6806803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dirty="0">
                <a:solidFill>
                  <a:srgbClr val="000000"/>
                </a:solidFill>
                <a:latin typeface="DM Sans Bold"/>
              </a:rPr>
              <a:t>CFO Evolution – June 2025</a:t>
            </a:r>
          </a:p>
        </p:txBody>
      </p:sp>
      <p:sp>
        <p:nvSpPr>
          <p:cNvPr id="70" name="TextBox 70">
            <a:extLst>
              <a:ext uri="{FF2B5EF4-FFF2-40B4-BE49-F238E27FC236}">
                <a16:creationId xmlns:a16="http://schemas.microsoft.com/office/drawing/2014/main" id="{0C334837-9B57-E5E8-53C7-CC3FA74139ED}"/>
              </a:ext>
            </a:extLst>
          </p:cNvPr>
          <p:cNvSpPr txBox="1"/>
          <p:nvPr/>
        </p:nvSpPr>
        <p:spPr>
          <a:xfrm>
            <a:off x="658981" y="127955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43389FD9-C5BB-76FE-70C3-F7409C635FDB}"/>
              </a:ext>
            </a:extLst>
          </p:cNvPr>
          <p:cNvSpPr txBox="1"/>
          <p:nvPr/>
        </p:nvSpPr>
        <p:spPr>
          <a:xfrm>
            <a:off x="658981" y="545468"/>
            <a:ext cx="1910578" cy="5303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824D2C16-85DB-ABE7-60EF-B1BC90CB97C6}"/>
              </a:ext>
            </a:extLst>
          </p:cNvPr>
          <p:cNvSpPr txBox="1"/>
          <p:nvPr/>
        </p:nvSpPr>
        <p:spPr>
          <a:xfrm>
            <a:off x="648742" y="1125924"/>
            <a:ext cx="1826812" cy="709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ue and black logo&#10;&#10;Description automatically generated">
            <a:extLst>
              <a:ext uri="{FF2B5EF4-FFF2-40B4-BE49-F238E27FC236}">
                <a16:creationId xmlns:a16="http://schemas.microsoft.com/office/drawing/2014/main" id="{4BD26C96-1CFF-4317-C746-847D9EBBEA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551" y="76053"/>
            <a:ext cx="1311392" cy="563127"/>
          </a:xfrm>
          <a:prstGeom prst="rect">
            <a:avLst/>
          </a:prstGeom>
        </p:spPr>
      </p:pic>
      <p:sp>
        <p:nvSpPr>
          <p:cNvPr id="95" name="TextBox 67">
            <a:extLst>
              <a:ext uri="{FF2B5EF4-FFF2-40B4-BE49-F238E27FC236}">
                <a16:creationId xmlns:a16="http://schemas.microsoft.com/office/drawing/2014/main" id="{334E1F1A-9E84-4A52-C52E-63A9EBD30614}"/>
              </a:ext>
            </a:extLst>
          </p:cNvPr>
          <p:cNvSpPr txBox="1"/>
          <p:nvPr/>
        </p:nvSpPr>
        <p:spPr>
          <a:xfrm>
            <a:off x="2335096" y="135189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7" name="Group 62">
            <a:extLst>
              <a:ext uri="{FF2B5EF4-FFF2-40B4-BE49-F238E27FC236}">
                <a16:creationId xmlns:a16="http://schemas.microsoft.com/office/drawing/2014/main" id="{48DE6BBB-47B4-4F5B-3E6F-4EB309C19677}"/>
              </a:ext>
            </a:extLst>
          </p:cNvPr>
          <p:cNvGrpSpPr/>
          <p:nvPr/>
        </p:nvGrpSpPr>
        <p:grpSpPr>
          <a:xfrm>
            <a:off x="215354" y="76118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D81B9D9A-9B8D-EF8B-3373-516F7B473EF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C0C7F8EE-BA5B-D29E-5AA3-221DA693B2C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3" name="TextBox 67">
            <a:extLst>
              <a:ext uri="{FF2B5EF4-FFF2-40B4-BE49-F238E27FC236}">
                <a16:creationId xmlns:a16="http://schemas.microsoft.com/office/drawing/2014/main" id="{29AEABD3-1765-D801-B61B-F621C2DF9564}"/>
              </a:ext>
            </a:extLst>
          </p:cNvPr>
          <p:cNvSpPr txBox="1"/>
          <p:nvPr/>
        </p:nvSpPr>
        <p:spPr>
          <a:xfrm>
            <a:off x="370105" y="39114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dirty="0"/>
          </a:p>
        </p:txBody>
      </p:sp>
      <p:grpSp>
        <p:nvGrpSpPr>
          <p:cNvPr id="74" name="Group 65">
            <a:extLst>
              <a:ext uri="{FF2B5EF4-FFF2-40B4-BE49-F238E27FC236}">
                <a16:creationId xmlns:a16="http://schemas.microsoft.com/office/drawing/2014/main" id="{BEEA18F5-3661-7398-3E29-0582B1D0CDE2}"/>
              </a:ext>
            </a:extLst>
          </p:cNvPr>
          <p:cNvGrpSpPr/>
          <p:nvPr/>
        </p:nvGrpSpPr>
        <p:grpSpPr>
          <a:xfrm>
            <a:off x="2658204" y="5843971"/>
            <a:ext cx="220832" cy="193228"/>
            <a:chOff x="46236" y="86193"/>
            <a:chExt cx="812800" cy="711200"/>
          </a:xfrm>
        </p:grpSpPr>
        <p:sp>
          <p:nvSpPr>
            <p:cNvPr id="75" name="Freeform 66">
              <a:extLst>
                <a:ext uri="{FF2B5EF4-FFF2-40B4-BE49-F238E27FC236}">
                  <a16:creationId xmlns:a16="http://schemas.microsoft.com/office/drawing/2014/main" id="{E7F4B554-F423-72F3-00B5-56C33D700955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TextBox 67">
              <a:extLst>
                <a:ext uri="{FF2B5EF4-FFF2-40B4-BE49-F238E27FC236}">
                  <a16:creationId xmlns:a16="http://schemas.microsoft.com/office/drawing/2014/main" id="{BE01A990-C6FC-AD01-E074-6889BD76860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4" name="Group 65">
            <a:extLst>
              <a:ext uri="{FF2B5EF4-FFF2-40B4-BE49-F238E27FC236}">
                <a16:creationId xmlns:a16="http://schemas.microsoft.com/office/drawing/2014/main" id="{BE01C518-E182-CC61-D458-A155FC8FDFD7}"/>
              </a:ext>
            </a:extLst>
          </p:cNvPr>
          <p:cNvGrpSpPr/>
          <p:nvPr/>
        </p:nvGrpSpPr>
        <p:grpSpPr>
          <a:xfrm>
            <a:off x="9690831" y="1700033"/>
            <a:ext cx="220832" cy="193228"/>
            <a:chOff x="46236" y="86193"/>
            <a:chExt cx="812800" cy="711200"/>
          </a:xfrm>
        </p:grpSpPr>
        <p:sp>
          <p:nvSpPr>
            <p:cNvPr id="85" name="Freeform 66">
              <a:extLst>
                <a:ext uri="{FF2B5EF4-FFF2-40B4-BE49-F238E27FC236}">
                  <a16:creationId xmlns:a16="http://schemas.microsoft.com/office/drawing/2014/main" id="{934578A1-AC1E-6C7E-B50A-1D23D5AA14C6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6" name="TextBox 67">
              <a:extLst>
                <a:ext uri="{FF2B5EF4-FFF2-40B4-BE49-F238E27FC236}">
                  <a16:creationId xmlns:a16="http://schemas.microsoft.com/office/drawing/2014/main" id="{CAFA251C-49C6-B8C7-DD73-35106463F83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7" name="Group 65">
            <a:extLst>
              <a:ext uri="{FF2B5EF4-FFF2-40B4-BE49-F238E27FC236}">
                <a16:creationId xmlns:a16="http://schemas.microsoft.com/office/drawing/2014/main" id="{E3D90C7D-9AFC-089D-967C-C43CE6B1CC93}"/>
              </a:ext>
            </a:extLst>
          </p:cNvPr>
          <p:cNvGrpSpPr/>
          <p:nvPr/>
        </p:nvGrpSpPr>
        <p:grpSpPr>
          <a:xfrm>
            <a:off x="9035135" y="4311649"/>
            <a:ext cx="220832" cy="193228"/>
            <a:chOff x="46236" y="86193"/>
            <a:chExt cx="812800" cy="711200"/>
          </a:xfrm>
        </p:grpSpPr>
        <p:sp>
          <p:nvSpPr>
            <p:cNvPr id="88" name="Freeform 66">
              <a:extLst>
                <a:ext uri="{FF2B5EF4-FFF2-40B4-BE49-F238E27FC236}">
                  <a16:creationId xmlns:a16="http://schemas.microsoft.com/office/drawing/2014/main" id="{2484935B-0FC0-A535-BE1A-C97135C27C6E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9" name="TextBox 67">
              <a:extLst>
                <a:ext uri="{FF2B5EF4-FFF2-40B4-BE49-F238E27FC236}">
                  <a16:creationId xmlns:a16="http://schemas.microsoft.com/office/drawing/2014/main" id="{00A40087-56F1-65FE-BCA5-C368081AC29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7" name="Group 65">
            <a:extLst>
              <a:ext uri="{FF2B5EF4-FFF2-40B4-BE49-F238E27FC236}">
                <a16:creationId xmlns:a16="http://schemas.microsoft.com/office/drawing/2014/main" id="{C23EC7EB-25E9-080C-44B6-6F0CF0BD56E5}"/>
              </a:ext>
            </a:extLst>
          </p:cNvPr>
          <p:cNvGrpSpPr/>
          <p:nvPr/>
        </p:nvGrpSpPr>
        <p:grpSpPr>
          <a:xfrm>
            <a:off x="3640874" y="1722504"/>
            <a:ext cx="420007" cy="193228"/>
            <a:chOff x="-860089" y="125410"/>
            <a:chExt cx="1545889" cy="711200"/>
          </a:xfrm>
        </p:grpSpPr>
        <p:sp>
          <p:nvSpPr>
            <p:cNvPr id="98" name="Freeform 66">
              <a:extLst>
                <a:ext uri="{FF2B5EF4-FFF2-40B4-BE49-F238E27FC236}">
                  <a16:creationId xmlns:a16="http://schemas.microsoft.com/office/drawing/2014/main" id="{68656FB3-25A9-3652-480D-5E0EB82F6773}"/>
                </a:ext>
              </a:extLst>
            </p:cNvPr>
            <p:cNvSpPr/>
            <p:nvPr/>
          </p:nvSpPr>
          <p:spPr>
            <a:xfrm>
              <a:off x="-860089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99" name="TextBox 67">
              <a:extLst>
                <a:ext uri="{FF2B5EF4-FFF2-40B4-BE49-F238E27FC236}">
                  <a16:creationId xmlns:a16="http://schemas.microsoft.com/office/drawing/2014/main" id="{24211AF4-FA2C-7048-F54B-DE85E5F8FC3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0" name="Group 65">
            <a:extLst>
              <a:ext uri="{FF2B5EF4-FFF2-40B4-BE49-F238E27FC236}">
                <a16:creationId xmlns:a16="http://schemas.microsoft.com/office/drawing/2014/main" id="{2C795205-436F-4CD9-34D0-CF5A0E1328FC}"/>
              </a:ext>
            </a:extLst>
          </p:cNvPr>
          <p:cNvGrpSpPr/>
          <p:nvPr/>
        </p:nvGrpSpPr>
        <p:grpSpPr>
          <a:xfrm>
            <a:off x="2723978" y="1697347"/>
            <a:ext cx="220832" cy="193228"/>
            <a:chOff x="106988" y="125410"/>
            <a:chExt cx="812800" cy="711200"/>
          </a:xfrm>
        </p:grpSpPr>
        <p:sp>
          <p:nvSpPr>
            <p:cNvPr id="101" name="Freeform 66">
              <a:extLst>
                <a:ext uri="{FF2B5EF4-FFF2-40B4-BE49-F238E27FC236}">
                  <a16:creationId xmlns:a16="http://schemas.microsoft.com/office/drawing/2014/main" id="{F4555A29-3CA1-38E4-C21A-0BCE755B4560}"/>
                </a:ext>
              </a:extLst>
            </p:cNvPr>
            <p:cNvSpPr/>
            <p:nvPr/>
          </p:nvSpPr>
          <p:spPr>
            <a:xfrm>
              <a:off x="106988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2" name="TextBox 67">
              <a:extLst>
                <a:ext uri="{FF2B5EF4-FFF2-40B4-BE49-F238E27FC236}">
                  <a16:creationId xmlns:a16="http://schemas.microsoft.com/office/drawing/2014/main" id="{22C8A71F-E7A0-E74E-497C-CBCC958815C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103" name="Freeform 66">
            <a:extLst>
              <a:ext uri="{FF2B5EF4-FFF2-40B4-BE49-F238E27FC236}">
                <a16:creationId xmlns:a16="http://schemas.microsoft.com/office/drawing/2014/main" id="{36CAF3DD-CBC8-5D63-CF08-9FB775C8D844}"/>
              </a:ext>
            </a:extLst>
          </p:cNvPr>
          <p:cNvSpPr/>
          <p:nvPr/>
        </p:nvSpPr>
        <p:spPr>
          <a:xfrm>
            <a:off x="5694751" y="2790049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5" name="Freeform 66">
            <a:extLst>
              <a:ext uri="{FF2B5EF4-FFF2-40B4-BE49-F238E27FC236}">
                <a16:creationId xmlns:a16="http://schemas.microsoft.com/office/drawing/2014/main" id="{DA5A681D-75CD-6C49-642F-6CE56BEDD6AE}"/>
              </a:ext>
            </a:extLst>
          </p:cNvPr>
          <p:cNvSpPr/>
          <p:nvPr/>
        </p:nvSpPr>
        <p:spPr>
          <a:xfrm>
            <a:off x="5719462" y="4335353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106" name="Group 62">
            <a:extLst>
              <a:ext uri="{FF2B5EF4-FFF2-40B4-BE49-F238E27FC236}">
                <a16:creationId xmlns:a16="http://schemas.microsoft.com/office/drawing/2014/main" id="{80259FAE-566C-F838-3F89-85287CA72B60}"/>
              </a:ext>
            </a:extLst>
          </p:cNvPr>
          <p:cNvGrpSpPr/>
          <p:nvPr/>
        </p:nvGrpSpPr>
        <p:grpSpPr>
          <a:xfrm>
            <a:off x="3155165" y="1691534"/>
            <a:ext cx="242972" cy="242972"/>
            <a:chOff x="0" y="0"/>
            <a:chExt cx="812800" cy="812800"/>
          </a:xfrm>
        </p:grpSpPr>
        <p:sp>
          <p:nvSpPr>
            <p:cNvPr id="107" name="Freeform 63">
              <a:extLst>
                <a:ext uri="{FF2B5EF4-FFF2-40B4-BE49-F238E27FC236}">
                  <a16:creationId xmlns:a16="http://schemas.microsoft.com/office/drawing/2014/main" id="{40075EEE-2F54-3196-1588-2ADCE47D7499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1" name="TextBox 64">
              <a:extLst>
                <a:ext uri="{FF2B5EF4-FFF2-40B4-BE49-F238E27FC236}">
                  <a16:creationId xmlns:a16="http://schemas.microsoft.com/office/drawing/2014/main" id="{B14C974F-8647-4565-633A-A8FA0BAF602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2" name="Group 62">
            <a:extLst>
              <a:ext uri="{FF2B5EF4-FFF2-40B4-BE49-F238E27FC236}">
                <a16:creationId xmlns:a16="http://schemas.microsoft.com/office/drawing/2014/main" id="{EE707BE3-EB15-9138-6404-FC6C03254AEF}"/>
              </a:ext>
            </a:extLst>
          </p:cNvPr>
          <p:cNvGrpSpPr/>
          <p:nvPr/>
        </p:nvGrpSpPr>
        <p:grpSpPr>
          <a:xfrm>
            <a:off x="549072" y="917958"/>
            <a:ext cx="3992126" cy="1026756"/>
            <a:chOff x="76200" y="47625"/>
            <a:chExt cx="13354625" cy="3434748"/>
          </a:xfrm>
        </p:grpSpPr>
        <p:sp>
          <p:nvSpPr>
            <p:cNvPr id="113" name="Freeform 63">
              <a:extLst>
                <a:ext uri="{FF2B5EF4-FFF2-40B4-BE49-F238E27FC236}">
                  <a16:creationId xmlns:a16="http://schemas.microsoft.com/office/drawing/2014/main" id="{90CDD71A-2700-F1B6-268C-0FDBCA3D15C3}"/>
                </a:ext>
              </a:extLst>
            </p:cNvPr>
            <p:cNvSpPr/>
            <p:nvPr/>
          </p:nvSpPr>
          <p:spPr>
            <a:xfrm>
              <a:off x="12618025" y="266957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4" name="TextBox 64">
              <a:extLst>
                <a:ext uri="{FF2B5EF4-FFF2-40B4-BE49-F238E27FC236}">
                  <a16:creationId xmlns:a16="http://schemas.microsoft.com/office/drawing/2014/main" id="{1B967DB0-85BE-7123-DD25-E5FCA675CAD8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5" name="Group 62">
            <a:extLst>
              <a:ext uri="{FF2B5EF4-FFF2-40B4-BE49-F238E27FC236}">
                <a16:creationId xmlns:a16="http://schemas.microsoft.com/office/drawing/2014/main" id="{7DE06581-8788-A455-03BC-F3AD597A4B54}"/>
              </a:ext>
            </a:extLst>
          </p:cNvPr>
          <p:cNvGrpSpPr/>
          <p:nvPr/>
        </p:nvGrpSpPr>
        <p:grpSpPr>
          <a:xfrm>
            <a:off x="3209674" y="5874068"/>
            <a:ext cx="242972" cy="612079"/>
            <a:chOff x="68360" y="-1310953"/>
            <a:chExt cx="812800" cy="2047553"/>
          </a:xfrm>
        </p:grpSpPr>
        <p:sp>
          <p:nvSpPr>
            <p:cNvPr id="116" name="Freeform 63">
              <a:extLst>
                <a:ext uri="{FF2B5EF4-FFF2-40B4-BE49-F238E27FC236}">
                  <a16:creationId xmlns:a16="http://schemas.microsoft.com/office/drawing/2014/main" id="{BF30456A-AFAC-8C57-FFD3-CC5C84BF52C4}"/>
                </a:ext>
              </a:extLst>
            </p:cNvPr>
            <p:cNvSpPr/>
            <p:nvPr/>
          </p:nvSpPr>
          <p:spPr>
            <a:xfrm>
              <a:off x="68360" y="-131095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17" name="TextBox 64">
              <a:extLst>
                <a:ext uri="{FF2B5EF4-FFF2-40B4-BE49-F238E27FC236}">
                  <a16:creationId xmlns:a16="http://schemas.microsoft.com/office/drawing/2014/main" id="{D3539440-3FE6-2548-10B2-3EED35B1222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24" name="Group 65">
            <a:extLst>
              <a:ext uri="{FF2B5EF4-FFF2-40B4-BE49-F238E27FC236}">
                <a16:creationId xmlns:a16="http://schemas.microsoft.com/office/drawing/2014/main" id="{174F4709-1D2F-7843-0EDB-910C95E9E54E}"/>
              </a:ext>
            </a:extLst>
          </p:cNvPr>
          <p:cNvGrpSpPr/>
          <p:nvPr/>
        </p:nvGrpSpPr>
        <p:grpSpPr>
          <a:xfrm>
            <a:off x="10180839" y="4238739"/>
            <a:ext cx="220832" cy="193228"/>
            <a:chOff x="46236" y="86193"/>
            <a:chExt cx="812800" cy="711200"/>
          </a:xfrm>
        </p:grpSpPr>
        <p:sp>
          <p:nvSpPr>
            <p:cNvPr id="125" name="Freeform 66">
              <a:extLst>
                <a:ext uri="{FF2B5EF4-FFF2-40B4-BE49-F238E27FC236}">
                  <a16:creationId xmlns:a16="http://schemas.microsoft.com/office/drawing/2014/main" id="{3F1CB6FC-C0B5-7BE4-8DBD-FD93E4011C8D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6" name="TextBox 67">
              <a:extLst>
                <a:ext uri="{FF2B5EF4-FFF2-40B4-BE49-F238E27FC236}">
                  <a16:creationId xmlns:a16="http://schemas.microsoft.com/office/drawing/2014/main" id="{313E3359-7CFF-4A31-E913-1B80AD5CB0B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7" name="Group 62">
            <a:extLst>
              <a:ext uri="{FF2B5EF4-FFF2-40B4-BE49-F238E27FC236}">
                <a16:creationId xmlns:a16="http://schemas.microsoft.com/office/drawing/2014/main" id="{BD3AA8E4-3019-E88C-F318-0CA17A64C66D}"/>
              </a:ext>
            </a:extLst>
          </p:cNvPr>
          <p:cNvGrpSpPr/>
          <p:nvPr/>
        </p:nvGrpSpPr>
        <p:grpSpPr>
          <a:xfrm>
            <a:off x="7187974" y="5910130"/>
            <a:ext cx="242972" cy="242972"/>
            <a:chOff x="0" y="0"/>
            <a:chExt cx="812800" cy="812800"/>
          </a:xfrm>
        </p:grpSpPr>
        <p:sp>
          <p:nvSpPr>
            <p:cNvPr id="128" name="Freeform 63">
              <a:extLst>
                <a:ext uri="{FF2B5EF4-FFF2-40B4-BE49-F238E27FC236}">
                  <a16:creationId xmlns:a16="http://schemas.microsoft.com/office/drawing/2014/main" id="{CE143A01-18C6-3622-CEF0-CA35B5DB31D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29" name="TextBox 64">
              <a:extLst>
                <a:ext uri="{FF2B5EF4-FFF2-40B4-BE49-F238E27FC236}">
                  <a16:creationId xmlns:a16="http://schemas.microsoft.com/office/drawing/2014/main" id="{C7D552AC-6B04-EE5A-C25E-0D1F4A7CF7B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0" name="Group 65">
            <a:extLst>
              <a:ext uri="{FF2B5EF4-FFF2-40B4-BE49-F238E27FC236}">
                <a16:creationId xmlns:a16="http://schemas.microsoft.com/office/drawing/2014/main" id="{6B13CCC5-87DE-DAA7-5DE3-60B1BE0FC4A4}"/>
              </a:ext>
            </a:extLst>
          </p:cNvPr>
          <p:cNvGrpSpPr/>
          <p:nvPr/>
        </p:nvGrpSpPr>
        <p:grpSpPr>
          <a:xfrm>
            <a:off x="8514679" y="1642570"/>
            <a:ext cx="220832" cy="193228"/>
            <a:chOff x="46236" y="86193"/>
            <a:chExt cx="812800" cy="711200"/>
          </a:xfrm>
        </p:grpSpPr>
        <p:sp>
          <p:nvSpPr>
            <p:cNvPr id="131" name="Freeform 66">
              <a:extLst>
                <a:ext uri="{FF2B5EF4-FFF2-40B4-BE49-F238E27FC236}">
                  <a16:creationId xmlns:a16="http://schemas.microsoft.com/office/drawing/2014/main" id="{CE8C3322-30A2-5FB9-A3D3-5D9DDE58C628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2" name="TextBox 67">
              <a:extLst>
                <a:ext uri="{FF2B5EF4-FFF2-40B4-BE49-F238E27FC236}">
                  <a16:creationId xmlns:a16="http://schemas.microsoft.com/office/drawing/2014/main" id="{B4B03F68-519E-7F8F-021E-2618ACEE0F4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33" name="Group 62">
            <a:extLst>
              <a:ext uri="{FF2B5EF4-FFF2-40B4-BE49-F238E27FC236}">
                <a16:creationId xmlns:a16="http://schemas.microsoft.com/office/drawing/2014/main" id="{0ACEC376-E5B8-0FFE-1F33-9A5D512C47DC}"/>
              </a:ext>
            </a:extLst>
          </p:cNvPr>
          <p:cNvGrpSpPr/>
          <p:nvPr/>
        </p:nvGrpSpPr>
        <p:grpSpPr>
          <a:xfrm>
            <a:off x="9140849" y="1628200"/>
            <a:ext cx="242972" cy="242972"/>
            <a:chOff x="0" y="0"/>
            <a:chExt cx="812800" cy="812800"/>
          </a:xfrm>
        </p:grpSpPr>
        <p:sp>
          <p:nvSpPr>
            <p:cNvPr id="134" name="Freeform 63">
              <a:extLst>
                <a:ext uri="{FF2B5EF4-FFF2-40B4-BE49-F238E27FC236}">
                  <a16:creationId xmlns:a16="http://schemas.microsoft.com/office/drawing/2014/main" id="{B1C2D150-F6AA-1758-F085-577B2E36297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5" name="TextBox 64">
              <a:extLst>
                <a:ext uri="{FF2B5EF4-FFF2-40B4-BE49-F238E27FC236}">
                  <a16:creationId xmlns:a16="http://schemas.microsoft.com/office/drawing/2014/main" id="{24FC1FCA-1E95-D79E-8A27-02374658A4B2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6" name="Group 65">
            <a:extLst>
              <a:ext uri="{FF2B5EF4-FFF2-40B4-BE49-F238E27FC236}">
                <a16:creationId xmlns:a16="http://schemas.microsoft.com/office/drawing/2014/main" id="{8A6F37FA-3307-4C34-0077-503892C81143}"/>
              </a:ext>
            </a:extLst>
          </p:cNvPr>
          <p:cNvGrpSpPr/>
          <p:nvPr/>
        </p:nvGrpSpPr>
        <p:grpSpPr>
          <a:xfrm>
            <a:off x="6708447" y="1687867"/>
            <a:ext cx="1739348" cy="4483756"/>
            <a:chOff x="-5716089" y="301625"/>
            <a:chExt cx="6401889" cy="16503028"/>
          </a:xfrm>
        </p:grpSpPr>
        <p:sp>
          <p:nvSpPr>
            <p:cNvPr id="137" name="Freeform 66">
              <a:extLst>
                <a:ext uri="{FF2B5EF4-FFF2-40B4-BE49-F238E27FC236}">
                  <a16:creationId xmlns:a16="http://schemas.microsoft.com/office/drawing/2014/main" id="{BE1275A8-ED10-4070-02AB-C6F3252F2829}"/>
                </a:ext>
              </a:extLst>
            </p:cNvPr>
            <p:cNvSpPr/>
            <p:nvPr/>
          </p:nvSpPr>
          <p:spPr>
            <a:xfrm>
              <a:off x="-5716089" y="1609345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38" name="TextBox 67">
              <a:extLst>
                <a:ext uri="{FF2B5EF4-FFF2-40B4-BE49-F238E27FC236}">
                  <a16:creationId xmlns:a16="http://schemas.microsoft.com/office/drawing/2014/main" id="{58439F03-CD3B-BE76-705D-06381FCD771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9" name="Group 65">
            <a:extLst>
              <a:ext uri="{FF2B5EF4-FFF2-40B4-BE49-F238E27FC236}">
                <a16:creationId xmlns:a16="http://schemas.microsoft.com/office/drawing/2014/main" id="{656B7284-5EF4-CE95-7342-1D354CFEC5DF}"/>
              </a:ext>
            </a:extLst>
          </p:cNvPr>
          <p:cNvGrpSpPr/>
          <p:nvPr/>
        </p:nvGrpSpPr>
        <p:grpSpPr>
          <a:xfrm>
            <a:off x="6697083" y="4459475"/>
            <a:ext cx="220832" cy="193228"/>
            <a:chOff x="46236" y="86193"/>
            <a:chExt cx="812800" cy="711200"/>
          </a:xfrm>
        </p:grpSpPr>
        <p:sp>
          <p:nvSpPr>
            <p:cNvPr id="140" name="Freeform 66">
              <a:extLst>
                <a:ext uri="{FF2B5EF4-FFF2-40B4-BE49-F238E27FC236}">
                  <a16:creationId xmlns:a16="http://schemas.microsoft.com/office/drawing/2014/main" id="{313AFA11-6F8B-882F-CECF-4C11FF30C261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1" name="TextBox 67">
              <a:extLst>
                <a:ext uri="{FF2B5EF4-FFF2-40B4-BE49-F238E27FC236}">
                  <a16:creationId xmlns:a16="http://schemas.microsoft.com/office/drawing/2014/main" id="{FA72C87D-4E2B-E328-B437-BDB087F7B61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2" name="Group 65">
            <a:extLst>
              <a:ext uri="{FF2B5EF4-FFF2-40B4-BE49-F238E27FC236}">
                <a16:creationId xmlns:a16="http://schemas.microsoft.com/office/drawing/2014/main" id="{60E5A058-0BF2-7555-D969-06357B9FB529}"/>
              </a:ext>
            </a:extLst>
          </p:cNvPr>
          <p:cNvGrpSpPr/>
          <p:nvPr/>
        </p:nvGrpSpPr>
        <p:grpSpPr>
          <a:xfrm>
            <a:off x="6723880" y="3261639"/>
            <a:ext cx="220832" cy="193228"/>
            <a:chOff x="46236" y="86193"/>
            <a:chExt cx="812800" cy="711200"/>
          </a:xfrm>
        </p:grpSpPr>
        <p:sp>
          <p:nvSpPr>
            <p:cNvPr id="143" name="Freeform 66">
              <a:extLst>
                <a:ext uri="{FF2B5EF4-FFF2-40B4-BE49-F238E27FC236}">
                  <a16:creationId xmlns:a16="http://schemas.microsoft.com/office/drawing/2014/main" id="{9375FC85-92E6-8E5B-0092-D6FE0AC4D3A8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4" name="TextBox 67">
              <a:extLst>
                <a:ext uri="{FF2B5EF4-FFF2-40B4-BE49-F238E27FC236}">
                  <a16:creationId xmlns:a16="http://schemas.microsoft.com/office/drawing/2014/main" id="{E8FD1F8D-5A16-C08E-7FE4-FBCB39D7BCE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8" name="Group 46">
            <a:extLst>
              <a:ext uri="{FF2B5EF4-FFF2-40B4-BE49-F238E27FC236}">
                <a16:creationId xmlns:a16="http://schemas.microsoft.com/office/drawing/2014/main" id="{5DACC3F1-E7AD-01F1-F537-E8CC54AE8825}"/>
              </a:ext>
            </a:extLst>
          </p:cNvPr>
          <p:cNvGrpSpPr/>
          <p:nvPr/>
        </p:nvGrpSpPr>
        <p:grpSpPr>
          <a:xfrm rot="2700000">
            <a:off x="7715646" y="1661828"/>
            <a:ext cx="293842" cy="293842"/>
            <a:chOff x="0" y="-3"/>
            <a:chExt cx="812800" cy="812799"/>
          </a:xfrm>
        </p:grpSpPr>
        <p:sp>
          <p:nvSpPr>
            <p:cNvPr id="149" name="Freeform 47">
              <a:extLst>
                <a:ext uri="{FF2B5EF4-FFF2-40B4-BE49-F238E27FC236}">
                  <a16:creationId xmlns:a16="http://schemas.microsoft.com/office/drawing/2014/main" id="{23747C2B-EA5D-0D1E-1B86-26BA2FDB2349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0" name="TextBox 48">
              <a:extLst>
                <a:ext uri="{FF2B5EF4-FFF2-40B4-BE49-F238E27FC236}">
                  <a16:creationId xmlns:a16="http://schemas.microsoft.com/office/drawing/2014/main" id="{9BBB9282-BD4D-C2E3-26F5-27C2E8344F43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1" name="Group 46">
            <a:extLst>
              <a:ext uri="{FF2B5EF4-FFF2-40B4-BE49-F238E27FC236}">
                <a16:creationId xmlns:a16="http://schemas.microsoft.com/office/drawing/2014/main" id="{75D3C2DC-A160-BD81-CBF6-0077388D6026}"/>
              </a:ext>
            </a:extLst>
          </p:cNvPr>
          <p:cNvGrpSpPr/>
          <p:nvPr/>
        </p:nvGrpSpPr>
        <p:grpSpPr>
          <a:xfrm rot="2700000">
            <a:off x="7674952" y="5916028"/>
            <a:ext cx="293842" cy="293842"/>
            <a:chOff x="0" y="-3"/>
            <a:chExt cx="812800" cy="812799"/>
          </a:xfrm>
        </p:grpSpPr>
        <p:sp>
          <p:nvSpPr>
            <p:cNvPr id="152" name="Freeform 47">
              <a:extLst>
                <a:ext uri="{FF2B5EF4-FFF2-40B4-BE49-F238E27FC236}">
                  <a16:creationId xmlns:a16="http://schemas.microsoft.com/office/drawing/2014/main" id="{C1A5E739-2D28-2E7C-F2E0-19B860F7943B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3" name="TextBox 48">
              <a:extLst>
                <a:ext uri="{FF2B5EF4-FFF2-40B4-BE49-F238E27FC236}">
                  <a16:creationId xmlns:a16="http://schemas.microsoft.com/office/drawing/2014/main" id="{5BDAD9B8-8491-4BAD-C047-F724E831A569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4" name="Group 46">
            <a:extLst>
              <a:ext uri="{FF2B5EF4-FFF2-40B4-BE49-F238E27FC236}">
                <a16:creationId xmlns:a16="http://schemas.microsoft.com/office/drawing/2014/main" id="{8A2BEDC3-C844-1779-AE0B-9BE7E9AA28A2}"/>
              </a:ext>
            </a:extLst>
          </p:cNvPr>
          <p:cNvGrpSpPr/>
          <p:nvPr/>
        </p:nvGrpSpPr>
        <p:grpSpPr>
          <a:xfrm rot="2700000">
            <a:off x="7882729" y="4441234"/>
            <a:ext cx="293842" cy="293842"/>
            <a:chOff x="0" y="-3"/>
            <a:chExt cx="812800" cy="812799"/>
          </a:xfrm>
        </p:grpSpPr>
        <p:sp>
          <p:nvSpPr>
            <p:cNvPr id="155" name="Freeform 47">
              <a:extLst>
                <a:ext uri="{FF2B5EF4-FFF2-40B4-BE49-F238E27FC236}">
                  <a16:creationId xmlns:a16="http://schemas.microsoft.com/office/drawing/2014/main" id="{2DC35D84-68A1-4CF1-5B4E-D06E41012E8D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6" name="TextBox 48">
              <a:extLst>
                <a:ext uri="{FF2B5EF4-FFF2-40B4-BE49-F238E27FC236}">
                  <a16:creationId xmlns:a16="http://schemas.microsoft.com/office/drawing/2014/main" id="{1AA115D4-557B-6A3C-A3F4-C62F6BC546A0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7" name="Group 46">
            <a:extLst>
              <a:ext uri="{FF2B5EF4-FFF2-40B4-BE49-F238E27FC236}">
                <a16:creationId xmlns:a16="http://schemas.microsoft.com/office/drawing/2014/main" id="{FA7D6491-A34B-8806-30AC-48F710021A92}"/>
              </a:ext>
            </a:extLst>
          </p:cNvPr>
          <p:cNvGrpSpPr/>
          <p:nvPr/>
        </p:nvGrpSpPr>
        <p:grpSpPr>
          <a:xfrm rot="2700000">
            <a:off x="7775776" y="2912330"/>
            <a:ext cx="367426" cy="335123"/>
            <a:chOff x="-203542" y="-114190"/>
            <a:chExt cx="1016342" cy="926986"/>
          </a:xfrm>
        </p:grpSpPr>
        <p:sp>
          <p:nvSpPr>
            <p:cNvPr id="158" name="Freeform 47">
              <a:extLst>
                <a:ext uri="{FF2B5EF4-FFF2-40B4-BE49-F238E27FC236}">
                  <a16:creationId xmlns:a16="http://schemas.microsoft.com/office/drawing/2014/main" id="{E63ADE00-7809-7378-1433-25926C9756F2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9" name="TextBox 48">
              <a:extLst>
                <a:ext uri="{FF2B5EF4-FFF2-40B4-BE49-F238E27FC236}">
                  <a16:creationId xmlns:a16="http://schemas.microsoft.com/office/drawing/2014/main" id="{AA8A9FC0-4039-EC62-24F5-ED28C9D85DEA}"/>
                </a:ext>
              </a:extLst>
            </p:cNvPr>
            <p:cNvSpPr txBox="1"/>
            <p:nvPr/>
          </p:nvSpPr>
          <p:spPr>
            <a:xfrm>
              <a:off x="-203542" y="-114190"/>
              <a:ext cx="533401" cy="56197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0" name="Group 46">
            <a:extLst>
              <a:ext uri="{FF2B5EF4-FFF2-40B4-BE49-F238E27FC236}">
                <a16:creationId xmlns:a16="http://schemas.microsoft.com/office/drawing/2014/main" id="{D19BAE43-76F1-2B71-C398-4DD763106856}"/>
              </a:ext>
            </a:extLst>
          </p:cNvPr>
          <p:cNvGrpSpPr/>
          <p:nvPr/>
        </p:nvGrpSpPr>
        <p:grpSpPr>
          <a:xfrm rot="2700000">
            <a:off x="6777397" y="3150366"/>
            <a:ext cx="4059536" cy="368569"/>
            <a:chOff x="139700" y="-346401"/>
            <a:chExt cx="11229133" cy="1019501"/>
          </a:xfrm>
        </p:grpSpPr>
        <p:sp>
          <p:nvSpPr>
            <p:cNvPr id="161" name="Freeform 47">
              <a:extLst>
                <a:ext uri="{FF2B5EF4-FFF2-40B4-BE49-F238E27FC236}">
                  <a16:creationId xmlns:a16="http://schemas.microsoft.com/office/drawing/2014/main" id="{FB77A3D5-CE46-D285-FB9D-CD5C2785C3C8}"/>
                </a:ext>
              </a:extLst>
            </p:cNvPr>
            <p:cNvSpPr/>
            <p:nvPr/>
          </p:nvSpPr>
          <p:spPr>
            <a:xfrm>
              <a:off x="10556033" y="-346401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62" name="TextBox 48">
              <a:extLst>
                <a:ext uri="{FF2B5EF4-FFF2-40B4-BE49-F238E27FC236}">
                  <a16:creationId xmlns:a16="http://schemas.microsoft.com/office/drawing/2014/main" id="{643D17DC-BE40-C861-0941-331A6C6E22A7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3" name="Group 46">
            <a:extLst>
              <a:ext uri="{FF2B5EF4-FFF2-40B4-BE49-F238E27FC236}">
                <a16:creationId xmlns:a16="http://schemas.microsoft.com/office/drawing/2014/main" id="{65DD471A-5B2F-B71C-07C6-4241F06A398A}"/>
              </a:ext>
            </a:extLst>
          </p:cNvPr>
          <p:cNvGrpSpPr/>
          <p:nvPr/>
        </p:nvGrpSpPr>
        <p:grpSpPr>
          <a:xfrm rot="2700000">
            <a:off x="10004942" y="1680953"/>
            <a:ext cx="293842" cy="293842"/>
            <a:chOff x="0" y="-3"/>
            <a:chExt cx="812800" cy="812799"/>
          </a:xfrm>
        </p:grpSpPr>
        <p:sp>
          <p:nvSpPr>
            <p:cNvPr id="164" name="Freeform 47">
              <a:extLst>
                <a:ext uri="{FF2B5EF4-FFF2-40B4-BE49-F238E27FC236}">
                  <a16:creationId xmlns:a16="http://schemas.microsoft.com/office/drawing/2014/main" id="{BF2C2540-5B23-72BB-6E96-15D13BB895A9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5" name="TextBox 48">
              <a:extLst>
                <a:ext uri="{FF2B5EF4-FFF2-40B4-BE49-F238E27FC236}">
                  <a16:creationId xmlns:a16="http://schemas.microsoft.com/office/drawing/2014/main" id="{C83D4947-F6BC-FB59-06BC-4E086BADC1BF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6" name="Group 46">
            <a:extLst>
              <a:ext uri="{FF2B5EF4-FFF2-40B4-BE49-F238E27FC236}">
                <a16:creationId xmlns:a16="http://schemas.microsoft.com/office/drawing/2014/main" id="{F0500D39-9C1F-ACE0-0DEB-405191A0834A}"/>
              </a:ext>
            </a:extLst>
          </p:cNvPr>
          <p:cNvGrpSpPr/>
          <p:nvPr/>
        </p:nvGrpSpPr>
        <p:grpSpPr>
          <a:xfrm rot="2700000">
            <a:off x="6543678" y="2602605"/>
            <a:ext cx="2922526" cy="1247320"/>
            <a:chOff x="139700" y="111125"/>
            <a:chExt cx="8084035" cy="3450224"/>
          </a:xfrm>
        </p:grpSpPr>
        <p:sp>
          <p:nvSpPr>
            <p:cNvPr id="167" name="Freeform 47">
              <a:extLst>
                <a:ext uri="{FF2B5EF4-FFF2-40B4-BE49-F238E27FC236}">
                  <a16:creationId xmlns:a16="http://schemas.microsoft.com/office/drawing/2014/main" id="{280E0C1F-1371-5352-3EF1-48A281D23145}"/>
                </a:ext>
              </a:extLst>
            </p:cNvPr>
            <p:cNvSpPr/>
            <p:nvPr/>
          </p:nvSpPr>
          <p:spPr>
            <a:xfrm>
              <a:off x="7410935" y="2748550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8" name="TextBox 48">
              <a:extLst>
                <a:ext uri="{FF2B5EF4-FFF2-40B4-BE49-F238E27FC236}">
                  <a16:creationId xmlns:a16="http://schemas.microsoft.com/office/drawing/2014/main" id="{172A09F6-D2B4-D10F-E70F-B959AF0E840E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" name="Group 62">
            <a:extLst>
              <a:ext uri="{FF2B5EF4-FFF2-40B4-BE49-F238E27FC236}">
                <a16:creationId xmlns:a16="http://schemas.microsoft.com/office/drawing/2014/main" id="{D7166BBC-8B74-F9A4-87F8-4EC501932F9D}"/>
              </a:ext>
            </a:extLst>
          </p:cNvPr>
          <p:cNvGrpSpPr/>
          <p:nvPr/>
        </p:nvGrpSpPr>
        <p:grpSpPr>
          <a:xfrm>
            <a:off x="9489569" y="4285609"/>
            <a:ext cx="242972" cy="242972"/>
            <a:chOff x="0" y="0"/>
            <a:chExt cx="812800" cy="812800"/>
          </a:xfrm>
        </p:grpSpPr>
        <p:sp>
          <p:nvSpPr>
            <p:cNvPr id="10" name="Freeform 63">
              <a:extLst>
                <a:ext uri="{FF2B5EF4-FFF2-40B4-BE49-F238E27FC236}">
                  <a16:creationId xmlns:a16="http://schemas.microsoft.com/office/drawing/2014/main" id="{B2F2327E-7574-1756-3860-75EBFABCDB0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4">
              <a:extLst>
                <a:ext uri="{FF2B5EF4-FFF2-40B4-BE49-F238E27FC236}">
                  <a16:creationId xmlns:a16="http://schemas.microsoft.com/office/drawing/2014/main" id="{BE9A78DF-7C2C-5EDD-6A06-9CDC27472B1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2" name="Group 62">
            <a:extLst>
              <a:ext uri="{FF2B5EF4-FFF2-40B4-BE49-F238E27FC236}">
                <a16:creationId xmlns:a16="http://schemas.microsoft.com/office/drawing/2014/main" id="{943F3146-00DF-92E4-EF13-6454B9D18501}"/>
              </a:ext>
            </a:extLst>
          </p:cNvPr>
          <p:cNvGrpSpPr/>
          <p:nvPr/>
        </p:nvGrpSpPr>
        <p:grpSpPr>
          <a:xfrm>
            <a:off x="6338341" y="4324274"/>
            <a:ext cx="242972" cy="242972"/>
            <a:chOff x="0" y="0"/>
            <a:chExt cx="812800" cy="812800"/>
          </a:xfrm>
        </p:grpSpPr>
        <p:sp>
          <p:nvSpPr>
            <p:cNvPr id="14" name="Freeform 63">
              <a:extLst>
                <a:ext uri="{FF2B5EF4-FFF2-40B4-BE49-F238E27FC236}">
                  <a16:creationId xmlns:a16="http://schemas.microsoft.com/office/drawing/2014/main" id="{48BE8C3E-E77D-0AB2-9E51-5EBF8C43B9C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Box 64">
              <a:extLst>
                <a:ext uri="{FF2B5EF4-FFF2-40B4-BE49-F238E27FC236}">
                  <a16:creationId xmlns:a16="http://schemas.microsoft.com/office/drawing/2014/main" id="{EE624FD5-BE1C-F894-975A-B728B07DA7B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pic>
        <p:nvPicPr>
          <p:cNvPr id="18" name="Graphic 17" descr="Chili Pepper with solid fill">
            <a:extLst>
              <a:ext uri="{FF2B5EF4-FFF2-40B4-BE49-F238E27FC236}">
                <a16:creationId xmlns:a16="http://schemas.microsoft.com/office/drawing/2014/main" id="{9578A2E2-6951-68F2-3CCD-A3E40315905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858117" y="5089586"/>
            <a:ext cx="672810" cy="672810"/>
          </a:xfrm>
          <a:prstGeom prst="rect">
            <a:avLst/>
          </a:prstGeom>
        </p:spPr>
      </p:pic>
      <p:pic>
        <p:nvPicPr>
          <p:cNvPr id="19" name="Graphic 18" descr="Chef Hat outline">
            <a:extLst>
              <a:ext uri="{FF2B5EF4-FFF2-40B4-BE49-F238E27FC236}">
                <a16:creationId xmlns:a16="http://schemas.microsoft.com/office/drawing/2014/main" id="{33BDAAB3-2746-9F4C-9481-354C448C121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58204" y="4652703"/>
            <a:ext cx="793605" cy="793605"/>
          </a:xfrm>
          <a:prstGeom prst="rect">
            <a:avLst/>
          </a:prstGeom>
        </p:spPr>
      </p:pic>
      <p:pic>
        <p:nvPicPr>
          <p:cNvPr id="20" name="Graphic 19" descr="Blog with solid fill">
            <a:extLst>
              <a:ext uri="{FF2B5EF4-FFF2-40B4-BE49-F238E27FC236}">
                <a16:creationId xmlns:a16="http://schemas.microsoft.com/office/drawing/2014/main" id="{33131918-539A-32CB-1321-BFC87B87F42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291815" y="3401729"/>
            <a:ext cx="1053648" cy="753041"/>
          </a:xfrm>
          <a:prstGeom prst="rect">
            <a:avLst/>
          </a:prstGeom>
        </p:spPr>
      </p:pic>
      <p:pic>
        <p:nvPicPr>
          <p:cNvPr id="21" name="Graphic 20" descr="Palette with solid fill">
            <a:extLst>
              <a:ext uri="{FF2B5EF4-FFF2-40B4-BE49-F238E27FC236}">
                <a16:creationId xmlns:a16="http://schemas.microsoft.com/office/drawing/2014/main" id="{F1C0E933-40A6-AD03-1332-DEE95612F02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694751" y="6476280"/>
            <a:ext cx="914400" cy="914400"/>
          </a:xfrm>
          <a:prstGeom prst="rect">
            <a:avLst/>
          </a:prstGeom>
        </p:spPr>
      </p:pic>
      <p:pic>
        <p:nvPicPr>
          <p:cNvPr id="22" name="Graphic 21" descr="Paint brush outline">
            <a:extLst>
              <a:ext uri="{FF2B5EF4-FFF2-40B4-BE49-F238E27FC236}">
                <a16:creationId xmlns:a16="http://schemas.microsoft.com/office/drawing/2014/main" id="{76AFAC78-DC6D-BE7F-A88F-F98BE17FEB21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605851" y="4588155"/>
            <a:ext cx="914400" cy="914400"/>
          </a:xfrm>
          <a:prstGeom prst="rect">
            <a:avLst/>
          </a:prstGeom>
        </p:spPr>
      </p:pic>
      <p:sp>
        <p:nvSpPr>
          <p:cNvPr id="25" name="TextBox 48">
            <a:extLst>
              <a:ext uri="{FF2B5EF4-FFF2-40B4-BE49-F238E27FC236}">
                <a16:creationId xmlns:a16="http://schemas.microsoft.com/office/drawing/2014/main" id="{E384E81B-DC86-2B27-BC38-6971DAB1F29D}"/>
              </a:ext>
            </a:extLst>
          </p:cNvPr>
          <p:cNvSpPr txBox="1"/>
          <p:nvPr/>
        </p:nvSpPr>
        <p:spPr>
          <a:xfrm rot="2700000">
            <a:off x="3232102" y="1726292"/>
            <a:ext cx="192834" cy="203164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6" name="Group 65">
            <a:extLst>
              <a:ext uri="{FF2B5EF4-FFF2-40B4-BE49-F238E27FC236}">
                <a16:creationId xmlns:a16="http://schemas.microsoft.com/office/drawing/2014/main" id="{548BCD1F-C96F-B85E-4C5C-5B8C9A8D07AA}"/>
              </a:ext>
            </a:extLst>
          </p:cNvPr>
          <p:cNvGrpSpPr/>
          <p:nvPr/>
        </p:nvGrpSpPr>
        <p:grpSpPr>
          <a:xfrm>
            <a:off x="3668659" y="5877772"/>
            <a:ext cx="220832" cy="193228"/>
            <a:chOff x="46236" y="86193"/>
            <a:chExt cx="812800" cy="711200"/>
          </a:xfrm>
        </p:grpSpPr>
        <p:sp>
          <p:nvSpPr>
            <p:cNvPr id="30" name="Freeform 66">
              <a:extLst>
                <a:ext uri="{FF2B5EF4-FFF2-40B4-BE49-F238E27FC236}">
                  <a16:creationId xmlns:a16="http://schemas.microsoft.com/office/drawing/2014/main" id="{E3683EC0-62A7-7983-3ADD-94124484195A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67">
              <a:extLst>
                <a:ext uri="{FF2B5EF4-FFF2-40B4-BE49-F238E27FC236}">
                  <a16:creationId xmlns:a16="http://schemas.microsoft.com/office/drawing/2014/main" id="{B52BD63B-68C7-6F96-DAC4-05A61C3E2AC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2" name="Group 62">
            <a:extLst>
              <a:ext uri="{FF2B5EF4-FFF2-40B4-BE49-F238E27FC236}">
                <a16:creationId xmlns:a16="http://schemas.microsoft.com/office/drawing/2014/main" id="{F7A86B17-B40E-000A-E027-5E1713B999E1}"/>
              </a:ext>
            </a:extLst>
          </p:cNvPr>
          <p:cNvGrpSpPr/>
          <p:nvPr/>
        </p:nvGrpSpPr>
        <p:grpSpPr>
          <a:xfrm>
            <a:off x="4297118" y="5866208"/>
            <a:ext cx="242972" cy="612079"/>
            <a:chOff x="68360" y="-1310953"/>
            <a:chExt cx="812800" cy="2047553"/>
          </a:xfrm>
        </p:grpSpPr>
        <p:sp>
          <p:nvSpPr>
            <p:cNvPr id="33" name="Freeform 63">
              <a:extLst>
                <a:ext uri="{FF2B5EF4-FFF2-40B4-BE49-F238E27FC236}">
                  <a16:creationId xmlns:a16="http://schemas.microsoft.com/office/drawing/2014/main" id="{57AD86BB-995C-1C2D-844A-A66169ABEC40}"/>
                </a:ext>
              </a:extLst>
            </p:cNvPr>
            <p:cNvSpPr/>
            <p:nvPr/>
          </p:nvSpPr>
          <p:spPr>
            <a:xfrm>
              <a:off x="68360" y="-131095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64">
              <a:extLst>
                <a:ext uri="{FF2B5EF4-FFF2-40B4-BE49-F238E27FC236}">
                  <a16:creationId xmlns:a16="http://schemas.microsoft.com/office/drawing/2014/main" id="{0615D18C-C6C3-010C-232D-4410897BE108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35" name="Group 62">
            <a:extLst>
              <a:ext uri="{FF2B5EF4-FFF2-40B4-BE49-F238E27FC236}">
                <a16:creationId xmlns:a16="http://schemas.microsoft.com/office/drawing/2014/main" id="{E2D0AED8-3C16-4297-B606-29B9598868A0}"/>
              </a:ext>
            </a:extLst>
          </p:cNvPr>
          <p:cNvGrpSpPr/>
          <p:nvPr/>
        </p:nvGrpSpPr>
        <p:grpSpPr>
          <a:xfrm>
            <a:off x="4311640" y="4162894"/>
            <a:ext cx="242972" cy="2374615"/>
            <a:chOff x="-6159" y="-7207064"/>
            <a:chExt cx="812800" cy="7943664"/>
          </a:xfrm>
        </p:grpSpPr>
        <p:sp>
          <p:nvSpPr>
            <p:cNvPr id="36" name="Freeform 63">
              <a:extLst>
                <a:ext uri="{FF2B5EF4-FFF2-40B4-BE49-F238E27FC236}">
                  <a16:creationId xmlns:a16="http://schemas.microsoft.com/office/drawing/2014/main" id="{E4FBC967-2213-E568-D33F-6AED41EC6462}"/>
                </a:ext>
              </a:extLst>
            </p:cNvPr>
            <p:cNvSpPr/>
            <p:nvPr/>
          </p:nvSpPr>
          <p:spPr>
            <a:xfrm>
              <a:off x="-6159" y="-7207064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TextBox 64">
              <a:extLst>
                <a:ext uri="{FF2B5EF4-FFF2-40B4-BE49-F238E27FC236}">
                  <a16:creationId xmlns:a16="http://schemas.microsoft.com/office/drawing/2014/main" id="{83CC1D85-7270-417A-4B7B-DA73524394E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1ADAFE02-D777-86E1-D4D5-DDDD7B2943BB}"/>
              </a:ext>
            </a:extLst>
          </p:cNvPr>
          <p:cNvGrpSpPr/>
          <p:nvPr/>
        </p:nvGrpSpPr>
        <p:grpSpPr>
          <a:xfrm>
            <a:off x="3556878" y="4199284"/>
            <a:ext cx="220832" cy="193228"/>
            <a:chOff x="46236" y="86193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8B712C44-2F15-65F5-7DC6-2B7FA0FAF273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1568BE88-B0D4-329D-DACE-BF4682C7D07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1" name="Group 46">
            <a:extLst>
              <a:ext uri="{FF2B5EF4-FFF2-40B4-BE49-F238E27FC236}">
                <a16:creationId xmlns:a16="http://schemas.microsoft.com/office/drawing/2014/main" id="{F44361D7-02A9-DA7D-8223-0D35FDD34130}"/>
              </a:ext>
            </a:extLst>
          </p:cNvPr>
          <p:cNvGrpSpPr/>
          <p:nvPr/>
        </p:nvGrpSpPr>
        <p:grpSpPr>
          <a:xfrm rot="2700000">
            <a:off x="3866812" y="4159632"/>
            <a:ext cx="293842" cy="293842"/>
            <a:chOff x="0" y="-3"/>
            <a:chExt cx="812800" cy="812799"/>
          </a:xfrm>
        </p:grpSpPr>
        <p:sp>
          <p:nvSpPr>
            <p:cNvPr id="42" name="Freeform 47">
              <a:extLst>
                <a:ext uri="{FF2B5EF4-FFF2-40B4-BE49-F238E27FC236}">
                  <a16:creationId xmlns:a16="http://schemas.microsoft.com/office/drawing/2014/main" id="{3B7EA9B0-FEFE-133B-0C8B-B45DB9EEC142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48">
              <a:extLst>
                <a:ext uri="{FF2B5EF4-FFF2-40B4-BE49-F238E27FC236}">
                  <a16:creationId xmlns:a16="http://schemas.microsoft.com/office/drawing/2014/main" id="{E2533C82-D44F-DBCC-7288-6A50F0B695EB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4" name="Group 65">
            <a:extLst>
              <a:ext uri="{FF2B5EF4-FFF2-40B4-BE49-F238E27FC236}">
                <a16:creationId xmlns:a16="http://schemas.microsoft.com/office/drawing/2014/main" id="{2DA180FA-E18D-613A-BF1F-7CEA10B36378}"/>
              </a:ext>
            </a:extLst>
          </p:cNvPr>
          <p:cNvGrpSpPr/>
          <p:nvPr/>
        </p:nvGrpSpPr>
        <p:grpSpPr>
          <a:xfrm>
            <a:off x="6770947" y="1686692"/>
            <a:ext cx="220832" cy="193228"/>
            <a:chOff x="46236" y="86193"/>
            <a:chExt cx="812800" cy="711200"/>
          </a:xfrm>
        </p:grpSpPr>
        <p:sp>
          <p:nvSpPr>
            <p:cNvPr id="45" name="Freeform 66">
              <a:extLst>
                <a:ext uri="{FF2B5EF4-FFF2-40B4-BE49-F238E27FC236}">
                  <a16:creationId xmlns:a16="http://schemas.microsoft.com/office/drawing/2014/main" id="{79A2803C-E974-D6BD-DCDF-61D1A6302044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TextBox 67">
              <a:extLst>
                <a:ext uri="{FF2B5EF4-FFF2-40B4-BE49-F238E27FC236}">
                  <a16:creationId xmlns:a16="http://schemas.microsoft.com/office/drawing/2014/main" id="{AD15A78E-223F-1750-DAFC-507C765F986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1319640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AA42F8D-E121-F2B5-F25F-1FF4E7354E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6040077-B475-5006-7E01-E99C00B156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294407"/>
              </p:ext>
            </p:extLst>
          </p:nvPr>
        </p:nvGraphicFramePr>
        <p:xfrm>
          <a:off x="2663750" y="639180"/>
          <a:ext cx="7927213" cy="6957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7197">
                  <a:extLst>
                    <a:ext uri="{9D8B030D-6E8A-4147-A177-3AD203B41FA5}">
                      <a16:colId xmlns:a16="http://schemas.microsoft.com/office/drawing/2014/main" val="1026569890"/>
                    </a:ext>
                  </a:extLst>
                </a:gridCol>
                <a:gridCol w="1041215">
                  <a:extLst>
                    <a:ext uri="{9D8B030D-6E8A-4147-A177-3AD203B41FA5}">
                      <a16:colId xmlns:a16="http://schemas.microsoft.com/office/drawing/2014/main" val="2584035475"/>
                    </a:ext>
                  </a:extLst>
                </a:gridCol>
                <a:gridCol w="965864">
                  <a:extLst>
                    <a:ext uri="{9D8B030D-6E8A-4147-A177-3AD203B41FA5}">
                      <a16:colId xmlns:a16="http://schemas.microsoft.com/office/drawing/2014/main" val="2499095211"/>
                    </a:ext>
                  </a:extLst>
                </a:gridCol>
                <a:gridCol w="1072156">
                  <a:extLst>
                    <a:ext uri="{9D8B030D-6E8A-4147-A177-3AD203B41FA5}">
                      <a16:colId xmlns:a16="http://schemas.microsoft.com/office/drawing/2014/main" val="638243230"/>
                    </a:ext>
                  </a:extLst>
                </a:gridCol>
                <a:gridCol w="1674421">
                  <a:extLst>
                    <a:ext uri="{9D8B030D-6E8A-4147-A177-3AD203B41FA5}">
                      <a16:colId xmlns:a16="http://schemas.microsoft.com/office/drawing/2014/main" val="2683907801"/>
                    </a:ext>
                  </a:extLst>
                </a:gridCol>
                <a:gridCol w="1090553">
                  <a:extLst>
                    <a:ext uri="{9D8B030D-6E8A-4147-A177-3AD203B41FA5}">
                      <a16:colId xmlns:a16="http://schemas.microsoft.com/office/drawing/2014/main" val="285892142"/>
                    </a:ext>
                  </a:extLst>
                </a:gridCol>
                <a:gridCol w="1175807">
                  <a:extLst>
                    <a:ext uri="{9D8B030D-6E8A-4147-A177-3AD203B41FA5}">
                      <a16:colId xmlns:a16="http://schemas.microsoft.com/office/drawing/2014/main" val="1823534795"/>
                    </a:ext>
                  </a:extLst>
                </a:gridCol>
              </a:tblGrid>
              <a:tr h="557081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Monday 23rd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Tuesday 24th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Wednesday 24th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Thursday 25th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Friday 26th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736877"/>
                  </a:ext>
                </a:extLst>
              </a:tr>
              <a:tr h="1239731">
                <a:tc rowSpan="5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Creative cooking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10.00-12.30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Max of 5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Breaking Barriers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r>
                        <a:rPr lang="en-US" sz="1100" dirty="0"/>
                        <a:t> </a:t>
                      </a:r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Young person (18-25) drop-in</a:t>
                      </a:r>
                    </a:p>
                    <a:p>
                      <a:pPr algn="ctr"/>
                      <a:r>
                        <a:rPr lang="en-US" sz="1100" dirty="0"/>
                        <a:t> 9.30-10.30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Helen/Emma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Employability support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9.30-10.30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Finance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10.00-11.00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Caroline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Creative media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Diversity and Inclusion</a:t>
                      </a:r>
                    </a:p>
                    <a:p>
                      <a:pPr algn="ctr"/>
                      <a:r>
                        <a:rPr lang="en-US" sz="1100" dirty="0"/>
                        <a:t>Group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09.30-12.30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Caroline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769864"/>
                  </a:ext>
                </a:extLst>
              </a:tr>
              <a:tr h="2904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Baking with Helen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Helen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Mindfulness &amp; journalling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Emma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330453"/>
                  </a:ext>
                </a:extLst>
              </a:tr>
              <a:tr h="118643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Creative writing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11.00-12.00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50193"/>
                  </a:ext>
                </a:extLst>
              </a:tr>
              <a:tr h="268168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/>
                        <a:t>Young person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1pm-2pm</a:t>
                      </a:r>
                      <a:endParaRPr lang="en-US" sz="16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Max of 6 on each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Women's drop-in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Helen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Green fingers healthy living and healthy environment)</a:t>
                      </a:r>
                    </a:p>
                    <a:p>
                      <a:pPr lvl="0" algn="ctr"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12.30-15.30</a:t>
                      </a:r>
                    </a:p>
                    <a:p>
                      <a:pPr lvl="0" algn="ctr"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With Caroline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605625"/>
                  </a:ext>
                </a:extLst>
              </a:tr>
              <a:tr h="123973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/>
                        <a:t>Employability Skills/CV building</a:t>
                      </a:r>
                    </a:p>
                    <a:p>
                      <a:pPr lvl="0" algn="ctr">
                        <a:buNone/>
                      </a:pPr>
                      <a:endParaRPr lang="en-US" sz="1100"/>
                    </a:p>
                    <a:p>
                      <a:pPr lvl="0" algn="ctr">
                        <a:buNone/>
                      </a:pPr>
                      <a:r>
                        <a:rPr lang="en-US" sz="110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100"/>
                    </a:p>
                    <a:p>
                      <a:pPr lvl="0" algn="ctr">
                        <a:buNone/>
                      </a:pPr>
                      <a:r>
                        <a:rPr lang="en-US" sz="1100"/>
                        <a:t>With Steve</a:t>
                      </a:r>
                      <a:endParaRPr lang="en-GB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Housing</a:t>
                      </a:r>
                    </a:p>
                    <a:p>
                      <a:pPr algn="ctr"/>
                      <a:r>
                        <a:rPr lang="en-GB" sz="1100" dirty="0"/>
                        <a:t>drop in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Helen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Max of 5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TIPP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Back to Work skills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13.00-14.00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446856"/>
                  </a:ext>
                </a:extLst>
              </a:tr>
              <a:tr h="161149">
                <a:tc rowSpan="2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Puzzles</a:t>
                      </a:r>
                    </a:p>
                    <a:p>
                      <a:pPr algn="ctr"/>
                      <a:r>
                        <a:rPr lang="en-US" sz="1100" dirty="0"/>
                        <a:t>Quizzes</a:t>
                      </a:r>
                    </a:p>
                    <a:p>
                      <a:pPr algn="ctr"/>
                      <a:r>
                        <a:rPr lang="en-US" sz="1100" dirty="0"/>
                        <a:t>Games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13.30-15.00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ManPlan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14.00-15.00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With Steve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931754"/>
                  </a:ext>
                </a:extLst>
              </a:tr>
              <a:tr h="15714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 – 15.00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438251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EB3E8693-6A66-04B1-66BD-DB78E41DDDE8}"/>
              </a:ext>
            </a:extLst>
          </p:cNvPr>
          <p:cNvGrpSpPr/>
          <p:nvPr/>
        </p:nvGrpSpPr>
        <p:grpSpPr>
          <a:xfrm>
            <a:off x="192834" y="1887379"/>
            <a:ext cx="2407692" cy="4953624"/>
            <a:chOff x="-4195" y="24073"/>
            <a:chExt cx="877073" cy="173811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1B70C3B5-015B-3B58-B9F8-0119644A9448}"/>
                </a:ext>
              </a:extLst>
            </p:cNvPr>
            <p:cNvSpPr/>
            <p:nvPr/>
          </p:nvSpPr>
          <p:spPr>
            <a:xfrm>
              <a:off x="4103" y="24073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643AAC48-D704-F401-6D97-D743A1EE0602}"/>
                </a:ext>
              </a:extLst>
            </p:cNvPr>
            <p:cNvSpPr txBox="1"/>
            <p:nvPr/>
          </p:nvSpPr>
          <p:spPr>
            <a:xfrm>
              <a:off x="-4195" y="64308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 dirty="0">
                  <a:solidFill>
                    <a:srgbClr val="FFFFFF"/>
                  </a:solidFill>
                  <a:latin typeface="DM Sans"/>
                </a:rPr>
                <a:t>Bradford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Monday - Friday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Monday and Tuesday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Fountains Church,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BD5 0BQ</a:t>
              </a:r>
              <a:endParaRPr lang="en-US" sz="1100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Wednesday, Thursday and Friday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The Cube, 1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Bradford, BD5 0BQ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chemeClr val="bg1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dirty="0">
                  <a:solidFill>
                    <a:schemeClr val="bg1"/>
                  </a:solidFill>
                  <a:latin typeface="DM Sans"/>
                </a:rPr>
                <a:t>Contact numbers: 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07586552856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07813197403</a:t>
              </a:r>
              <a:endParaRPr lang="en-GB" sz="11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endParaRPr lang="en-GB" sz="1400" dirty="0">
                <a:solidFill>
                  <a:schemeClr val="bg1"/>
                </a:solidFill>
                <a:latin typeface="DM Sans" pitchFamily="2" charset="0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332B51A9-87A0-A548-299A-192A5261506A}"/>
              </a:ext>
            </a:extLst>
          </p:cNvPr>
          <p:cNvGrpSpPr/>
          <p:nvPr/>
        </p:nvGrpSpPr>
        <p:grpSpPr>
          <a:xfrm rot="2700000">
            <a:off x="197540" y="1275952"/>
            <a:ext cx="293842" cy="293842"/>
            <a:chOff x="0" y="-3"/>
            <a:chExt cx="812800" cy="812799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0088E6C0-6174-0D63-6E92-5BCCAE54725B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965CDC29-B4DC-6FD9-8B03-1759E2D7337C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95639D40-5319-78CD-6659-38FCF55A9DBC}"/>
              </a:ext>
            </a:extLst>
          </p:cNvPr>
          <p:cNvGrpSpPr/>
          <p:nvPr/>
        </p:nvGrpSpPr>
        <p:grpSpPr>
          <a:xfrm>
            <a:off x="177083" y="6696037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93855E6F-9B25-8098-8AB8-5EF1F9C14FC5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CAF4DE15-7BBA-8C62-0E46-67526D72B701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B9856F35-032B-B728-3BE8-90B8FD55C009}"/>
              </a:ext>
            </a:extLst>
          </p:cNvPr>
          <p:cNvGrpSpPr/>
          <p:nvPr/>
        </p:nvGrpSpPr>
        <p:grpSpPr>
          <a:xfrm>
            <a:off x="195762" y="180209"/>
            <a:ext cx="220832" cy="193228"/>
            <a:chOff x="46236" y="86193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14646432-F0D6-57A0-E6BF-30A6C0E4E3F1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EF246839-581D-9E0D-6C32-237A23A16A2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>
            <a:extLst>
              <a:ext uri="{FF2B5EF4-FFF2-40B4-BE49-F238E27FC236}">
                <a16:creationId xmlns:a16="http://schemas.microsoft.com/office/drawing/2014/main" id="{85FC258F-D8F4-9B59-6A66-9DA891C14B16}"/>
              </a:ext>
            </a:extLst>
          </p:cNvPr>
          <p:cNvSpPr txBox="1"/>
          <p:nvPr/>
        </p:nvSpPr>
        <p:spPr>
          <a:xfrm>
            <a:off x="2682766" y="89855"/>
            <a:ext cx="6806803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dirty="0">
                <a:solidFill>
                  <a:srgbClr val="000000"/>
                </a:solidFill>
                <a:latin typeface="DM Sans Bold"/>
              </a:rPr>
              <a:t>CFO Evolution – June 2025</a:t>
            </a:r>
          </a:p>
        </p:txBody>
      </p:sp>
      <p:sp>
        <p:nvSpPr>
          <p:cNvPr id="70" name="TextBox 70">
            <a:extLst>
              <a:ext uri="{FF2B5EF4-FFF2-40B4-BE49-F238E27FC236}">
                <a16:creationId xmlns:a16="http://schemas.microsoft.com/office/drawing/2014/main" id="{E3F02B1B-74FC-3097-AEB8-2F90749F59CB}"/>
              </a:ext>
            </a:extLst>
          </p:cNvPr>
          <p:cNvSpPr txBox="1"/>
          <p:nvPr/>
        </p:nvSpPr>
        <p:spPr>
          <a:xfrm>
            <a:off x="658981" y="127955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E389A309-6168-658A-8531-A766471EBCE7}"/>
              </a:ext>
            </a:extLst>
          </p:cNvPr>
          <p:cNvSpPr txBox="1"/>
          <p:nvPr/>
        </p:nvSpPr>
        <p:spPr>
          <a:xfrm>
            <a:off x="658981" y="545468"/>
            <a:ext cx="1910578" cy="5303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2F3D6E34-49CA-BD42-8878-B5B3B665FBC5}"/>
              </a:ext>
            </a:extLst>
          </p:cNvPr>
          <p:cNvSpPr txBox="1"/>
          <p:nvPr/>
        </p:nvSpPr>
        <p:spPr>
          <a:xfrm>
            <a:off x="648742" y="1125924"/>
            <a:ext cx="1826812" cy="709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ue and black logo&#10;&#10;Description automatically generated">
            <a:extLst>
              <a:ext uri="{FF2B5EF4-FFF2-40B4-BE49-F238E27FC236}">
                <a16:creationId xmlns:a16="http://schemas.microsoft.com/office/drawing/2014/main" id="{EF9A803B-D43F-5AF7-4FD2-2E6588DE7F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551" y="76053"/>
            <a:ext cx="1311392" cy="563127"/>
          </a:xfrm>
          <a:prstGeom prst="rect">
            <a:avLst/>
          </a:prstGeom>
        </p:spPr>
      </p:pic>
      <p:sp>
        <p:nvSpPr>
          <p:cNvPr id="95" name="TextBox 67">
            <a:extLst>
              <a:ext uri="{FF2B5EF4-FFF2-40B4-BE49-F238E27FC236}">
                <a16:creationId xmlns:a16="http://schemas.microsoft.com/office/drawing/2014/main" id="{3D2FADF5-24F5-0D84-B19B-D7C3FC30823E}"/>
              </a:ext>
            </a:extLst>
          </p:cNvPr>
          <p:cNvSpPr txBox="1"/>
          <p:nvPr/>
        </p:nvSpPr>
        <p:spPr>
          <a:xfrm>
            <a:off x="2335096" y="135189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7" name="Group 62">
            <a:extLst>
              <a:ext uri="{FF2B5EF4-FFF2-40B4-BE49-F238E27FC236}">
                <a16:creationId xmlns:a16="http://schemas.microsoft.com/office/drawing/2014/main" id="{6B60AE37-E13B-D5A4-88E3-BF647A43BD18}"/>
              </a:ext>
            </a:extLst>
          </p:cNvPr>
          <p:cNvGrpSpPr/>
          <p:nvPr/>
        </p:nvGrpSpPr>
        <p:grpSpPr>
          <a:xfrm>
            <a:off x="215354" y="76118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A99A3EAD-BCCF-1037-D22D-C251A6A7953F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15603544-DE5A-FAB0-C53E-BF733B3B2A8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3" name="TextBox 67">
            <a:extLst>
              <a:ext uri="{FF2B5EF4-FFF2-40B4-BE49-F238E27FC236}">
                <a16:creationId xmlns:a16="http://schemas.microsoft.com/office/drawing/2014/main" id="{B259462E-3A63-2F6B-3C9D-130209B5DCF3}"/>
              </a:ext>
            </a:extLst>
          </p:cNvPr>
          <p:cNvSpPr txBox="1"/>
          <p:nvPr/>
        </p:nvSpPr>
        <p:spPr>
          <a:xfrm>
            <a:off x="370105" y="39114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dirty="0"/>
          </a:p>
        </p:txBody>
      </p:sp>
      <p:grpSp>
        <p:nvGrpSpPr>
          <p:cNvPr id="74" name="Group 65">
            <a:extLst>
              <a:ext uri="{FF2B5EF4-FFF2-40B4-BE49-F238E27FC236}">
                <a16:creationId xmlns:a16="http://schemas.microsoft.com/office/drawing/2014/main" id="{4A16EE4E-4465-69F4-512E-9EC8AD2E6095}"/>
              </a:ext>
            </a:extLst>
          </p:cNvPr>
          <p:cNvGrpSpPr/>
          <p:nvPr/>
        </p:nvGrpSpPr>
        <p:grpSpPr>
          <a:xfrm>
            <a:off x="2658204" y="5843971"/>
            <a:ext cx="220832" cy="193228"/>
            <a:chOff x="46236" y="86193"/>
            <a:chExt cx="812800" cy="711200"/>
          </a:xfrm>
        </p:grpSpPr>
        <p:sp>
          <p:nvSpPr>
            <p:cNvPr id="75" name="Freeform 66">
              <a:extLst>
                <a:ext uri="{FF2B5EF4-FFF2-40B4-BE49-F238E27FC236}">
                  <a16:creationId xmlns:a16="http://schemas.microsoft.com/office/drawing/2014/main" id="{6D4C7B56-DE21-50B7-425A-A148CA929005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TextBox 67">
              <a:extLst>
                <a:ext uri="{FF2B5EF4-FFF2-40B4-BE49-F238E27FC236}">
                  <a16:creationId xmlns:a16="http://schemas.microsoft.com/office/drawing/2014/main" id="{4C1D5845-908E-E18F-E578-7995B58BBC5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4" name="Group 65">
            <a:extLst>
              <a:ext uri="{FF2B5EF4-FFF2-40B4-BE49-F238E27FC236}">
                <a16:creationId xmlns:a16="http://schemas.microsoft.com/office/drawing/2014/main" id="{2D428389-B0AC-767A-D764-1A1971330E01}"/>
              </a:ext>
            </a:extLst>
          </p:cNvPr>
          <p:cNvGrpSpPr/>
          <p:nvPr/>
        </p:nvGrpSpPr>
        <p:grpSpPr>
          <a:xfrm>
            <a:off x="9690831" y="1700033"/>
            <a:ext cx="220832" cy="193228"/>
            <a:chOff x="46236" y="86193"/>
            <a:chExt cx="812800" cy="711200"/>
          </a:xfrm>
        </p:grpSpPr>
        <p:sp>
          <p:nvSpPr>
            <p:cNvPr id="85" name="Freeform 66">
              <a:extLst>
                <a:ext uri="{FF2B5EF4-FFF2-40B4-BE49-F238E27FC236}">
                  <a16:creationId xmlns:a16="http://schemas.microsoft.com/office/drawing/2014/main" id="{46587908-042F-2173-6F36-F7AA2BDBE3BF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6" name="TextBox 67">
              <a:extLst>
                <a:ext uri="{FF2B5EF4-FFF2-40B4-BE49-F238E27FC236}">
                  <a16:creationId xmlns:a16="http://schemas.microsoft.com/office/drawing/2014/main" id="{DB263A29-5E43-CDBA-ACDB-9004D3BBE88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7" name="Group 65">
            <a:extLst>
              <a:ext uri="{FF2B5EF4-FFF2-40B4-BE49-F238E27FC236}">
                <a16:creationId xmlns:a16="http://schemas.microsoft.com/office/drawing/2014/main" id="{5047F990-2456-5B55-98C4-CFC106963F23}"/>
              </a:ext>
            </a:extLst>
          </p:cNvPr>
          <p:cNvGrpSpPr/>
          <p:nvPr/>
        </p:nvGrpSpPr>
        <p:grpSpPr>
          <a:xfrm>
            <a:off x="9035135" y="4311649"/>
            <a:ext cx="220832" cy="193228"/>
            <a:chOff x="46236" y="86193"/>
            <a:chExt cx="812800" cy="711200"/>
          </a:xfrm>
        </p:grpSpPr>
        <p:sp>
          <p:nvSpPr>
            <p:cNvPr id="88" name="Freeform 66">
              <a:extLst>
                <a:ext uri="{FF2B5EF4-FFF2-40B4-BE49-F238E27FC236}">
                  <a16:creationId xmlns:a16="http://schemas.microsoft.com/office/drawing/2014/main" id="{0AE3F5C5-3889-B6D4-7BBF-176D63810F3A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9" name="TextBox 67">
              <a:extLst>
                <a:ext uri="{FF2B5EF4-FFF2-40B4-BE49-F238E27FC236}">
                  <a16:creationId xmlns:a16="http://schemas.microsoft.com/office/drawing/2014/main" id="{F718EA63-03E3-0C29-4E2E-C618C34364D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7" name="Group 65">
            <a:extLst>
              <a:ext uri="{FF2B5EF4-FFF2-40B4-BE49-F238E27FC236}">
                <a16:creationId xmlns:a16="http://schemas.microsoft.com/office/drawing/2014/main" id="{D74A1EED-9027-6AC4-9C35-54B2161FC1CD}"/>
              </a:ext>
            </a:extLst>
          </p:cNvPr>
          <p:cNvGrpSpPr/>
          <p:nvPr/>
        </p:nvGrpSpPr>
        <p:grpSpPr>
          <a:xfrm>
            <a:off x="3640874" y="1722504"/>
            <a:ext cx="420007" cy="193228"/>
            <a:chOff x="-860089" y="125410"/>
            <a:chExt cx="1545889" cy="711200"/>
          </a:xfrm>
        </p:grpSpPr>
        <p:sp>
          <p:nvSpPr>
            <p:cNvPr id="98" name="Freeform 66">
              <a:extLst>
                <a:ext uri="{FF2B5EF4-FFF2-40B4-BE49-F238E27FC236}">
                  <a16:creationId xmlns:a16="http://schemas.microsoft.com/office/drawing/2014/main" id="{6ADC26FB-1ED0-3E34-59C0-A8F286F22099}"/>
                </a:ext>
              </a:extLst>
            </p:cNvPr>
            <p:cNvSpPr/>
            <p:nvPr/>
          </p:nvSpPr>
          <p:spPr>
            <a:xfrm>
              <a:off x="-860089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99" name="TextBox 67">
              <a:extLst>
                <a:ext uri="{FF2B5EF4-FFF2-40B4-BE49-F238E27FC236}">
                  <a16:creationId xmlns:a16="http://schemas.microsoft.com/office/drawing/2014/main" id="{2420316B-5CAF-425F-4801-2DC6E7662BC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0" name="Group 65">
            <a:extLst>
              <a:ext uri="{FF2B5EF4-FFF2-40B4-BE49-F238E27FC236}">
                <a16:creationId xmlns:a16="http://schemas.microsoft.com/office/drawing/2014/main" id="{BCAC85B2-F9DF-5384-C74A-E4D1738739E2}"/>
              </a:ext>
            </a:extLst>
          </p:cNvPr>
          <p:cNvGrpSpPr/>
          <p:nvPr/>
        </p:nvGrpSpPr>
        <p:grpSpPr>
          <a:xfrm>
            <a:off x="2723978" y="1697347"/>
            <a:ext cx="220832" cy="193228"/>
            <a:chOff x="106988" y="125410"/>
            <a:chExt cx="812800" cy="711200"/>
          </a:xfrm>
        </p:grpSpPr>
        <p:sp>
          <p:nvSpPr>
            <p:cNvPr id="101" name="Freeform 66">
              <a:extLst>
                <a:ext uri="{FF2B5EF4-FFF2-40B4-BE49-F238E27FC236}">
                  <a16:creationId xmlns:a16="http://schemas.microsoft.com/office/drawing/2014/main" id="{6D8846C6-10AB-91E5-1EC9-5C36A6EC8C48}"/>
                </a:ext>
              </a:extLst>
            </p:cNvPr>
            <p:cNvSpPr/>
            <p:nvPr/>
          </p:nvSpPr>
          <p:spPr>
            <a:xfrm>
              <a:off x="106988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2" name="TextBox 67">
              <a:extLst>
                <a:ext uri="{FF2B5EF4-FFF2-40B4-BE49-F238E27FC236}">
                  <a16:creationId xmlns:a16="http://schemas.microsoft.com/office/drawing/2014/main" id="{8B051BBC-F657-C75F-8455-9DCC71920A1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103" name="Freeform 66">
            <a:extLst>
              <a:ext uri="{FF2B5EF4-FFF2-40B4-BE49-F238E27FC236}">
                <a16:creationId xmlns:a16="http://schemas.microsoft.com/office/drawing/2014/main" id="{AD587894-F984-35B7-B7A2-DB759BB0132B}"/>
              </a:ext>
            </a:extLst>
          </p:cNvPr>
          <p:cNvSpPr/>
          <p:nvPr/>
        </p:nvSpPr>
        <p:spPr>
          <a:xfrm>
            <a:off x="5694751" y="2790049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4" name="Freeform 66">
            <a:extLst>
              <a:ext uri="{FF2B5EF4-FFF2-40B4-BE49-F238E27FC236}">
                <a16:creationId xmlns:a16="http://schemas.microsoft.com/office/drawing/2014/main" id="{61BB9B3E-EF4C-C9DB-6520-7BA74AD0641A}"/>
              </a:ext>
            </a:extLst>
          </p:cNvPr>
          <p:cNvSpPr/>
          <p:nvPr/>
        </p:nvSpPr>
        <p:spPr>
          <a:xfrm>
            <a:off x="4753107" y="4507301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5" name="Freeform 66">
            <a:extLst>
              <a:ext uri="{FF2B5EF4-FFF2-40B4-BE49-F238E27FC236}">
                <a16:creationId xmlns:a16="http://schemas.microsoft.com/office/drawing/2014/main" id="{FF72F6CD-A0B7-A543-80F4-3D5F5245A152}"/>
              </a:ext>
            </a:extLst>
          </p:cNvPr>
          <p:cNvSpPr/>
          <p:nvPr/>
        </p:nvSpPr>
        <p:spPr>
          <a:xfrm>
            <a:off x="5719462" y="4335353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106" name="Group 62">
            <a:extLst>
              <a:ext uri="{FF2B5EF4-FFF2-40B4-BE49-F238E27FC236}">
                <a16:creationId xmlns:a16="http://schemas.microsoft.com/office/drawing/2014/main" id="{C5710FF4-2CCC-3CDC-293C-FA7D45BCD862}"/>
              </a:ext>
            </a:extLst>
          </p:cNvPr>
          <p:cNvGrpSpPr/>
          <p:nvPr/>
        </p:nvGrpSpPr>
        <p:grpSpPr>
          <a:xfrm>
            <a:off x="3155165" y="1691534"/>
            <a:ext cx="242972" cy="242972"/>
            <a:chOff x="0" y="0"/>
            <a:chExt cx="812800" cy="812800"/>
          </a:xfrm>
        </p:grpSpPr>
        <p:sp>
          <p:nvSpPr>
            <p:cNvPr id="107" name="Freeform 63">
              <a:extLst>
                <a:ext uri="{FF2B5EF4-FFF2-40B4-BE49-F238E27FC236}">
                  <a16:creationId xmlns:a16="http://schemas.microsoft.com/office/drawing/2014/main" id="{B78027F4-9488-D259-68A0-6C19CD0F7E6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1" name="TextBox 64">
              <a:extLst>
                <a:ext uri="{FF2B5EF4-FFF2-40B4-BE49-F238E27FC236}">
                  <a16:creationId xmlns:a16="http://schemas.microsoft.com/office/drawing/2014/main" id="{DA2C9489-DF2D-C28C-1692-74C49C386D9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2" name="Group 62">
            <a:extLst>
              <a:ext uri="{FF2B5EF4-FFF2-40B4-BE49-F238E27FC236}">
                <a16:creationId xmlns:a16="http://schemas.microsoft.com/office/drawing/2014/main" id="{D9D3C10B-31FD-CA69-B0EF-AF3CA843DA29}"/>
              </a:ext>
            </a:extLst>
          </p:cNvPr>
          <p:cNvGrpSpPr/>
          <p:nvPr/>
        </p:nvGrpSpPr>
        <p:grpSpPr>
          <a:xfrm>
            <a:off x="549072" y="917958"/>
            <a:ext cx="3992126" cy="1026756"/>
            <a:chOff x="76200" y="47625"/>
            <a:chExt cx="13354625" cy="3434748"/>
          </a:xfrm>
        </p:grpSpPr>
        <p:sp>
          <p:nvSpPr>
            <p:cNvPr id="113" name="Freeform 63">
              <a:extLst>
                <a:ext uri="{FF2B5EF4-FFF2-40B4-BE49-F238E27FC236}">
                  <a16:creationId xmlns:a16="http://schemas.microsoft.com/office/drawing/2014/main" id="{DDAFFD20-FC15-B8FF-598A-69B6C0A44775}"/>
                </a:ext>
              </a:extLst>
            </p:cNvPr>
            <p:cNvSpPr/>
            <p:nvPr/>
          </p:nvSpPr>
          <p:spPr>
            <a:xfrm>
              <a:off x="12618025" y="266957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4" name="TextBox 64">
              <a:extLst>
                <a:ext uri="{FF2B5EF4-FFF2-40B4-BE49-F238E27FC236}">
                  <a16:creationId xmlns:a16="http://schemas.microsoft.com/office/drawing/2014/main" id="{606C0021-7F66-08B7-CEF3-91EFFADCFAB4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5" name="Group 62">
            <a:extLst>
              <a:ext uri="{FF2B5EF4-FFF2-40B4-BE49-F238E27FC236}">
                <a16:creationId xmlns:a16="http://schemas.microsoft.com/office/drawing/2014/main" id="{6F738D44-B307-A921-0AFB-F80F6772D400}"/>
              </a:ext>
            </a:extLst>
          </p:cNvPr>
          <p:cNvGrpSpPr/>
          <p:nvPr/>
        </p:nvGrpSpPr>
        <p:grpSpPr>
          <a:xfrm>
            <a:off x="3209674" y="5874068"/>
            <a:ext cx="242972" cy="612079"/>
            <a:chOff x="68360" y="-1310953"/>
            <a:chExt cx="812800" cy="2047553"/>
          </a:xfrm>
        </p:grpSpPr>
        <p:sp>
          <p:nvSpPr>
            <p:cNvPr id="116" name="Freeform 63">
              <a:extLst>
                <a:ext uri="{FF2B5EF4-FFF2-40B4-BE49-F238E27FC236}">
                  <a16:creationId xmlns:a16="http://schemas.microsoft.com/office/drawing/2014/main" id="{DC577022-80F6-D71B-3F5C-ABF946E02B4D}"/>
                </a:ext>
              </a:extLst>
            </p:cNvPr>
            <p:cNvSpPr/>
            <p:nvPr/>
          </p:nvSpPr>
          <p:spPr>
            <a:xfrm>
              <a:off x="68360" y="-131095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17" name="TextBox 64">
              <a:extLst>
                <a:ext uri="{FF2B5EF4-FFF2-40B4-BE49-F238E27FC236}">
                  <a16:creationId xmlns:a16="http://schemas.microsoft.com/office/drawing/2014/main" id="{5E898F43-80DA-0058-D6B7-EBF43451C96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8" name="Group 62">
            <a:extLst>
              <a:ext uri="{FF2B5EF4-FFF2-40B4-BE49-F238E27FC236}">
                <a16:creationId xmlns:a16="http://schemas.microsoft.com/office/drawing/2014/main" id="{59005FAE-7087-7A9D-2C97-5B4EFBBA6128}"/>
              </a:ext>
            </a:extLst>
          </p:cNvPr>
          <p:cNvGrpSpPr/>
          <p:nvPr/>
        </p:nvGrpSpPr>
        <p:grpSpPr>
          <a:xfrm>
            <a:off x="5252062" y="4531217"/>
            <a:ext cx="242972" cy="242972"/>
            <a:chOff x="0" y="0"/>
            <a:chExt cx="812800" cy="812800"/>
          </a:xfrm>
        </p:grpSpPr>
        <p:sp>
          <p:nvSpPr>
            <p:cNvPr id="119" name="Freeform 63">
              <a:extLst>
                <a:ext uri="{FF2B5EF4-FFF2-40B4-BE49-F238E27FC236}">
                  <a16:creationId xmlns:a16="http://schemas.microsoft.com/office/drawing/2014/main" id="{FFE911AE-9CF8-EB85-A005-7A8AAB17207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0" name="TextBox 64">
              <a:extLst>
                <a:ext uri="{FF2B5EF4-FFF2-40B4-BE49-F238E27FC236}">
                  <a16:creationId xmlns:a16="http://schemas.microsoft.com/office/drawing/2014/main" id="{6366E13B-C67D-4159-A891-EAE2A1A9455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4" name="Group 65">
            <a:extLst>
              <a:ext uri="{FF2B5EF4-FFF2-40B4-BE49-F238E27FC236}">
                <a16:creationId xmlns:a16="http://schemas.microsoft.com/office/drawing/2014/main" id="{3517AE88-49FA-4032-9B19-71534FA99230}"/>
              </a:ext>
            </a:extLst>
          </p:cNvPr>
          <p:cNvGrpSpPr/>
          <p:nvPr/>
        </p:nvGrpSpPr>
        <p:grpSpPr>
          <a:xfrm>
            <a:off x="10180839" y="4238739"/>
            <a:ext cx="220832" cy="193228"/>
            <a:chOff x="46236" y="86193"/>
            <a:chExt cx="812800" cy="711200"/>
          </a:xfrm>
        </p:grpSpPr>
        <p:sp>
          <p:nvSpPr>
            <p:cNvPr id="125" name="Freeform 66">
              <a:extLst>
                <a:ext uri="{FF2B5EF4-FFF2-40B4-BE49-F238E27FC236}">
                  <a16:creationId xmlns:a16="http://schemas.microsoft.com/office/drawing/2014/main" id="{87EFA424-0CD7-8EA1-BA3F-EFAB967146C6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6" name="TextBox 67">
              <a:extLst>
                <a:ext uri="{FF2B5EF4-FFF2-40B4-BE49-F238E27FC236}">
                  <a16:creationId xmlns:a16="http://schemas.microsoft.com/office/drawing/2014/main" id="{0E8AC44F-BAA1-361C-3E74-342AF2D2943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7" name="Group 62">
            <a:extLst>
              <a:ext uri="{FF2B5EF4-FFF2-40B4-BE49-F238E27FC236}">
                <a16:creationId xmlns:a16="http://schemas.microsoft.com/office/drawing/2014/main" id="{93BC6BB1-1CF0-B9E6-43D2-D6EA564E2893}"/>
              </a:ext>
            </a:extLst>
          </p:cNvPr>
          <p:cNvGrpSpPr/>
          <p:nvPr/>
        </p:nvGrpSpPr>
        <p:grpSpPr>
          <a:xfrm>
            <a:off x="7187974" y="5910130"/>
            <a:ext cx="242972" cy="242972"/>
            <a:chOff x="0" y="0"/>
            <a:chExt cx="812800" cy="812800"/>
          </a:xfrm>
        </p:grpSpPr>
        <p:sp>
          <p:nvSpPr>
            <p:cNvPr id="128" name="Freeform 63">
              <a:extLst>
                <a:ext uri="{FF2B5EF4-FFF2-40B4-BE49-F238E27FC236}">
                  <a16:creationId xmlns:a16="http://schemas.microsoft.com/office/drawing/2014/main" id="{906D552F-7C91-7AA7-9E24-4642AA00D7E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29" name="TextBox 64">
              <a:extLst>
                <a:ext uri="{FF2B5EF4-FFF2-40B4-BE49-F238E27FC236}">
                  <a16:creationId xmlns:a16="http://schemas.microsoft.com/office/drawing/2014/main" id="{1AA25DE4-A1F0-171D-0F89-D08721B45D4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0" name="Group 65">
            <a:extLst>
              <a:ext uri="{FF2B5EF4-FFF2-40B4-BE49-F238E27FC236}">
                <a16:creationId xmlns:a16="http://schemas.microsoft.com/office/drawing/2014/main" id="{7A84F55C-3647-33A4-7F1C-CE816F470A57}"/>
              </a:ext>
            </a:extLst>
          </p:cNvPr>
          <p:cNvGrpSpPr/>
          <p:nvPr/>
        </p:nvGrpSpPr>
        <p:grpSpPr>
          <a:xfrm>
            <a:off x="8514679" y="1642570"/>
            <a:ext cx="220832" cy="193228"/>
            <a:chOff x="46236" y="86193"/>
            <a:chExt cx="812800" cy="711200"/>
          </a:xfrm>
        </p:grpSpPr>
        <p:sp>
          <p:nvSpPr>
            <p:cNvPr id="131" name="Freeform 66">
              <a:extLst>
                <a:ext uri="{FF2B5EF4-FFF2-40B4-BE49-F238E27FC236}">
                  <a16:creationId xmlns:a16="http://schemas.microsoft.com/office/drawing/2014/main" id="{C200059D-31B3-4318-850A-B4DF25D13B7E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2" name="TextBox 67">
              <a:extLst>
                <a:ext uri="{FF2B5EF4-FFF2-40B4-BE49-F238E27FC236}">
                  <a16:creationId xmlns:a16="http://schemas.microsoft.com/office/drawing/2014/main" id="{E00990EA-5859-EF4E-6AC1-084ED156B1A0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33" name="Group 62">
            <a:extLst>
              <a:ext uri="{FF2B5EF4-FFF2-40B4-BE49-F238E27FC236}">
                <a16:creationId xmlns:a16="http://schemas.microsoft.com/office/drawing/2014/main" id="{62051983-0B19-3E02-FA63-CB57476A51EC}"/>
              </a:ext>
            </a:extLst>
          </p:cNvPr>
          <p:cNvGrpSpPr/>
          <p:nvPr/>
        </p:nvGrpSpPr>
        <p:grpSpPr>
          <a:xfrm>
            <a:off x="9140849" y="1628200"/>
            <a:ext cx="242972" cy="242972"/>
            <a:chOff x="0" y="0"/>
            <a:chExt cx="812800" cy="812800"/>
          </a:xfrm>
        </p:grpSpPr>
        <p:sp>
          <p:nvSpPr>
            <p:cNvPr id="134" name="Freeform 63">
              <a:extLst>
                <a:ext uri="{FF2B5EF4-FFF2-40B4-BE49-F238E27FC236}">
                  <a16:creationId xmlns:a16="http://schemas.microsoft.com/office/drawing/2014/main" id="{3F8BA184-4790-76F1-CF76-8802676C926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5" name="TextBox 64">
              <a:extLst>
                <a:ext uri="{FF2B5EF4-FFF2-40B4-BE49-F238E27FC236}">
                  <a16:creationId xmlns:a16="http://schemas.microsoft.com/office/drawing/2014/main" id="{41641A62-F605-C887-F2DE-FEAFB779B064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6" name="Group 65">
            <a:extLst>
              <a:ext uri="{FF2B5EF4-FFF2-40B4-BE49-F238E27FC236}">
                <a16:creationId xmlns:a16="http://schemas.microsoft.com/office/drawing/2014/main" id="{91A6E1D1-24A3-5128-5B97-011C18380507}"/>
              </a:ext>
            </a:extLst>
          </p:cNvPr>
          <p:cNvGrpSpPr/>
          <p:nvPr/>
        </p:nvGrpSpPr>
        <p:grpSpPr>
          <a:xfrm>
            <a:off x="6708447" y="1687867"/>
            <a:ext cx="1739348" cy="4483756"/>
            <a:chOff x="-5716089" y="301625"/>
            <a:chExt cx="6401889" cy="16503028"/>
          </a:xfrm>
        </p:grpSpPr>
        <p:sp>
          <p:nvSpPr>
            <p:cNvPr id="137" name="Freeform 66">
              <a:extLst>
                <a:ext uri="{FF2B5EF4-FFF2-40B4-BE49-F238E27FC236}">
                  <a16:creationId xmlns:a16="http://schemas.microsoft.com/office/drawing/2014/main" id="{A13677D4-DC63-ACC9-E888-B3BD82EBBE86}"/>
                </a:ext>
              </a:extLst>
            </p:cNvPr>
            <p:cNvSpPr/>
            <p:nvPr/>
          </p:nvSpPr>
          <p:spPr>
            <a:xfrm>
              <a:off x="-5716089" y="1609345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38" name="TextBox 67">
              <a:extLst>
                <a:ext uri="{FF2B5EF4-FFF2-40B4-BE49-F238E27FC236}">
                  <a16:creationId xmlns:a16="http://schemas.microsoft.com/office/drawing/2014/main" id="{AF9015EE-06F2-539B-5F87-70590104ADE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9" name="Group 65">
            <a:extLst>
              <a:ext uri="{FF2B5EF4-FFF2-40B4-BE49-F238E27FC236}">
                <a16:creationId xmlns:a16="http://schemas.microsoft.com/office/drawing/2014/main" id="{693764E3-319A-42FD-ADED-2DF40C670927}"/>
              </a:ext>
            </a:extLst>
          </p:cNvPr>
          <p:cNvGrpSpPr/>
          <p:nvPr/>
        </p:nvGrpSpPr>
        <p:grpSpPr>
          <a:xfrm>
            <a:off x="6697083" y="4459475"/>
            <a:ext cx="220832" cy="193228"/>
            <a:chOff x="46236" y="86193"/>
            <a:chExt cx="812800" cy="711200"/>
          </a:xfrm>
        </p:grpSpPr>
        <p:sp>
          <p:nvSpPr>
            <p:cNvPr id="140" name="Freeform 66">
              <a:extLst>
                <a:ext uri="{FF2B5EF4-FFF2-40B4-BE49-F238E27FC236}">
                  <a16:creationId xmlns:a16="http://schemas.microsoft.com/office/drawing/2014/main" id="{932F3B51-87B7-E3EB-F072-841B7D45C869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1" name="TextBox 67">
              <a:extLst>
                <a:ext uri="{FF2B5EF4-FFF2-40B4-BE49-F238E27FC236}">
                  <a16:creationId xmlns:a16="http://schemas.microsoft.com/office/drawing/2014/main" id="{3A271F79-2E77-7DD4-7C5D-289F564DB1B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2" name="Group 65">
            <a:extLst>
              <a:ext uri="{FF2B5EF4-FFF2-40B4-BE49-F238E27FC236}">
                <a16:creationId xmlns:a16="http://schemas.microsoft.com/office/drawing/2014/main" id="{630F93EE-853D-487C-6A7B-1E69D2A4E602}"/>
              </a:ext>
            </a:extLst>
          </p:cNvPr>
          <p:cNvGrpSpPr/>
          <p:nvPr/>
        </p:nvGrpSpPr>
        <p:grpSpPr>
          <a:xfrm>
            <a:off x="6723880" y="3261639"/>
            <a:ext cx="220832" cy="193228"/>
            <a:chOff x="46236" y="86193"/>
            <a:chExt cx="812800" cy="711200"/>
          </a:xfrm>
        </p:grpSpPr>
        <p:sp>
          <p:nvSpPr>
            <p:cNvPr id="143" name="Freeform 66">
              <a:extLst>
                <a:ext uri="{FF2B5EF4-FFF2-40B4-BE49-F238E27FC236}">
                  <a16:creationId xmlns:a16="http://schemas.microsoft.com/office/drawing/2014/main" id="{AC1FEA10-4CD9-0A81-3D3B-4D4EAEEC34D6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4" name="TextBox 67">
              <a:extLst>
                <a:ext uri="{FF2B5EF4-FFF2-40B4-BE49-F238E27FC236}">
                  <a16:creationId xmlns:a16="http://schemas.microsoft.com/office/drawing/2014/main" id="{42AA77B6-0A2F-B1B6-B756-41A66CCFF95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8" name="Group 46">
            <a:extLst>
              <a:ext uri="{FF2B5EF4-FFF2-40B4-BE49-F238E27FC236}">
                <a16:creationId xmlns:a16="http://schemas.microsoft.com/office/drawing/2014/main" id="{1BE5A325-DFC5-7587-7B9A-C6474EAD4254}"/>
              </a:ext>
            </a:extLst>
          </p:cNvPr>
          <p:cNvGrpSpPr/>
          <p:nvPr/>
        </p:nvGrpSpPr>
        <p:grpSpPr>
          <a:xfrm rot="2700000">
            <a:off x="7715646" y="1661828"/>
            <a:ext cx="293842" cy="293842"/>
            <a:chOff x="0" y="-3"/>
            <a:chExt cx="812800" cy="812799"/>
          </a:xfrm>
        </p:grpSpPr>
        <p:sp>
          <p:nvSpPr>
            <p:cNvPr id="149" name="Freeform 47">
              <a:extLst>
                <a:ext uri="{FF2B5EF4-FFF2-40B4-BE49-F238E27FC236}">
                  <a16:creationId xmlns:a16="http://schemas.microsoft.com/office/drawing/2014/main" id="{5FA7B834-65E7-EF68-DD14-CA6804C77A98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0" name="TextBox 48">
              <a:extLst>
                <a:ext uri="{FF2B5EF4-FFF2-40B4-BE49-F238E27FC236}">
                  <a16:creationId xmlns:a16="http://schemas.microsoft.com/office/drawing/2014/main" id="{CEC17996-BFAC-C404-A05F-B839C164D37A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1" name="Group 46">
            <a:extLst>
              <a:ext uri="{FF2B5EF4-FFF2-40B4-BE49-F238E27FC236}">
                <a16:creationId xmlns:a16="http://schemas.microsoft.com/office/drawing/2014/main" id="{ADF3A002-8181-E71A-C6A5-1F10E1A54931}"/>
              </a:ext>
            </a:extLst>
          </p:cNvPr>
          <p:cNvGrpSpPr/>
          <p:nvPr/>
        </p:nvGrpSpPr>
        <p:grpSpPr>
          <a:xfrm rot="2700000">
            <a:off x="7674952" y="5916028"/>
            <a:ext cx="293842" cy="293842"/>
            <a:chOff x="0" y="-3"/>
            <a:chExt cx="812800" cy="812799"/>
          </a:xfrm>
        </p:grpSpPr>
        <p:sp>
          <p:nvSpPr>
            <p:cNvPr id="152" name="Freeform 47">
              <a:extLst>
                <a:ext uri="{FF2B5EF4-FFF2-40B4-BE49-F238E27FC236}">
                  <a16:creationId xmlns:a16="http://schemas.microsoft.com/office/drawing/2014/main" id="{49C29B29-9754-7C8F-11F8-43BDF786BEBB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3" name="TextBox 48">
              <a:extLst>
                <a:ext uri="{FF2B5EF4-FFF2-40B4-BE49-F238E27FC236}">
                  <a16:creationId xmlns:a16="http://schemas.microsoft.com/office/drawing/2014/main" id="{0966A6C0-76C5-6D44-EA8B-C34D0FB73B9C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4" name="Group 46">
            <a:extLst>
              <a:ext uri="{FF2B5EF4-FFF2-40B4-BE49-F238E27FC236}">
                <a16:creationId xmlns:a16="http://schemas.microsoft.com/office/drawing/2014/main" id="{D98C7CCF-EFF0-E631-F1E8-3A10E0DAAB2E}"/>
              </a:ext>
            </a:extLst>
          </p:cNvPr>
          <p:cNvGrpSpPr/>
          <p:nvPr/>
        </p:nvGrpSpPr>
        <p:grpSpPr>
          <a:xfrm rot="2700000">
            <a:off x="7882729" y="4441234"/>
            <a:ext cx="293842" cy="293842"/>
            <a:chOff x="0" y="-3"/>
            <a:chExt cx="812800" cy="812799"/>
          </a:xfrm>
        </p:grpSpPr>
        <p:sp>
          <p:nvSpPr>
            <p:cNvPr id="155" name="Freeform 47">
              <a:extLst>
                <a:ext uri="{FF2B5EF4-FFF2-40B4-BE49-F238E27FC236}">
                  <a16:creationId xmlns:a16="http://schemas.microsoft.com/office/drawing/2014/main" id="{A798FD1C-FB3A-6370-AE31-05B328390A5E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6" name="TextBox 48">
              <a:extLst>
                <a:ext uri="{FF2B5EF4-FFF2-40B4-BE49-F238E27FC236}">
                  <a16:creationId xmlns:a16="http://schemas.microsoft.com/office/drawing/2014/main" id="{EE7FF340-6A71-D47E-B826-AF3F083AF1CE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7" name="Group 46">
            <a:extLst>
              <a:ext uri="{FF2B5EF4-FFF2-40B4-BE49-F238E27FC236}">
                <a16:creationId xmlns:a16="http://schemas.microsoft.com/office/drawing/2014/main" id="{C74DED9A-356E-2E19-B180-A70B5473612F}"/>
              </a:ext>
            </a:extLst>
          </p:cNvPr>
          <p:cNvGrpSpPr/>
          <p:nvPr/>
        </p:nvGrpSpPr>
        <p:grpSpPr>
          <a:xfrm rot="2700000">
            <a:off x="7775776" y="2912330"/>
            <a:ext cx="367426" cy="335123"/>
            <a:chOff x="-203542" y="-114190"/>
            <a:chExt cx="1016342" cy="926986"/>
          </a:xfrm>
        </p:grpSpPr>
        <p:sp>
          <p:nvSpPr>
            <p:cNvPr id="158" name="Freeform 47">
              <a:extLst>
                <a:ext uri="{FF2B5EF4-FFF2-40B4-BE49-F238E27FC236}">
                  <a16:creationId xmlns:a16="http://schemas.microsoft.com/office/drawing/2014/main" id="{9D696349-F84C-D100-23A2-02113DC59B1D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9" name="TextBox 48">
              <a:extLst>
                <a:ext uri="{FF2B5EF4-FFF2-40B4-BE49-F238E27FC236}">
                  <a16:creationId xmlns:a16="http://schemas.microsoft.com/office/drawing/2014/main" id="{F70B86B7-DF6D-1E60-5F89-9AE2C4B1381B}"/>
                </a:ext>
              </a:extLst>
            </p:cNvPr>
            <p:cNvSpPr txBox="1"/>
            <p:nvPr/>
          </p:nvSpPr>
          <p:spPr>
            <a:xfrm>
              <a:off x="-203542" y="-114190"/>
              <a:ext cx="533401" cy="56197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0" name="Group 46">
            <a:extLst>
              <a:ext uri="{FF2B5EF4-FFF2-40B4-BE49-F238E27FC236}">
                <a16:creationId xmlns:a16="http://schemas.microsoft.com/office/drawing/2014/main" id="{1BC8A093-B673-8814-F6EC-63E40353D5BC}"/>
              </a:ext>
            </a:extLst>
          </p:cNvPr>
          <p:cNvGrpSpPr/>
          <p:nvPr/>
        </p:nvGrpSpPr>
        <p:grpSpPr>
          <a:xfrm rot="2700000">
            <a:off x="6777397" y="3150366"/>
            <a:ext cx="4059536" cy="368569"/>
            <a:chOff x="139700" y="-346401"/>
            <a:chExt cx="11229133" cy="1019501"/>
          </a:xfrm>
        </p:grpSpPr>
        <p:sp>
          <p:nvSpPr>
            <p:cNvPr id="161" name="Freeform 47">
              <a:extLst>
                <a:ext uri="{FF2B5EF4-FFF2-40B4-BE49-F238E27FC236}">
                  <a16:creationId xmlns:a16="http://schemas.microsoft.com/office/drawing/2014/main" id="{03A797BF-6B88-6800-DFBE-D8F9418DACB1}"/>
                </a:ext>
              </a:extLst>
            </p:cNvPr>
            <p:cNvSpPr/>
            <p:nvPr/>
          </p:nvSpPr>
          <p:spPr>
            <a:xfrm>
              <a:off x="10556033" y="-346401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62" name="TextBox 48">
              <a:extLst>
                <a:ext uri="{FF2B5EF4-FFF2-40B4-BE49-F238E27FC236}">
                  <a16:creationId xmlns:a16="http://schemas.microsoft.com/office/drawing/2014/main" id="{BFD7E20B-0C84-7D2B-8112-091BDEEE702A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3" name="Group 46">
            <a:extLst>
              <a:ext uri="{FF2B5EF4-FFF2-40B4-BE49-F238E27FC236}">
                <a16:creationId xmlns:a16="http://schemas.microsoft.com/office/drawing/2014/main" id="{2120D446-1D57-7455-6C51-A69F726952A2}"/>
              </a:ext>
            </a:extLst>
          </p:cNvPr>
          <p:cNvGrpSpPr/>
          <p:nvPr/>
        </p:nvGrpSpPr>
        <p:grpSpPr>
          <a:xfrm rot="2700000">
            <a:off x="10004942" y="1680953"/>
            <a:ext cx="293842" cy="293842"/>
            <a:chOff x="0" y="-3"/>
            <a:chExt cx="812800" cy="812799"/>
          </a:xfrm>
        </p:grpSpPr>
        <p:sp>
          <p:nvSpPr>
            <p:cNvPr id="164" name="Freeform 47">
              <a:extLst>
                <a:ext uri="{FF2B5EF4-FFF2-40B4-BE49-F238E27FC236}">
                  <a16:creationId xmlns:a16="http://schemas.microsoft.com/office/drawing/2014/main" id="{B9700B7D-513E-A8C3-9264-E780F60F01A2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5" name="TextBox 48">
              <a:extLst>
                <a:ext uri="{FF2B5EF4-FFF2-40B4-BE49-F238E27FC236}">
                  <a16:creationId xmlns:a16="http://schemas.microsoft.com/office/drawing/2014/main" id="{1DB37E8F-D2F8-9695-4523-A14C5CBB0785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6" name="Group 46">
            <a:extLst>
              <a:ext uri="{FF2B5EF4-FFF2-40B4-BE49-F238E27FC236}">
                <a16:creationId xmlns:a16="http://schemas.microsoft.com/office/drawing/2014/main" id="{0C67981B-1718-83FF-C14A-C7465AEB6E45}"/>
              </a:ext>
            </a:extLst>
          </p:cNvPr>
          <p:cNvGrpSpPr/>
          <p:nvPr/>
        </p:nvGrpSpPr>
        <p:grpSpPr>
          <a:xfrm rot="2700000">
            <a:off x="6543678" y="2602605"/>
            <a:ext cx="2922526" cy="1247320"/>
            <a:chOff x="139700" y="111125"/>
            <a:chExt cx="8084035" cy="3450224"/>
          </a:xfrm>
        </p:grpSpPr>
        <p:sp>
          <p:nvSpPr>
            <p:cNvPr id="167" name="Freeform 47">
              <a:extLst>
                <a:ext uri="{FF2B5EF4-FFF2-40B4-BE49-F238E27FC236}">
                  <a16:creationId xmlns:a16="http://schemas.microsoft.com/office/drawing/2014/main" id="{80A1F8D3-D220-F1D5-3F04-82482EAD0660}"/>
                </a:ext>
              </a:extLst>
            </p:cNvPr>
            <p:cNvSpPr/>
            <p:nvPr/>
          </p:nvSpPr>
          <p:spPr>
            <a:xfrm>
              <a:off x="7410935" y="2748550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8" name="TextBox 48">
              <a:extLst>
                <a:ext uri="{FF2B5EF4-FFF2-40B4-BE49-F238E27FC236}">
                  <a16:creationId xmlns:a16="http://schemas.microsoft.com/office/drawing/2014/main" id="{F6408894-ED13-6AF7-D20E-C0FC70A4F6D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" name="Group 62">
            <a:extLst>
              <a:ext uri="{FF2B5EF4-FFF2-40B4-BE49-F238E27FC236}">
                <a16:creationId xmlns:a16="http://schemas.microsoft.com/office/drawing/2014/main" id="{FDD64383-A156-A351-98F3-D06AA8894C8C}"/>
              </a:ext>
            </a:extLst>
          </p:cNvPr>
          <p:cNvGrpSpPr/>
          <p:nvPr/>
        </p:nvGrpSpPr>
        <p:grpSpPr>
          <a:xfrm>
            <a:off x="9489569" y="4285609"/>
            <a:ext cx="242972" cy="242972"/>
            <a:chOff x="0" y="0"/>
            <a:chExt cx="812800" cy="812800"/>
          </a:xfrm>
        </p:grpSpPr>
        <p:sp>
          <p:nvSpPr>
            <p:cNvPr id="10" name="Freeform 63">
              <a:extLst>
                <a:ext uri="{FF2B5EF4-FFF2-40B4-BE49-F238E27FC236}">
                  <a16:creationId xmlns:a16="http://schemas.microsoft.com/office/drawing/2014/main" id="{86F0464C-92DA-A753-9F93-61903A972D3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4">
              <a:extLst>
                <a:ext uri="{FF2B5EF4-FFF2-40B4-BE49-F238E27FC236}">
                  <a16:creationId xmlns:a16="http://schemas.microsoft.com/office/drawing/2014/main" id="{1B6CDCDB-F5E6-6F00-E61C-0C28B646793A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2" name="Group 62">
            <a:extLst>
              <a:ext uri="{FF2B5EF4-FFF2-40B4-BE49-F238E27FC236}">
                <a16:creationId xmlns:a16="http://schemas.microsoft.com/office/drawing/2014/main" id="{358F8166-B176-76B0-555D-D991AE279AA1}"/>
              </a:ext>
            </a:extLst>
          </p:cNvPr>
          <p:cNvGrpSpPr/>
          <p:nvPr/>
        </p:nvGrpSpPr>
        <p:grpSpPr>
          <a:xfrm>
            <a:off x="6338341" y="4324274"/>
            <a:ext cx="242972" cy="242972"/>
            <a:chOff x="0" y="0"/>
            <a:chExt cx="812800" cy="812800"/>
          </a:xfrm>
        </p:grpSpPr>
        <p:sp>
          <p:nvSpPr>
            <p:cNvPr id="14" name="Freeform 63">
              <a:extLst>
                <a:ext uri="{FF2B5EF4-FFF2-40B4-BE49-F238E27FC236}">
                  <a16:creationId xmlns:a16="http://schemas.microsoft.com/office/drawing/2014/main" id="{11DA8AEE-8AEF-F0E0-FF47-424E4CFB1D1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Box 64">
              <a:extLst>
                <a:ext uri="{FF2B5EF4-FFF2-40B4-BE49-F238E27FC236}">
                  <a16:creationId xmlns:a16="http://schemas.microsoft.com/office/drawing/2014/main" id="{5233FBA7-0687-A822-CA96-F5CD5E0DFFAA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pic>
        <p:nvPicPr>
          <p:cNvPr id="18" name="Graphic 17" descr="Chili Pepper with solid fill">
            <a:extLst>
              <a:ext uri="{FF2B5EF4-FFF2-40B4-BE49-F238E27FC236}">
                <a16:creationId xmlns:a16="http://schemas.microsoft.com/office/drawing/2014/main" id="{8D39B40F-B5D8-8AC8-AA63-DEFEB8059B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858117" y="5089586"/>
            <a:ext cx="672810" cy="672810"/>
          </a:xfrm>
          <a:prstGeom prst="rect">
            <a:avLst/>
          </a:prstGeom>
        </p:spPr>
      </p:pic>
      <p:pic>
        <p:nvPicPr>
          <p:cNvPr id="19" name="Graphic 18" descr="Chef Hat outline">
            <a:extLst>
              <a:ext uri="{FF2B5EF4-FFF2-40B4-BE49-F238E27FC236}">
                <a16:creationId xmlns:a16="http://schemas.microsoft.com/office/drawing/2014/main" id="{9484E7F1-694E-D219-F778-8F7C5231A6C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58204" y="4652703"/>
            <a:ext cx="793605" cy="793605"/>
          </a:xfrm>
          <a:prstGeom prst="rect">
            <a:avLst/>
          </a:prstGeom>
        </p:spPr>
      </p:pic>
      <p:pic>
        <p:nvPicPr>
          <p:cNvPr id="20" name="Graphic 19" descr="Blog with solid fill">
            <a:extLst>
              <a:ext uri="{FF2B5EF4-FFF2-40B4-BE49-F238E27FC236}">
                <a16:creationId xmlns:a16="http://schemas.microsoft.com/office/drawing/2014/main" id="{CDB5ED8B-EC05-B53F-C86E-B7984F706B6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291815" y="3401729"/>
            <a:ext cx="1053648" cy="753041"/>
          </a:xfrm>
          <a:prstGeom prst="rect">
            <a:avLst/>
          </a:prstGeom>
        </p:spPr>
      </p:pic>
      <p:pic>
        <p:nvPicPr>
          <p:cNvPr id="21" name="Graphic 20" descr="Palette with solid fill">
            <a:extLst>
              <a:ext uri="{FF2B5EF4-FFF2-40B4-BE49-F238E27FC236}">
                <a16:creationId xmlns:a16="http://schemas.microsoft.com/office/drawing/2014/main" id="{1E0B5756-F346-E3F1-DFCC-159FC45B62C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694751" y="6476280"/>
            <a:ext cx="914400" cy="914400"/>
          </a:xfrm>
          <a:prstGeom prst="rect">
            <a:avLst/>
          </a:prstGeom>
        </p:spPr>
      </p:pic>
      <p:pic>
        <p:nvPicPr>
          <p:cNvPr id="22" name="Graphic 21" descr="Paint brush outline">
            <a:extLst>
              <a:ext uri="{FF2B5EF4-FFF2-40B4-BE49-F238E27FC236}">
                <a16:creationId xmlns:a16="http://schemas.microsoft.com/office/drawing/2014/main" id="{D1A743B4-2505-32FE-21AF-9DFBDB36BCEC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605851" y="4588155"/>
            <a:ext cx="914400" cy="914400"/>
          </a:xfrm>
          <a:prstGeom prst="rect">
            <a:avLst/>
          </a:prstGeom>
        </p:spPr>
      </p:pic>
      <p:sp>
        <p:nvSpPr>
          <p:cNvPr id="25" name="TextBox 48">
            <a:extLst>
              <a:ext uri="{FF2B5EF4-FFF2-40B4-BE49-F238E27FC236}">
                <a16:creationId xmlns:a16="http://schemas.microsoft.com/office/drawing/2014/main" id="{767698E6-1E1E-97D1-D98B-27E0B3CB55C8}"/>
              </a:ext>
            </a:extLst>
          </p:cNvPr>
          <p:cNvSpPr txBox="1"/>
          <p:nvPr/>
        </p:nvSpPr>
        <p:spPr>
          <a:xfrm rot="2700000">
            <a:off x="3232102" y="1726292"/>
            <a:ext cx="192834" cy="203164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6" name="Group 65">
            <a:extLst>
              <a:ext uri="{FF2B5EF4-FFF2-40B4-BE49-F238E27FC236}">
                <a16:creationId xmlns:a16="http://schemas.microsoft.com/office/drawing/2014/main" id="{086CF284-74F3-2C2D-5F2F-6883E1399454}"/>
              </a:ext>
            </a:extLst>
          </p:cNvPr>
          <p:cNvGrpSpPr/>
          <p:nvPr/>
        </p:nvGrpSpPr>
        <p:grpSpPr>
          <a:xfrm>
            <a:off x="3668659" y="5877772"/>
            <a:ext cx="220832" cy="193228"/>
            <a:chOff x="46236" y="86193"/>
            <a:chExt cx="812800" cy="711200"/>
          </a:xfrm>
        </p:grpSpPr>
        <p:sp>
          <p:nvSpPr>
            <p:cNvPr id="30" name="Freeform 66">
              <a:extLst>
                <a:ext uri="{FF2B5EF4-FFF2-40B4-BE49-F238E27FC236}">
                  <a16:creationId xmlns:a16="http://schemas.microsoft.com/office/drawing/2014/main" id="{541AAC21-15EE-CD28-FE1B-0D25283AB756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67">
              <a:extLst>
                <a:ext uri="{FF2B5EF4-FFF2-40B4-BE49-F238E27FC236}">
                  <a16:creationId xmlns:a16="http://schemas.microsoft.com/office/drawing/2014/main" id="{2719C241-297C-2F37-688B-A78D233425B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2" name="Group 62">
            <a:extLst>
              <a:ext uri="{FF2B5EF4-FFF2-40B4-BE49-F238E27FC236}">
                <a16:creationId xmlns:a16="http://schemas.microsoft.com/office/drawing/2014/main" id="{92476EB7-9340-ADEB-4110-EDDF932A78E9}"/>
              </a:ext>
            </a:extLst>
          </p:cNvPr>
          <p:cNvGrpSpPr/>
          <p:nvPr/>
        </p:nvGrpSpPr>
        <p:grpSpPr>
          <a:xfrm>
            <a:off x="4297118" y="5866208"/>
            <a:ext cx="242972" cy="612079"/>
            <a:chOff x="68360" y="-1310953"/>
            <a:chExt cx="812800" cy="2047553"/>
          </a:xfrm>
        </p:grpSpPr>
        <p:sp>
          <p:nvSpPr>
            <p:cNvPr id="33" name="Freeform 63">
              <a:extLst>
                <a:ext uri="{FF2B5EF4-FFF2-40B4-BE49-F238E27FC236}">
                  <a16:creationId xmlns:a16="http://schemas.microsoft.com/office/drawing/2014/main" id="{979CB65D-FF32-54A4-8F5D-35F679D0CB30}"/>
                </a:ext>
              </a:extLst>
            </p:cNvPr>
            <p:cNvSpPr/>
            <p:nvPr/>
          </p:nvSpPr>
          <p:spPr>
            <a:xfrm>
              <a:off x="68360" y="-131095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64">
              <a:extLst>
                <a:ext uri="{FF2B5EF4-FFF2-40B4-BE49-F238E27FC236}">
                  <a16:creationId xmlns:a16="http://schemas.microsoft.com/office/drawing/2014/main" id="{00F1ABBF-1630-0980-CE6B-51EEB582B02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35" name="Group 62">
            <a:extLst>
              <a:ext uri="{FF2B5EF4-FFF2-40B4-BE49-F238E27FC236}">
                <a16:creationId xmlns:a16="http://schemas.microsoft.com/office/drawing/2014/main" id="{279F5ACE-7A21-C363-7E84-79E644898EAF}"/>
              </a:ext>
            </a:extLst>
          </p:cNvPr>
          <p:cNvGrpSpPr/>
          <p:nvPr/>
        </p:nvGrpSpPr>
        <p:grpSpPr>
          <a:xfrm>
            <a:off x="4311640" y="4162894"/>
            <a:ext cx="242972" cy="2374615"/>
            <a:chOff x="-6159" y="-7207064"/>
            <a:chExt cx="812800" cy="7943664"/>
          </a:xfrm>
        </p:grpSpPr>
        <p:sp>
          <p:nvSpPr>
            <p:cNvPr id="36" name="Freeform 63">
              <a:extLst>
                <a:ext uri="{FF2B5EF4-FFF2-40B4-BE49-F238E27FC236}">
                  <a16:creationId xmlns:a16="http://schemas.microsoft.com/office/drawing/2014/main" id="{0C5ACC21-F0FD-B746-79DF-82C959B725E6}"/>
                </a:ext>
              </a:extLst>
            </p:cNvPr>
            <p:cNvSpPr/>
            <p:nvPr/>
          </p:nvSpPr>
          <p:spPr>
            <a:xfrm>
              <a:off x="-6159" y="-7207064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TextBox 64">
              <a:extLst>
                <a:ext uri="{FF2B5EF4-FFF2-40B4-BE49-F238E27FC236}">
                  <a16:creationId xmlns:a16="http://schemas.microsoft.com/office/drawing/2014/main" id="{53F48013-2EBD-48EB-3887-EC7419B0AD9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A8B9A798-3FDE-A0F7-AD22-404630402E9D}"/>
              </a:ext>
            </a:extLst>
          </p:cNvPr>
          <p:cNvGrpSpPr/>
          <p:nvPr/>
        </p:nvGrpSpPr>
        <p:grpSpPr>
          <a:xfrm>
            <a:off x="3556878" y="4199284"/>
            <a:ext cx="220832" cy="193228"/>
            <a:chOff x="46236" y="86193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68AAA0FE-ECF2-FFA5-710B-B972BB9D387A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48FA8CEE-A017-C7A4-BE8B-F3782276C70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1" name="Group 46">
            <a:extLst>
              <a:ext uri="{FF2B5EF4-FFF2-40B4-BE49-F238E27FC236}">
                <a16:creationId xmlns:a16="http://schemas.microsoft.com/office/drawing/2014/main" id="{47C6F896-D938-EEDE-4551-90C5539BD77D}"/>
              </a:ext>
            </a:extLst>
          </p:cNvPr>
          <p:cNvGrpSpPr/>
          <p:nvPr/>
        </p:nvGrpSpPr>
        <p:grpSpPr>
          <a:xfrm rot="2700000">
            <a:off x="3866812" y="4159632"/>
            <a:ext cx="293842" cy="293842"/>
            <a:chOff x="0" y="-3"/>
            <a:chExt cx="812800" cy="812799"/>
          </a:xfrm>
        </p:grpSpPr>
        <p:sp>
          <p:nvSpPr>
            <p:cNvPr id="42" name="Freeform 47">
              <a:extLst>
                <a:ext uri="{FF2B5EF4-FFF2-40B4-BE49-F238E27FC236}">
                  <a16:creationId xmlns:a16="http://schemas.microsoft.com/office/drawing/2014/main" id="{6F93CDAA-AF78-F7CC-2F80-A6BCB378DB27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48">
              <a:extLst>
                <a:ext uri="{FF2B5EF4-FFF2-40B4-BE49-F238E27FC236}">
                  <a16:creationId xmlns:a16="http://schemas.microsoft.com/office/drawing/2014/main" id="{64156DB0-26DC-8345-941B-C38786A536F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4" name="Group 65">
            <a:extLst>
              <a:ext uri="{FF2B5EF4-FFF2-40B4-BE49-F238E27FC236}">
                <a16:creationId xmlns:a16="http://schemas.microsoft.com/office/drawing/2014/main" id="{FB004DB8-CE8A-AC1D-317B-5569190D126E}"/>
              </a:ext>
            </a:extLst>
          </p:cNvPr>
          <p:cNvGrpSpPr/>
          <p:nvPr/>
        </p:nvGrpSpPr>
        <p:grpSpPr>
          <a:xfrm>
            <a:off x="6770947" y="1686692"/>
            <a:ext cx="220832" cy="193228"/>
            <a:chOff x="46236" y="86193"/>
            <a:chExt cx="812800" cy="711200"/>
          </a:xfrm>
        </p:grpSpPr>
        <p:sp>
          <p:nvSpPr>
            <p:cNvPr id="45" name="Freeform 66">
              <a:extLst>
                <a:ext uri="{FF2B5EF4-FFF2-40B4-BE49-F238E27FC236}">
                  <a16:creationId xmlns:a16="http://schemas.microsoft.com/office/drawing/2014/main" id="{04727624-9D93-B60C-AC44-BE72442B65B3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TextBox 67">
              <a:extLst>
                <a:ext uri="{FF2B5EF4-FFF2-40B4-BE49-F238E27FC236}">
                  <a16:creationId xmlns:a16="http://schemas.microsoft.com/office/drawing/2014/main" id="{7A2A5507-C829-D08F-6EAF-345EB485B64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53" name="Freeform 66">
            <a:extLst>
              <a:ext uri="{FF2B5EF4-FFF2-40B4-BE49-F238E27FC236}">
                <a16:creationId xmlns:a16="http://schemas.microsoft.com/office/drawing/2014/main" id="{378A1F53-1D85-61CB-79AA-137FDEEC0F97}"/>
              </a:ext>
            </a:extLst>
          </p:cNvPr>
          <p:cNvSpPr/>
          <p:nvPr/>
        </p:nvSpPr>
        <p:spPr>
          <a:xfrm>
            <a:off x="4642691" y="2758605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54" name="Group 62">
            <a:extLst>
              <a:ext uri="{FF2B5EF4-FFF2-40B4-BE49-F238E27FC236}">
                <a16:creationId xmlns:a16="http://schemas.microsoft.com/office/drawing/2014/main" id="{6D240A93-4F05-8F16-D366-2034BAB51A83}"/>
              </a:ext>
            </a:extLst>
          </p:cNvPr>
          <p:cNvGrpSpPr/>
          <p:nvPr/>
        </p:nvGrpSpPr>
        <p:grpSpPr>
          <a:xfrm>
            <a:off x="5218156" y="2742876"/>
            <a:ext cx="254998" cy="242972"/>
            <a:chOff x="-40230" y="990416"/>
            <a:chExt cx="853030" cy="812800"/>
          </a:xfrm>
        </p:grpSpPr>
        <p:sp>
          <p:nvSpPr>
            <p:cNvPr id="55" name="Freeform 63">
              <a:extLst>
                <a:ext uri="{FF2B5EF4-FFF2-40B4-BE49-F238E27FC236}">
                  <a16:creationId xmlns:a16="http://schemas.microsoft.com/office/drawing/2014/main" id="{208F979A-C17F-DD28-FE52-6B6B45198683}"/>
                </a:ext>
              </a:extLst>
            </p:cNvPr>
            <p:cNvSpPr/>
            <p:nvPr/>
          </p:nvSpPr>
          <p:spPr>
            <a:xfrm>
              <a:off x="-40230" y="99041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6" name="TextBox 64">
              <a:extLst>
                <a:ext uri="{FF2B5EF4-FFF2-40B4-BE49-F238E27FC236}">
                  <a16:creationId xmlns:a16="http://schemas.microsoft.com/office/drawing/2014/main" id="{1BFF8177-9C01-6C87-B3D7-FE9773C5B262}"/>
                </a:ext>
              </a:extLst>
            </p:cNvPr>
            <p:cNvSpPr txBox="1"/>
            <p:nvPr/>
          </p:nvSpPr>
          <p:spPr>
            <a:xfrm>
              <a:off x="152399" y="1068614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1566836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a6be467-e76b-4869-981c-41fd8dac8726" xsi:nil="true"/>
    <lcf76f155ced4ddcb4097134ff3c332f xmlns="58c8e540-cdfe-4713-bff0-4351d38ade9d">
      <Terms xmlns="http://schemas.microsoft.com/office/infopath/2007/PartnerControls"/>
    </lcf76f155ced4ddcb4097134ff3c332f>
    <Number xmlns="58c8e540-cdfe-4713-bff0-4351d38ade9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0EB63A1E2B0A43B803C23E62A33D0E" ma:contentTypeVersion="" ma:contentTypeDescription="Create a new document." ma:contentTypeScope="" ma:versionID="51eba63fcdbfc2b220dcb1461b28a2a2">
  <xsd:schema xmlns:xsd="http://www.w3.org/2001/XMLSchema" xmlns:xs="http://www.w3.org/2001/XMLSchema" xmlns:p="http://schemas.microsoft.com/office/2006/metadata/properties" xmlns:ns2="58C8E540-CDFE-4713-BFF0-4351D38ADE9D" xmlns:ns3="4d30bb2a-f321-43c9-acb7-6f415d4a716e" xmlns:ns4="58c8e540-cdfe-4713-bff0-4351d38ade9d" xmlns:ns5="0a6be467-e76b-4869-981c-41fd8dac8726" targetNamespace="http://schemas.microsoft.com/office/2006/metadata/properties" ma:root="true" ma:fieldsID="da28d02869152019d728ace0375ba34e" ns2:_="" ns3:_="" ns4:_="" ns5:_="">
    <xsd:import namespace="58C8E540-CDFE-4713-BFF0-4351D38ADE9D"/>
    <xsd:import namespace="4d30bb2a-f321-43c9-acb7-6f415d4a716e"/>
    <xsd:import namespace="58c8e540-cdfe-4713-bff0-4351d38ade9d"/>
    <xsd:import namespace="0a6be467-e76b-4869-981c-41fd8dac87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Number" minOccurs="0"/>
                <xsd:element ref="ns4:MediaLengthInSeconds" minOccurs="0"/>
                <xsd:element ref="ns4:lcf76f155ced4ddcb4097134ff3c332f" minOccurs="0"/>
                <xsd:element ref="ns5:TaxCatchAll" minOccurs="0"/>
                <xsd:element ref="ns4:MediaServiceSearchProperties" minOccurs="0"/>
                <xsd:element ref="ns4:MediaServiceObjectDetectorVersions" minOccurs="0"/>
                <xsd:element ref="ns4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30bb2a-f321-43c9-acb7-6f415d4a716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umber" ma:index="20" nillable="true" ma:displayName="Number" ma:format="Dropdown" ma:internalName="Number" ma:percentage="FALSE">
      <xsd:simpleType>
        <xsd:restriction base="dms:Number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0a722410-03a9-4718-9392-c4089ca5a5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6be467-e76b-4869-981c-41fd8dac8726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be8a2237-55ea-4d70-868f-dd5aeff31326}" ma:internalName="TaxCatchAll" ma:showField="CatchAllData" ma:web="0a6be467-e76b-4869-981c-41fd8dac87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2D4F630-F244-4249-A1DD-CAF66701C44D}">
  <ds:schemaRefs>
    <ds:schemaRef ds:uri="http://purl.org/dc/dcmitype/"/>
    <ds:schemaRef ds:uri="http://schemas.microsoft.com/sharepoint/v3"/>
    <ds:schemaRef ds:uri="http://schemas.microsoft.com/office/2006/documentManagement/types"/>
    <ds:schemaRef ds:uri="39022ca7-da8b-462c-ac53-cf911d2e7c5d"/>
    <ds:schemaRef ds:uri="http://purl.org/dc/elements/1.1/"/>
    <ds:schemaRef ds:uri="http://purl.org/dc/terms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21fe2dc5-e687-4b08-a992-8b5ade4d5474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EE53B0B3-0F5A-401C-97A3-2E7FE5C3857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1F9BDA8-D3D4-4F99-9A4F-2B282A405D17}"/>
</file>

<file path=docProps/app.xml><?xml version="1.0" encoding="utf-8"?>
<Properties xmlns="http://schemas.openxmlformats.org/officeDocument/2006/extended-properties" xmlns:vt="http://schemas.openxmlformats.org/officeDocument/2006/docPropsVTypes">
  <TotalTime>1057</TotalTime>
  <Words>961</Words>
  <Application>Microsoft Office PowerPoint</Application>
  <PresentationFormat>Custom</PresentationFormat>
  <Paragraphs>521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Aptos</vt:lpstr>
      <vt:lpstr>Arial</vt:lpstr>
      <vt:lpstr>Calibri</vt:lpstr>
      <vt:lpstr>DM Sans Bold</vt:lpstr>
      <vt:lpstr>DM Sans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CFO Activity Schedule TEMPLATE</dc:title>
  <dc:creator>Hindley, Freya (Growth Company)</dc:creator>
  <cp:lastModifiedBy>Higgins, Teigan (Growth Company)</cp:lastModifiedBy>
  <cp:revision>17</cp:revision>
  <cp:lastPrinted>2025-02-17T09:36:07Z</cp:lastPrinted>
  <dcterms:created xsi:type="dcterms:W3CDTF">2006-08-16T00:00:00Z</dcterms:created>
  <dcterms:modified xsi:type="dcterms:W3CDTF">2025-05-22T08:20:17Z</dcterms:modified>
  <dc:identifier>DAFxy3nWgJM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0x010100EE0EB63A1E2B0A43B803C23E62A33D0E</vt:lpwstr>
  </property>
  <property fmtid="{D5CDD505-2E9C-101B-9397-08002B2CF9AE}" pid="3" name="MediaServiceImageTags">
    <vt:lpwstr/>
  </property>
</Properties>
</file>