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76" r:id="rId5"/>
    <p:sldId id="273" r:id="rId6"/>
    <p:sldId id="274" r:id="rId7"/>
    <p:sldId id="275" r:id="rId8"/>
    <p:sldId id="277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C19B2-B8B5-485C-945A-6B1A51D03502}" v="2" dt="2025-08-19T14:16:11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83738" autoAdjust="0"/>
  </p:normalViewPr>
  <p:slideViewPr>
    <p:cSldViewPr snapToGrid="0">
      <p:cViewPr varScale="1">
        <p:scale>
          <a:sx n="73" d="100"/>
          <a:sy n="73" d="100"/>
        </p:scale>
        <p:origin x="78" y="336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136F8D36-6C23-4F42-923F-FAD4B16302D4}"/>
    <pc:docChg chg="addSld modSld">
      <pc:chgData name="Higgins, Teigan (Growth Company)" userId="6b977de3-eeb6-4d36-aa47-2111edbf69f3" providerId="ADAL" clId="{136F8D36-6C23-4F42-923F-FAD4B16302D4}" dt="2025-08-19T14:16:24.793" v="90" actId="5793"/>
      <pc:docMkLst>
        <pc:docMk/>
      </pc:docMkLst>
      <pc:sldChg chg="modSp add mod">
        <pc:chgData name="Higgins, Teigan (Growth Company)" userId="6b977de3-eeb6-4d36-aa47-2111edbf69f3" providerId="ADAL" clId="{136F8D36-6C23-4F42-923F-FAD4B16302D4}" dt="2025-08-19T14:16:24.793" v="90" actId="5793"/>
        <pc:sldMkLst>
          <pc:docMk/>
          <pc:sldMk cId="1393777358" sldId="277"/>
        </pc:sldMkLst>
        <pc:graphicFrameChg chg="mod modGraphic">
          <ac:chgData name="Higgins, Teigan (Growth Company)" userId="6b977de3-eeb6-4d36-aa47-2111edbf69f3" providerId="ADAL" clId="{136F8D36-6C23-4F42-923F-FAD4B16302D4}" dt="2025-08-19T14:16:24.793" v="90" actId="5793"/>
          <ac:graphicFrameMkLst>
            <pc:docMk/>
            <pc:sldMk cId="1393777358" sldId="277"/>
            <ac:graphicFrameMk id="2" creationId="{AAE4E138-3524-94CC-396D-B871FD361EE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1E8F6-73D9-6477-B1C1-D028EFA7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2BDEF-6EA5-69E9-8A26-9534369CB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2E2F2-A72D-D063-E11A-B20032ED3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A61D-45FB-2F9B-41CA-2E13C06B7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0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8F7E-891D-91BF-B484-D2F5E5D6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EEBA-2A28-FDC9-AFF2-C73B970DE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DAB55-9D97-B6EB-D326-D58F07A5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3FAD-99D5-2C26-7A66-51F72D89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2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CB1B-C9E6-A502-C7D9-04432A9D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41972-1518-1775-8296-B7CD1069F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60A8E-21E4-EA03-8E21-C18F33880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CC4D7-1B9D-A5B5-D741-98672725D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85EB1-2B61-81FE-0E55-2FCBF8BAA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7998E-80CC-4485-BA94-FD667EB32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70A61-5794-8BCC-9AEA-928648DDF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B2CA2-4726-ADEC-88AE-E4955315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7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EB687-F4F0-19E7-FB28-2D2DE9D9B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7F280-F615-179C-209D-5DB8510C4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D5B76-F5EB-A4C5-DB89-B1932AF81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53F3C-C781-CCB3-EDCB-BBC9DB424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0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51AAF-A500-131C-11D5-35C58E24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B2689C-440D-E787-4526-3050DE941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45324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 Drop In Sessions  (Employability Housing, finances)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Sign Up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Come into the hub to get signed up and have a chat about the support we offer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675C695B-181C-314B-36DB-F8873327BD87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7C827F7-3F8E-F5BC-5D20-7D1600B5C02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E3B924D-9E92-A5FF-5203-52FA809FDB8B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325B4FF-8481-7456-4F95-679633D6381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F6AC215-206A-2DE7-3016-8176EBA52F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3D15B8B-8147-73F8-1DC6-AC1F630431E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DFF350F-ABF3-1F72-0194-6F69EA68D28C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4803E5-BE2A-04ED-18DD-E3D3A564801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C3BB30AA-CE9E-6B7C-3F4B-86D3435BC20D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2D1012DB-FEE4-20FF-9EE4-FADAA92F3BDB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2C9FD69-D220-8B48-1D32-E56644CA03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BD3CDD93-9EB0-9830-2DD7-6A4D22827A6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096B9A1A-7EEE-5F0C-71BC-92E3A593E97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3BCC10C-45DF-2880-87E7-ADE81164A0D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23290E2-C45E-76AD-D811-4D39A21B5E1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320B3D29-9899-971B-FFF7-D2D2513D4742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September WK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FB619E63-52DB-31A2-7D99-834D87EDEFD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D8634FF-F427-E66D-6CF0-4D9963DFF6F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E6C9A254-4FD2-7185-40FF-5F793FE7A892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F596A267-E0CD-04E8-3D7B-8EE556A88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5740805-95EA-BEA5-06D6-60FEA4EE8CC9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EE6713A9-923B-ADAB-597E-6451C672ED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3547EB01-7EE0-61F6-B9D9-78526A1128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43578433-4CA8-2E9C-A7BA-93121DE71E54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ACAE1499-268C-0F4B-DDEA-DD9C60FCD624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37A8ED2-1FC6-CE6D-FFB6-AAB6681FF8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7E35717E-3CFA-53EF-F484-84D25C7A1145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7CAE2D08-4B9E-1260-348B-6EFCC4E254C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5D27DE47-46EB-A183-FDD2-2C27977E8EE1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79860BA2-3EE4-29D7-1FF1-7B5016F7EA71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94B860C3-6AA9-78FB-6E38-16242ACCDA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B43EC49D-0E38-1D3E-5588-8D2AF90950C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0060FAD3-65CF-3278-ACA3-B2B4209F8297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1F7B897A-EB09-878E-3348-FF0A814C74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3033C3B3-FA95-21FF-96A9-83A0CBC515F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23DAE123-8EF8-51C6-3E21-0BAE6792A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9815EBA0-5397-848C-CF7F-DA836B224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FA0396F-6014-5C43-DA41-67DE0A8E0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5FA6A28-8C05-829D-5A7C-8C81D8ED0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89362440-3487-51D5-F45E-8F0B765BE102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88F76342-EE65-24D1-FE4A-E7B5AC21E803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CA776B4-D286-9762-B354-B7430A003670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99CFD297-CB22-92AE-08E5-F5C95DD67BF4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248C9B3E-9B9F-E263-9CC9-E5DFB00E44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56ADA3D-9E81-02C0-2304-97EF5A90B8A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2CCD9A9F-B3E2-7960-1F38-1CFA916634DC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CCFF4971-C762-BF48-EF25-7691A198BA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E80BE980-623B-FD8A-8F80-5CAB0B251BC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8642E8C3-DAAA-7AD7-27C2-FFEEFA218737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D0C0AB5C-693F-3D69-A6F7-7E6391BB3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E14D24AF-FA24-D0F1-1AF6-264FF129B9BC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A2777822-060B-C7DA-3E77-679B97C4DF1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8E1227E2-3E4F-8C3B-8722-48FA363ADEE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7D1B5DB6-4E57-C064-7453-C22A4F75A460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A15106EA-526F-87D6-272E-08CFD726679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21AD90ED-CB92-6FF6-2466-CD3248B6857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4167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17BBD-E8E5-7843-DAEC-B84AA4A1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723497-ADF0-8459-F25F-981BF0C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05562"/>
              </p:ext>
            </p:extLst>
          </p:nvPr>
        </p:nvGraphicFramePr>
        <p:xfrm>
          <a:off x="2703559" y="737022"/>
          <a:ext cx="7707753" cy="6725290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11th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12th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 Drop In Sessions  (</a:t>
                      </a:r>
                      <a:r>
                        <a:rPr lang="en-GB" sz="1400" b="1" u="sng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EmployabilityHousing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, finances)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EC779B7-6C2B-3E60-6B84-26D958669623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9732FC-A833-EF8E-3CDD-3BEE7B61533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7677ACB-4ADE-DBC1-FA61-52FD1E2131D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BD41A7-80C7-591F-3B7D-1533F142465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70F9EB-9E0A-B9F8-C0CE-3AA0866FD3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32F1890-E81B-F1BC-3B7E-8AFA3B1F9A6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5DEF253-42C8-B4C2-94B2-7DA178A7371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0515322-D4FC-A97E-18D5-E9EE28C2371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47B0A42-95E4-B79C-0D4A-04D9AE91B76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CEEC435-F289-11C9-B6FF-508553D1C1E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0057016-579B-91A4-878E-F70CD79417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6B6C540-94D1-612F-3AAF-A993CFF61C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E0A49D1-E292-3223-95C8-A6BCA56BF09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1C6D6D1-8AC5-BC5B-5E4C-6007CDC24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1C7DA95-FA3D-A4EB-FA74-942288136E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3E546B8-64DE-78E9-377B-1318E923314B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September WK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BE1F0BA-AEB4-C7DA-FC3D-5ABD74DC67F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FF4E0365-DF1B-8BD4-D241-4F92A46A3ED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5E48449-264B-0D52-7414-0F7420B44FF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4ED8A65C-D674-E02B-115D-FBF360DD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F625F847-4439-58A2-BACB-ECFA72BECB53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7AB5927-7F23-7A1F-AA53-467A83BEDA1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650F027-BA1E-DFC8-945C-13616EE89F2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2E78240-4965-455D-50EF-825D5E712862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C46E9987-3E54-EB55-6C50-E1A7BAD72A90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216C4A80-7386-ED5E-6802-E94081F9D480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DD6D3D2C-2E2E-7B76-A606-EA6F9AC62DA8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AAB41FFD-0FD1-6B93-451A-61FA77CDE29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FEFDF384-E66D-0032-EA2E-26611C28C028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3BF8F49C-E0B1-13CF-D4AD-CD950DA489D5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3D611016-E130-3166-C979-3B160840272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BBE5BA93-B8AA-1CA4-63C6-9DBB50502FC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4E30A22D-3211-CE5C-C664-234798C1C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3097B79-2AD6-32E3-0CB4-D82066471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89E28EF-0AC0-015A-EFCC-4096A083E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E4CB321-2A16-E7EF-B1A9-57DCFC810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D1AEDE79-791E-5187-B6AA-2BAD897325D1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FBD60B4-DAF7-0273-83F5-E2D5698B2A6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9D2C2E-E3FE-1BD1-7A24-968D1D5E91C5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D2548797-1732-F981-B115-6AD6773424A7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E5AE59D6-4C5B-6A39-9BDF-65D2978B23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A42A900-C21C-8AEF-EEAD-AE59F7097A2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8D50E925-125C-5D1B-BC04-9F2662B88B82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F6892047-5B42-A024-DF35-6DB952002E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2CA1C21-AB24-E0FC-6204-0E34A003FC8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5A078B0F-EB73-E6E4-B7A5-B1D49681C34C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776FFF21-E385-E464-13E3-69F2CA04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9835860-F98D-9F87-E423-AB540DAAD613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D490044-8276-A402-DB36-958A6070DF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D3F7F141-5777-F3AB-C5E6-44E59C61C9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C199C123-9676-4278-412A-51CCB0353084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801F51-7885-82A3-1A15-D8034A239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B155F79B-AEC9-9ABA-3F83-020C46283E7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78D2127E-63CD-BF85-CA02-105550050D6D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22982D-A875-AD86-1C27-8E4DEB1F9C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A0CB31F-F08A-7AD4-77E5-1F028C4345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1846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61AD-8E4E-1F03-8849-7D93A3EA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7C67B4-94E0-FF20-51DA-B7E71DFD6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99106"/>
              </p:ext>
            </p:extLst>
          </p:nvPr>
        </p:nvGraphicFramePr>
        <p:xfrm>
          <a:off x="2703559" y="737022"/>
          <a:ext cx="7707753" cy="6831093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 Drop In Sessions  (</a:t>
                      </a:r>
                      <a:r>
                        <a:rPr lang="en-GB" sz="1400" b="1" u="sng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EmployabilityHousing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, finances)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04EC32D5-D96E-9729-39B0-BC9FE30D5C3A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58309A4-60E7-3F10-76AE-B9DF2A660E7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6EBC5D1-A09A-9B9C-8333-5EBA8D26E8D5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A133ADB5-3EDC-9633-A24F-0F0601B8E186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468F284-C95B-24BF-DFFA-3C9A432571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230C093-3CC5-AE41-7371-96A9CB213AC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92439CC-402D-F893-A8F3-BF87B916299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B1919A8-8422-ABA6-4536-E328F175A5B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BFF6E3B-A74A-9E36-66AD-1ACDCDEB291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07E73C91-E4C5-6E28-5295-A42C65B4E4AC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3B9CA838-C156-0B80-B19D-3B2729AD0C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C568FFF1-EF0B-0287-68CA-168B51B1E1C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945AFEE-21C7-8215-45C7-64A3BF57123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E7D323B-D9CB-DBF1-600A-04C6FBD638C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1C0AD82-C266-1222-7907-10D394F68C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C6435245-CD5A-F267-3528-DCD79803734B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September WK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D096D9D-B423-46DC-E010-1E705A245CC9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866936C-E531-46AF-1B2E-18800B409EE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8FA91257-E435-037C-9C0A-6831F57411F3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8F5E1246-4700-2CA2-57A8-66295390A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2DCA8EE2-7522-340A-1083-147F9385A8D6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0FFC5A4-2B06-322D-F14D-82DBD7EA34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038A7241-6EF4-B43E-7CB2-9400E3F7B61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3FB471E-CC41-D4BE-388A-113BF9EB325E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B12EA831-28ED-5165-B15A-EFEDE25C6E7C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7FE8E72-F6BB-B1BC-3AA7-F7EF84E275B1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C7E4B988-8029-E05C-D691-BE2DBF02EF39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07DB0897-00DC-9253-5289-F983472C9F2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7FE6A1EE-876E-DB00-EA8F-C71340582B46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F8517D58-14C2-A78E-7F25-9DC6FC803803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E8E7304-668A-037E-48C1-8B0DEE5BDB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6A856B70-5948-C632-D23F-D6A26CC561E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192B1C4-E0A7-2FCF-1E33-D7673484D938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FA7A6926-4F67-6791-0FF2-342BD1D3C13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D913E8D6-25D8-C612-16B3-35B1706D628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B24E3615-9462-6997-663C-590C9BB13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C654C03-C127-E595-C71D-1AD2EF699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6312183B-A1FE-CBCA-89E9-E05FBB0F1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2747A34-C472-554A-6DDB-3CEB8160E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1A8AA4ED-8E67-F984-B4AB-7AEE3798E53C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22BFD35-305E-05C6-8196-A0469F842B8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02DA5F-A3EB-10C5-3ABB-1E9378DB55D4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49879EF0-1127-C71C-DFE1-82F857CEF439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FCE9A8F-2647-E3A4-BD39-0EF2AB31F1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9280E13E-5C06-C8C2-5F71-3FA792A04CB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B70E8517-24AE-6D40-8C10-2F512D22E459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5A186DE0-4E81-648F-69F7-00671D4582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121DD20-0AAE-4937-B1DB-963DB637813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EBBD8A01-D593-93F8-9A6D-21EAEDADF8C9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ECABDFFF-9162-D0D9-DB65-0287622B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0236C610-5EA8-8D4D-59BA-52AB22FF9594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2D40198D-3C5F-BE97-BB88-A1BCAAF3418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E1263B09-48A6-8037-9312-637FDEBE27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8E9C0F24-CC82-C911-B985-2D42BFA069A3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5DB7E22D-2329-333D-7B57-FB1FA88BD2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2821ADB3-4612-DAD7-2D81-DD1ED717D053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0CB44C6F-286F-CD44-3A14-E93F62779EB6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299EDD86-5F3C-3C74-6D5C-C6FE126101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A3A3A574-42AA-3D85-9C51-2651BF2568C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3450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23AC-4B2A-FDA0-C7D5-67FC911B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3A833B-5026-261D-6C01-CDF81D642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52633"/>
              </p:ext>
            </p:extLst>
          </p:nvPr>
        </p:nvGraphicFramePr>
        <p:xfrm>
          <a:off x="2703559" y="737022"/>
          <a:ext cx="7707753" cy="6831093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 Drop In Sessions  (</a:t>
                      </a:r>
                      <a:r>
                        <a:rPr lang="en-GB" sz="1400" b="1" u="sng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EmployabilityHousing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, finances)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5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McMillan Coffee Morning 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Enjoy tea and cakes while raising money for charity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11:am – 12:30pm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22F299C3-BF7C-8C4E-3655-C46AF383C7E0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47DBA6A-E545-6C15-E33D-236A6E805E28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85A169A-AA2A-9AB4-EB04-2ED2ABB9B420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6BD77EB-45CC-B753-218F-5964386CBD7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3AF0897-DC56-D780-FF28-2BD1281F67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4AA15C9-9D7B-43BD-0D91-1689E886EE1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62E6403-8F4D-2CBB-29B6-AF418192C67E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FB15EE4-2BC7-17E3-B0F5-8819F3B48B11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8C634D97-7310-70FA-A522-7E92A871C37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EFF9153-943F-F699-7C2D-BD54245C7F7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623A496-21C3-4966-4370-6B8E0DA781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140E2925-4C84-60E6-0FAA-826BE6C6F9B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45D6B147-D4FA-DC08-7624-99EB67A38EE6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D52EDB8-F417-27FC-276A-A8CF808193C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7A7E9F8-7205-0990-3716-707E7070FE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2917296A-BC47-1C72-4650-C7DA7124B343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September WK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9B3CB81-33FD-6DC8-2E3C-2DD42653A09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A696ECC3-22C4-9590-0224-42BD65BA8D3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6C01150-12C7-304F-D10B-7768469C058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A5B539EA-70B0-B66A-DF31-E05B94E9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6CF26075-0193-06AC-BE22-902CD7702179}"/>
              </a:ext>
            </a:extLst>
          </p:cNvPr>
          <p:cNvGrpSpPr/>
          <p:nvPr/>
        </p:nvGrpSpPr>
        <p:grpSpPr>
          <a:xfrm>
            <a:off x="2790969" y="6719186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5C56D2C-A014-4020-C473-7157B19428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B3D481BD-B8FB-F480-779C-3BB81590C41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0859D50E-2CEA-D6BA-9776-9D5365F76187}"/>
              </a:ext>
            </a:extLst>
          </p:cNvPr>
          <p:cNvGrpSpPr/>
          <p:nvPr/>
        </p:nvGrpSpPr>
        <p:grpSpPr>
          <a:xfrm>
            <a:off x="8967586" y="2466129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67E7FD58-7447-BAEB-FB2A-116C476C5E0C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D195675B-81A2-F3CF-6074-41C3B42CD972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FA01574A-F129-A2E5-3C10-C9057CB48EE9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B17D2F15-8F92-A1D9-E7C5-AD0C1589403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DB07BE56-F956-B7EB-7886-D63C984C5463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D7655A92-91D6-0012-936B-8DFF53FC20E0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86ACFE28-6D4B-CE36-D4E3-3FA8C68A86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FF93194-A701-E39C-FC4A-7BACB1FD0EE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E99C9C10-5C47-99B5-0166-F5A9DF445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389807" y="6783305"/>
            <a:ext cx="577809" cy="642059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314335C-FE20-B700-F3AD-181DAE84A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2FA3FB4E-B558-A7EA-BA75-758AD422D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339" y="6676290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6E98881-861E-2DB8-64D8-A047AC378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44" y="3851028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0644BC99-A06D-284B-EDA9-20FFA2A37FB0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D2D0956D-F12D-7BD8-CC5C-5AE5E0391898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4DE115C-CD49-47E9-1CC7-714FE9FBD6FB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333E04D3-F3FC-2FC3-C7DB-6F3554912A0B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017C9615-412E-1F27-0833-3F0A901BD8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9C6968D7-E68A-DF6C-1D25-A1DDE69BB1A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EB67EDDB-3817-28A7-87A6-74F9A4DCF78C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10148D2C-2AC0-7798-97FB-F6ABF1192E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15D2F673-CD8D-AD72-7BA7-6213E4DBE26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221876BF-C521-CC92-673F-39FD60DC01BC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8F0C2E43-D141-67D6-1906-46E6EFB6F0F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2841FBC1-31FF-C45D-17DF-018AFF843BA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3BE09D35-68E2-E0AD-3A0C-AC2D547C9FD3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ED8F87E-C534-FC65-1AD6-2D98829D08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2249AB8-88AA-A014-1F40-D0FD4D9826B5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82BCBF32-5B90-E258-71A5-8B23CF0ED7B7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E354EFB8-2B84-6B41-66D7-E7E04227CB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1E3AD141-12DC-16F1-1104-01EA1C01920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8681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5ECEF-E304-A8F2-2F8C-4F73B1AC2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E4E138-3524-94CC-396D-B871FD361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1141"/>
              </p:ext>
            </p:extLst>
          </p:nvPr>
        </p:nvGraphicFramePr>
        <p:xfrm>
          <a:off x="2703559" y="737022"/>
          <a:ext cx="7707753" cy="6798461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80">
                          <a:solidFill>
                            <a:srgbClr val="000000"/>
                          </a:solidFill>
                          <a:latin typeface="DM Sans Bold"/>
                        </a:rPr>
                        <a:t>Friday 3</a:t>
                      </a:r>
                      <a:r>
                        <a:rPr lang="en-US" sz="1380" baseline="3000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8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8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1-2-1  Drop In Sessions  (</a:t>
                      </a:r>
                      <a:r>
                        <a:rPr lang="en-GB" sz="1400" b="1" u="sng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EmployabilityHousing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, finances)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&amp; Sweet Treats: Learn To Bake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&amp; Introduction to Employability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and buying food on a budget.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And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knowledge and start courses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97DD5BEA-8E0B-3BD8-6536-726332D9FC0A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8D62106-9211-30B3-8109-9ED42CE00ED8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6135AB-D288-A849-827A-C9D6EB2C30D3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A1B38964-86DA-EF9B-9D89-8C37E05C1F9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9863378-13C9-8EBB-241C-90F3C22426D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CB05CC0F-0D8F-B5D9-51AA-73592201DEE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B9091105-6D46-0852-CFC4-E13AF7E4EB0B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FADD04A-F47B-4AEF-DC69-042A7DA3BD19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DA79BEE8-B6B1-A265-A7DF-D674D3CB15F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0D4551B-423B-821A-23CA-13E3B3B1DD5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BFECE49-CFD4-058D-46B4-B4D863FD6C1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5AF16A72-F5E6-1AC0-3331-F48F70E3A29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B7AEA50-8B0C-496A-9589-3D1854E2C7D4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CF389B8-983E-2052-00E0-71747F7486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0B2F44F-3BF2-08C6-DE07-2DE5BA3B9B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54C099B4-7A29-5828-6F16-99E944F9BD29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September WK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AFC68204-1A72-62CD-2DBB-2300991C6479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E78C567-FF61-1A0A-C0AC-5C788AA8D1A7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0415889D-DAF3-81CB-C3E4-FF884C66301A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2F21CE3-0862-B38E-4021-2EE3C4A1D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B35EECC3-1709-88D7-4551-B164E5BAC82C}"/>
              </a:ext>
            </a:extLst>
          </p:cNvPr>
          <p:cNvGrpSpPr/>
          <p:nvPr/>
        </p:nvGrpSpPr>
        <p:grpSpPr>
          <a:xfrm>
            <a:off x="2812387" y="661683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5F2D7877-F573-3492-2F37-EDA1B2ABFF8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FE652206-E479-E5DA-1464-0B230D96F55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FAD01121-E44B-C4C0-2D87-C175F8CF14AA}"/>
              </a:ext>
            </a:extLst>
          </p:cNvPr>
          <p:cNvGrpSpPr/>
          <p:nvPr/>
        </p:nvGrpSpPr>
        <p:grpSpPr>
          <a:xfrm>
            <a:off x="8967586" y="295313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79CCA0B5-E9F4-1325-FF6D-3326C93CEB79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5FC8D10-E12A-6D8F-812F-138F4EC989F2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8CD2D77C-3671-CACE-6DA8-FB188A7DCC54}"/>
              </a:ext>
            </a:extLst>
          </p:cNvPr>
          <p:cNvGrpSpPr/>
          <p:nvPr/>
        </p:nvGrpSpPr>
        <p:grpSpPr>
          <a:xfrm>
            <a:off x="5820190" y="284777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68B852B3-CCB0-3C85-6966-907136E58CA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A7A856D1-EFC8-C207-D4AA-6C0F2385972F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3AC6677-5747-2ED6-E574-78C381796BDF}"/>
              </a:ext>
            </a:extLst>
          </p:cNvPr>
          <p:cNvGrpSpPr/>
          <p:nvPr/>
        </p:nvGrpSpPr>
        <p:grpSpPr>
          <a:xfrm>
            <a:off x="4299011" y="419159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BD5F5C27-CA6D-467F-C84E-BA1F54C8ED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D56F2CA8-D511-242E-EC3C-EDE50BEF2A9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086C429B-C7C8-70B7-E498-B3F36D4583EE}"/>
              </a:ext>
            </a:extLst>
          </p:cNvPr>
          <p:cNvGrpSpPr/>
          <p:nvPr/>
        </p:nvGrpSpPr>
        <p:grpSpPr>
          <a:xfrm>
            <a:off x="4305469" y="2836180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E058CDE0-D287-F8C2-05D7-DC7EC850C5C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333130E-CFB2-CCCD-30F1-BF68B6B7C3F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9C194B71-CBB1-9C8B-3E59-917892144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47253" y="6513779"/>
            <a:ext cx="820364" cy="911585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76F7B5AB-063A-A6F0-B926-BADB58340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15" y="6719186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14002523-B1CF-6C45-9572-12BB3D854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B0E6CEC-91EB-137C-FFF4-9D2172CD5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77" y="36862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A0A33DE-CE5E-07DE-9AC5-FAAA24B20D13}"/>
              </a:ext>
            </a:extLst>
          </p:cNvPr>
          <p:cNvGrpSpPr/>
          <p:nvPr/>
        </p:nvGrpSpPr>
        <p:grpSpPr>
          <a:xfrm>
            <a:off x="7424843" y="4165141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1BBCD376-70FC-E257-A28D-1BE0DFD51F5F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5D3F073-619B-0E1A-21A6-0634A85369E0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B1E71BD8-04D6-0C84-71C3-18916CA424BE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4590F7CC-B404-18C3-658F-8555E930AEB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8604E2B8-B4A4-E104-60A5-5EDC48E851D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C188942D-49B6-989B-EE28-357A8711C0B7}"/>
              </a:ext>
            </a:extLst>
          </p:cNvPr>
          <p:cNvGrpSpPr/>
          <p:nvPr/>
        </p:nvGrpSpPr>
        <p:grpSpPr>
          <a:xfrm rot="2700000">
            <a:off x="4307233" y="6601190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9E50BA7A-6C5F-5015-494E-DE9F7A3DF8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1EE2CC5F-0C34-834E-6B84-5D4A964DBE0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9F812275-6D4A-97A5-7688-C1C1D5CB193A}"/>
              </a:ext>
            </a:extLst>
          </p:cNvPr>
          <p:cNvGrpSpPr/>
          <p:nvPr/>
        </p:nvGrpSpPr>
        <p:grpSpPr>
          <a:xfrm>
            <a:off x="9165001" y="3676282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2503D606-76D8-98F5-D58D-17D71A0F5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E90F8B96-4AB7-5487-FFAD-D2F8430BC95C}"/>
              </a:ext>
            </a:extLst>
          </p:cNvPr>
          <p:cNvGrpSpPr/>
          <p:nvPr/>
        </p:nvGrpSpPr>
        <p:grpSpPr>
          <a:xfrm>
            <a:off x="7479664" y="70301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95C79F8E-C13E-CF56-84FB-ADAE1ED19B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4F421E50-5B84-BF5D-0A0F-61F3510C42C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91F02FCD-37C6-DE56-16C1-04F80EABBCDB}"/>
              </a:ext>
            </a:extLst>
          </p:cNvPr>
          <p:cNvGrpSpPr/>
          <p:nvPr/>
        </p:nvGrpSpPr>
        <p:grpSpPr>
          <a:xfrm>
            <a:off x="8944808" y="5963374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FF3D69-3AF7-0D8A-D012-D9C7291BF94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4B84CC0-1F2A-476E-3216-898D9211374D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7B9CE702-0D6E-348C-C64E-A3112AE366CC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488A3CA6-37EE-6B05-37AB-32E72E5C3F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44A85703-8C8E-E189-4DA2-367841B4F91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9377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Props1.xml><?xml version="1.0" encoding="utf-8"?>
<ds:datastoreItem xmlns:ds="http://schemas.openxmlformats.org/officeDocument/2006/customXml" ds:itemID="{12EC8565-EF92-46BC-8F3D-875DA11EAC21}"/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purl.org/dc/terms/"/>
    <ds:schemaRef ds:uri="http://www.w3.org/XML/1998/namespace"/>
    <ds:schemaRef ds:uri="39022ca7-da8b-462c-ac53-cf911d2e7c5d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1fe2dc5-e687-4b08-a992-8b5ade4d5474"/>
    <ds:schemaRef ds:uri="http://purl.org/dc/elements/1.1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1531</Words>
  <Application>Microsoft Office PowerPoint</Application>
  <PresentationFormat>Custom</PresentationFormat>
  <Paragraphs>417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 Bold</vt:lpstr>
      <vt:lpstr>DM Sans</vt:lpstr>
      <vt:lpstr>Aptos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154</cp:revision>
  <cp:lastPrinted>2025-07-23T09:47:21Z</cp:lastPrinted>
  <dcterms:created xsi:type="dcterms:W3CDTF">2006-08-16T00:00:00Z</dcterms:created>
  <dcterms:modified xsi:type="dcterms:W3CDTF">2025-08-19T14:16:33Z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