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0"/>
  </p:notesMasterIdLst>
  <p:sldIdLst>
    <p:sldId id="268" r:id="rId5"/>
    <p:sldId id="270" r:id="rId6"/>
    <p:sldId id="271" r:id="rId7"/>
    <p:sldId id="273" r:id="rId8"/>
    <p:sldId id="274" r:id="rId9"/>
  </p:sldIdLst>
  <p:sldSz cx="10693400" cy="7556500"/>
  <p:notesSz cx="6858000" cy="9144000"/>
  <p:embeddedFontLst>
    <p:embeddedFont>
      <p:font typeface="DM Sans" pitchFamily="2" charset="0"/>
      <p:regular r:id="rId11"/>
      <p:bold r:id="rId12"/>
      <p:italic r:id="rId13"/>
      <p:boldItalic r:id="rId14"/>
    </p:embeddedFont>
    <p:embeddedFont>
      <p:font typeface="DM Sans Bold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69CA13-7FE1-412C-BBB8-9CFC3DEA6317}" v="1" dt="2025-08-20T09:10:37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95" d="100"/>
          <a:sy n="95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s, Teigan (Growth Company)" userId="6b977de3-eeb6-4d36-aa47-2111edbf69f3" providerId="ADAL" clId="{136F8D36-6C23-4F42-923F-FAD4B16302D4}"/>
    <pc:docChg chg="modSld">
      <pc:chgData name="Higgins, Teigan (Growth Company)" userId="6b977de3-eeb6-4d36-aa47-2111edbf69f3" providerId="ADAL" clId="{136F8D36-6C23-4F42-923F-FAD4B16302D4}" dt="2025-08-20T09:21:26.033" v="7" actId="1076"/>
      <pc:docMkLst>
        <pc:docMk/>
      </pc:docMkLst>
      <pc:sldChg chg="modSp mod">
        <pc:chgData name="Higgins, Teigan (Growth Company)" userId="6b977de3-eeb6-4d36-aa47-2111edbf69f3" providerId="ADAL" clId="{136F8D36-6C23-4F42-923F-FAD4B16302D4}" dt="2025-08-20T09:10:14.475" v="0" actId="1076"/>
        <pc:sldMkLst>
          <pc:docMk/>
          <pc:sldMk cId="3513406506" sldId="268"/>
        </pc:sldMkLst>
        <pc:graphicFrameChg chg="mod">
          <ac:chgData name="Higgins, Teigan (Growth Company)" userId="6b977de3-eeb6-4d36-aa47-2111edbf69f3" providerId="ADAL" clId="{136F8D36-6C23-4F42-923F-FAD4B16302D4}" dt="2025-08-20T09:10:14.475" v="0" actId="1076"/>
          <ac:graphicFrameMkLst>
            <pc:docMk/>
            <pc:sldMk cId="3513406506" sldId="268"/>
            <ac:graphicFrameMk id="13" creationId="{4B405412-7868-CC21-9871-8EB35DE1F24A}"/>
          </ac:graphicFrameMkLst>
        </pc:graphicFrameChg>
      </pc:sldChg>
      <pc:sldChg chg="modSp mod">
        <pc:chgData name="Higgins, Teigan (Growth Company)" userId="6b977de3-eeb6-4d36-aa47-2111edbf69f3" providerId="ADAL" clId="{136F8D36-6C23-4F42-923F-FAD4B16302D4}" dt="2025-08-20T09:21:26.033" v="7" actId="1076"/>
        <pc:sldMkLst>
          <pc:docMk/>
          <pc:sldMk cId="2749934850" sldId="270"/>
        </pc:sldMkLst>
        <pc:graphicFrameChg chg="mod modGraphic">
          <ac:chgData name="Higgins, Teigan (Growth Company)" userId="6b977de3-eeb6-4d36-aa47-2111edbf69f3" providerId="ADAL" clId="{136F8D36-6C23-4F42-923F-FAD4B16302D4}" dt="2025-08-20T09:21:23.450" v="6" actId="14734"/>
          <ac:graphicFrameMkLst>
            <pc:docMk/>
            <pc:sldMk cId="2749934850" sldId="270"/>
            <ac:graphicFrameMk id="13" creationId="{1102CEBB-4A3B-F70F-D305-534F15C7AF0C}"/>
          </ac:graphicFrameMkLst>
        </pc:graphicFrameChg>
        <pc:picChg chg="mod">
          <ac:chgData name="Higgins, Teigan (Growth Company)" userId="6b977de3-eeb6-4d36-aa47-2111edbf69f3" providerId="ADAL" clId="{136F8D36-6C23-4F42-923F-FAD4B16302D4}" dt="2025-08-20T09:21:26.033" v="7" actId="1076"/>
          <ac:picMkLst>
            <pc:docMk/>
            <pc:sldMk cId="2749934850" sldId="270"/>
            <ac:picMk id="82" creationId="{5CECA49B-11C7-27B7-6E58-BD27257B521E}"/>
          </ac:picMkLst>
        </pc:picChg>
      </pc:sldChg>
      <pc:sldChg chg="modSp mod">
        <pc:chgData name="Higgins, Teigan (Growth Company)" userId="6b977de3-eeb6-4d36-aa47-2111edbf69f3" providerId="ADAL" clId="{136F8D36-6C23-4F42-923F-FAD4B16302D4}" dt="2025-08-20T09:10:43.730" v="5" actId="20577"/>
        <pc:sldMkLst>
          <pc:docMk/>
          <pc:sldMk cId="1822641295" sldId="273"/>
        </pc:sldMkLst>
        <pc:graphicFrameChg chg="modGraphic">
          <ac:chgData name="Higgins, Teigan (Growth Company)" userId="6b977de3-eeb6-4d36-aa47-2111edbf69f3" providerId="ADAL" clId="{136F8D36-6C23-4F42-923F-FAD4B16302D4}" dt="2025-08-20T09:10:43.730" v="5" actId="20577"/>
          <ac:graphicFrameMkLst>
            <pc:docMk/>
            <pc:sldMk cId="1822641295" sldId="273"/>
            <ac:graphicFrameMk id="13" creationId="{81A7292C-DDD5-E646-158B-E424AF6B200A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B530A-40F9-4949-BE82-70E9583A6196}" type="datetimeFigureOut">
              <a:rPr lang="en-GB" smtClean="0"/>
              <a:t>19/08/2025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143000"/>
            <a:ext cx="4368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04A7-684C-43D8-9EA9-991A752B58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362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27D-D6D5-4242-C00E-111F0AEB1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324C1A-8791-5607-C8B1-6AA5A97F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81FB12-5D5B-2906-8560-C38AA53B7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D93D-2974-9124-E187-3CD1DD87F8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51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B95E9-D18B-43AE-03E1-72274F09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37525-3FC6-668E-E5B1-D6270BFD6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B3ACF-2C8A-A899-33F8-3373E99E3E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BA4994-9B75-A79E-169F-17A9FFA94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1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63490-A18B-DCC8-0021-939942A2C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1600B1-0E8D-C1B0-5DBC-98BE5AF1F5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719B1B-4F93-AEEC-AC71-F838EEC8B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278B1-4E00-40ED-35D4-99D10927BC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11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70EB6-5DFC-BB51-95D2-DE69D0FB6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F5F87B9-85F2-0D7E-A871-D1873B505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66B30-2086-476C-9323-EAD881B73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7614FF-DE54-F207-CC90-A0F8EA3B11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041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EACA4-A1EC-C70D-50D5-31EAC38BD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01D7A-AD2B-1E0C-5A61-ECDDA60844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CE65FB-CF1D-E9AD-DBFF-F35A4E41C7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1F06B-FE1A-DC84-6DD4-9CED17F93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504A7-684C-43D8-9EA9-991A752B58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89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0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0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10.svg"/><Relationship Id="rId1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2BD80D-1CF4-E153-F8E0-2971C18F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CB7CF4D-657D-9FE6-4C2C-2A0E51741BF0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7EE94486-5DBF-8374-6FFA-64826508FEA1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EA1A07D6-E8F6-34D4-7E30-980C0B75760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1B6BFE4A-23EC-B0EC-1B71-0CC507F25F4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585B53DB-7591-0B15-F07C-DFB3B3E23D6B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C96FEB70-6A91-BDD9-B006-08DB26083E53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EEA146E2-E616-3713-3FDC-0C6A56B6064A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DE43ED6-34F5-7B52-5495-21C639A88259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A2609B33-F9B2-8317-6DFA-6251E5D75D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6E9F9CDA-E3AA-E41C-3E91-EA8FB1418A92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A729694A-B848-7940-5CD8-D2BBE54149E9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577EB69C-C961-FEB7-22FD-1C84A35367C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5E2D7261-E9C3-9CF1-4C5A-31911BCE352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08A876CF-7AAD-F9CC-0566-430DC775B4F4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5CA2EA0B-B20A-0861-0A56-EF4AAF1EEFD9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DB4DD51A-7D34-2CAC-D239-598D6BD8ACD6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B572FA7-530A-2E0D-4D7E-0F76E3171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CF2D4432-D5FA-10E4-24D1-4CA4E872F4F9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– September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2ECB5C9-AE8C-B272-062F-646C4C7E1F2F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4B405412-7868-CC21-9871-8EB35DE1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14479"/>
              </p:ext>
            </p:extLst>
          </p:nvPr>
        </p:nvGraphicFramePr>
        <p:xfrm>
          <a:off x="2717363" y="768120"/>
          <a:ext cx="7875814" cy="6610024"/>
        </p:xfrm>
        <a:graphic>
          <a:graphicData uri="http://schemas.openxmlformats.org/drawingml/2006/table">
            <a:tbl>
              <a:tblPr/>
              <a:tblGrid>
                <a:gridCol w="155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1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6102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3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4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496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CBT Sessions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 – 14:00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Sharon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CBT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10:00 -15:00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Enrolment Session and Meet the Team for Prison releases- Through the Gate inductions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9:30 – 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Rachel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 plan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10:00 – 12:00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Men’s mental health group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Literacy/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Jenny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  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11:30 – 13:30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 breakfast, Networking around local jobs and agencies etc.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02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.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Communication/Time Management/ Building Confidence 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893409"/>
                  </a:ext>
                </a:extLst>
              </a:tr>
              <a:tr h="24489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13:00 – 15:00pm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082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13:00 - 15:00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4A1B70F-1FCD-2948-0212-2A0A4C2B3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533" y="4360614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7FDAFBF-4550-FDBB-4858-207D2F547E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327616" y="6720867"/>
            <a:ext cx="638221" cy="493769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B26F045-EA64-E8C0-8930-E75FEB84DB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470" y="6805563"/>
            <a:ext cx="464513" cy="440126"/>
          </a:xfrm>
          <a:prstGeom prst="rect">
            <a:avLst/>
          </a:prstGeom>
        </p:spPr>
      </p:pic>
      <p:grpSp>
        <p:nvGrpSpPr>
          <p:cNvPr id="91" name="Group 65">
            <a:extLst>
              <a:ext uri="{FF2B5EF4-FFF2-40B4-BE49-F238E27FC236}">
                <a16:creationId xmlns:a16="http://schemas.microsoft.com/office/drawing/2014/main" id="{DF61D67E-2A44-760E-44EF-1B0D7D308B92}"/>
              </a:ext>
            </a:extLst>
          </p:cNvPr>
          <p:cNvGrpSpPr/>
          <p:nvPr/>
        </p:nvGrpSpPr>
        <p:grpSpPr>
          <a:xfrm>
            <a:off x="3338809" y="1730121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FAC3B31F-143B-4477-8E9A-4AF2834176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FCA7C5B-8AD3-A561-075A-B76D7AB6AA8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EB29297D-0D13-4D8E-0669-92C3278ACD60}"/>
              </a:ext>
            </a:extLst>
          </p:cNvPr>
          <p:cNvGrpSpPr/>
          <p:nvPr/>
        </p:nvGrpSpPr>
        <p:grpSpPr>
          <a:xfrm>
            <a:off x="7450911" y="509391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6874DF55-6D98-E228-C9E2-D6DA087C187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236F698D-01C2-1BE1-27B2-27B9D7921DA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E08B6376-003E-8498-F6FE-F0EA12CA2643}"/>
              </a:ext>
            </a:extLst>
          </p:cNvPr>
          <p:cNvGrpSpPr/>
          <p:nvPr/>
        </p:nvGrpSpPr>
        <p:grpSpPr>
          <a:xfrm>
            <a:off x="4618194" y="2116242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192D6B5B-602A-B80B-5264-CBE1A770680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2A2F7F2-B3E6-ED01-468B-AA36848F1EA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A6930C78-6911-0399-6591-E3E5390957DD}"/>
              </a:ext>
            </a:extLst>
          </p:cNvPr>
          <p:cNvGrpSpPr/>
          <p:nvPr/>
        </p:nvGrpSpPr>
        <p:grpSpPr>
          <a:xfrm>
            <a:off x="8441685" y="6731529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881CC47-9531-4548-F302-F31FF2BD212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79B3BEFC-3BF1-4731-043D-76C2F3529C3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C5A5F956-12C7-2A7E-EDF3-BD1D282C7EB8}"/>
              </a:ext>
            </a:extLst>
          </p:cNvPr>
          <p:cNvGrpSpPr/>
          <p:nvPr/>
        </p:nvGrpSpPr>
        <p:grpSpPr>
          <a:xfrm>
            <a:off x="9003040" y="4638067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1D370F55-26B8-5B22-282C-D190A2B2F3E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52BD28DF-355B-C3FC-BB65-84D180C29C8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D867A56C-0250-0450-B0EF-B6B25AFD9709}"/>
              </a:ext>
            </a:extLst>
          </p:cNvPr>
          <p:cNvGrpSpPr/>
          <p:nvPr/>
        </p:nvGrpSpPr>
        <p:grpSpPr>
          <a:xfrm>
            <a:off x="9825329" y="4780138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643DC82-E72C-2F93-5836-1D9B87A9E17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35FEE095-84B7-2583-4B4D-BE82DF336263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AA0F0449-308C-A120-DC29-0038CEA2F9BE}"/>
              </a:ext>
            </a:extLst>
          </p:cNvPr>
          <p:cNvGrpSpPr/>
          <p:nvPr/>
        </p:nvGrpSpPr>
        <p:grpSpPr>
          <a:xfrm>
            <a:off x="10077402" y="1676534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6ACA7D73-3852-43EB-845B-1B0F660F90A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F51E240-1E63-F729-E9B9-0B6C9D6E704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CC77D79-6AC6-355A-EA7A-519226A6E647}"/>
              </a:ext>
            </a:extLst>
          </p:cNvPr>
          <p:cNvGrpSpPr/>
          <p:nvPr/>
        </p:nvGrpSpPr>
        <p:grpSpPr>
          <a:xfrm>
            <a:off x="9268307" y="1633507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5AC8569-B0FB-8474-288A-7CF92E4BDF23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0B7CAD6-41C3-0870-E71A-8835895AFE9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AC746FBA-C2C8-D907-6E3C-C82373375B03}"/>
              </a:ext>
            </a:extLst>
          </p:cNvPr>
          <p:cNvGrpSpPr/>
          <p:nvPr/>
        </p:nvGrpSpPr>
        <p:grpSpPr>
          <a:xfrm>
            <a:off x="3064742" y="3778250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5C34F4-4334-4E6A-0EB7-56D1BA5E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1A902A90-C87D-0F6F-01F1-BAB26BF1A436}"/>
              </a:ext>
            </a:extLst>
          </p:cNvPr>
          <p:cNvGrpSpPr/>
          <p:nvPr/>
        </p:nvGrpSpPr>
        <p:grpSpPr>
          <a:xfrm rot="2700000">
            <a:off x="7274618" y="1651099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797BFB2-05C0-D311-C88D-AC46E610B5C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90B4764D-B311-48FB-E667-B1D59DB0B27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621A9DD1-1AA4-C0A8-2BCD-7A97BD7E4C5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03A1F85E-9AFF-7EB2-1D2F-D15D6359AFA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7D1489A7-D17D-A704-4644-6F6DEB086E6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AE92D43F-7BBA-CDD6-31D8-547C0FE40C05}"/>
              </a:ext>
            </a:extLst>
          </p:cNvPr>
          <p:cNvGrpSpPr/>
          <p:nvPr/>
        </p:nvGrpSpPr>
        <p:grpSpPr>
          <a:xfrm>
            <a:off x="2955432" y="661181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0EC94A25-9AAB-C680-4E47-81ED22378266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0144C6B5-3359-A0B2-FBA0-0FC320BD830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CC7C6D8-1F33-8D9A-58E6-B81437B85867}"/>
              </a:ext>
            </a:extLst>
          </p:cNvPr>
          <p:cNvGrpSpPr/>
          <p:nvPr/>
        </p:nvGrpSpPr>
        <p:grpSpPr>
          <a:xfrm>
            <a:off x="3892041" y="-437974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917D0810-EF48-A019-D43A-03CFCF88FF8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3984172-0B99-92D9-D440-A39B66D9A0BF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53" name="Freeform 66">
            <a:extLst>
              <a:ext uri="{FF2B5EF4-FFF2-40B4-BE49-F238E27FC236}">
                <a16:creationId xmlns:a16="http://schemas.microsoft.com/office/drawing/2014/main" id="{00A436D1-805E-8AC4-DB4D-17F0C1438F94}"/>
              </a:ext>
            </a:extLst>
          </p:cNvPr>
          <p:cNvSpPr/>
          <p:nvPr/>
        </p:nvSpPr>
        <p:spPr>
          <a:xfrm>
            <a:off x="5406796" y="1509693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55" name="Group 65">
            <a:extLst>
              <a:ext uri="{FF2B5EF4-FFF2-40B4-BE49-F238E27FC236}">
                <a16:creationId xmlns:a16="http://schemas.microsoft.com/office/drawing/2014/main" id="{432061FE-B718-91E2-9173-DB4866CC6178}"/>
              </a:ext>
            </a:extLst>
          </p:cNvPr>
          <p:cNvGrpSpPr/>
          <p:nvPr/>
        </p:nvGrpSpPr>
        <p:grpSpPr>
          <a:xfrm>
            <a:off x="7851081" y="1681376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E9C457C1-9996-BC82-6E7C-E862AD81B0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D172DCCC-3A81-D979-55C0-ECE6199AADF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A5D8C1DB-8940-B146-AA86-7AC58BC6F323}"/>
              </a:ext>
            </a:extLst>
          </p:cNvPr>
          <p:cNvGrpSpPr/>
          <p:nvPr/>
        </p:nvGrpSpPr>
        <p:grpSpPr>
          <a:xfrm>
            <a:off x="6402583" y="651272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6034DF09-0840-F9C3-556A-55DEE1607C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54A15A22-812C-DB99-1411-9C18EBF9096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8735F891-73E8-16C5-D3C4-3940351D1D8D}"/>
              </a:ext>
            </a:extLst>
          </p:cNvPr>
          <p:cNvGrpSpPr/>
          <p:nvPr/>
        </p:nvGrpSpPr>
        <p:grpSpPr>
          <a:xfrm>
            <a:off x="7096921" y="619464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074F3DE-03EB-5EFA-3DAD-49AB0E435B4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3A74BE8B-96DA-0BBC-24E2-9B7B4B7BD0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F6F8D72-2144-8EF6-0988-DB6F04C551F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39684" y="6309706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C34CE6F4-89F6-FF2E-4CF9-96C60C9EF6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48033" y="6648948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A4656778-BE80-A529-2A60-61E8382EE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070525" y="640152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0854086B-C665-AAEC-35C3-100C215071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92581" y="6477514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9D04A13E-DD74-30F3-E214-97A77BE1E3B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40094" y="1640739"/>
            <a:ext cx="913705" cy="440126"/>
          </a:xfrm>
          <a:prstGeom prst="rect">
            <a:avLst/>
          </a:prstGeom>
        </p:spPr>
      </p:pic>
      <p:pic>
        <p:nvPicPr>
          <p:cNvPr id="10" name="Picture 9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BABF40FE-3860-A8D9-9B99-9BE39157EDA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96088" y="6956543"/>
            <a:ext cx="672091" cy="3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0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3BB8E-34C3-7A13-AAB4-AF647DC25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CCCE558-79D0-8A90-67A7-134E6551EA12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2FD26EF-A64A-D777-C944-8B2005A0912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A21A221-9F02-D577-6248-7DF257B7F7F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737DB256-EC88-1D48-EBAC-5D0B37B976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2BA7E829-9359-8BC7-343B-3A7AB77D5F89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0B7C0D1-AB84-D349-0AD2-20525A9773BE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3EC0950D-D392-CB76-1839-6CC6E8C07C6E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60E23B4C-9C9D-0E7E-43BF-D29A48D0927E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94A2B849-481F-1003-4E4C-7541CCF48D8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57320CAC-39EB-E2D7-BFDA-825998E2085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27E282DA-CF81-5240-B08F-74A179CA9CD5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65582A70-3AA1-22EC-AF89-563354390A9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C6044551-0462-38C6-EC9D-AB5D84D7A9A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80ACC052-CD26-FFA5-CDFC-AD3B42FCBBE7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0A19793A-A614-E6A5-4435-DE6CDA1A9F33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85CAF76-2DFC-A9F8-8184-13D5C86C983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049ECB41-88B5-3064-74F9-33442EF2D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F951785-2A32-D028-862C-7F61F888B86E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September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FBCBDF71-0231-2024-C0A1-B8A8935B5F1E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1102CEBB-4A3B-F70F-D305-534F15C7A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865298"/>
              </p:ext>
            </p:extLst>
          </p:nvPr>
        </p:nvGraphicFramePr>
        <p:xfrm>
          <a:off x="2599921" y="797169"/>
          <a:ext cx="7798231" cy="6393482"/>
        </p:xfrm>
        <a:graphic>
          <a:graphicData uri="http://schemas.openxmlformats.org/drawingml/2006/table">
            <a:tbl>
              <a:tblPr/>
              <a:tblGrid>
                <a:gridCol w="1865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7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745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Monday 8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Tuesday 9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10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11</a:t>
                      </a:r>
                      <a:r>
                        <a:rPr lang="en-US" sz="13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latin typeface="DM Sans Bold"/>
                        </a:rPr>
                        <a:t>Friday 12th </a:t>
                      </a:r>
                      <a:endParaRPr lang="en-US" sz="13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Cooking on a budget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10:30 – 12:30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Sharon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Enrolment Session and Meet the Team for Prison releases Through the Gate inductions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10 - 13:00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Baking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9:30 – 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Rachel</a:t>
                      </a: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 plan with Steve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Literacy/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Jenny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9:30 – 11:30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Cook breakfast, Networking around local jobs and agencies etc.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 pitchFamily="2" charset="0"/>
                        </a:rPr>
                        <a:t>13:00 – 15:00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UPW Session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13:30 – 15:30pm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Housing Agencies/ GP/Dentist/ ID 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General Support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r>
                        <a:rPr lang="en-GB" sz="1100" dirty="0">
                          <a:latin typeface="DM Sans" pitchFamily="2" charset="0"/>
                        </a:rPr>
                        <a:t>13:30  – 15:30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GB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13:00-15:00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9F3DF447-841B-BCE8-5230-989D7F615F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128" y="3752836"/>
            <a:ext cx="495916" cy="440126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DE6A163B-3C7E-26F2-3037-ED40B316DA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3275" y="6663213"/>
            <a:ext cx="672091" cy="323742"/>
          </a:xfrm>
          <a:prstGeom prst="rect">
            <a:avLst/>
          </a:prstGeom>
        </p:spPr>
      </p:pic>
      <p:grpSp>
        <p:nvGrpSpPr>
          <p:cNvPr id="69" name="Group 62">
            <a:extLst>
              <a:ext uri="{FF2B5EF4-FFF2-40B4-BE49-F238E27FC236}">
                <a16:creationId xmlns:a16="http://schemas.microsoft.com/office/drawing/2014/main" id="{8D7BF3F3-5500-47B6-060A-8D8095A24AD5}"/>
              </a:ext>
            </a:extLst>
          </p:cNvPr>
          <p:cNvGrpSpPr/>
          <p:nvPr/>
        </p:nvGrpSpPr>
        <p:grpSpPr>
          <a:xfrm>
            <a:off x="8777961" y="1568804"/>
            <a:ext cx="242972" cy="242972"/>
            <a:chOff x="0" y="0"/>
            <a:chExt cx="812800" cy="812800"/>
          </a:xfrm>
        </p:grpSpPr>
        <p:sp>
          <p:nvSpPr>
            <p:cNvPr id="88" name="Freeform 63">
              <a:extLst>
                <a:ext uri="{FF2B5EF4-FFF2-40B4-BE49-F238E27FC236}">
                  <a16:creationId xmlns:a16="http://schemas.microsoft.com/office/drawing/2014/main" id="{E6E0ADCD-A1EB-A68E-0504-B60E41CB770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TextBox 64">
              <a:extLst>
                <a:ext uri="{FF2B5EF4-FFF2-40B4-BE49-F238E27FC236}">
                  <a16:creationId xmlns:a16="http://schemas.microsoft.com/office/drawing/2014/main" id="{C8EB407F-6E8E-AD5C-2517-D50D35C99CF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sp>
        <p:nvSpPr>
          <p:cNvPr id="92" name="Freeform 66">
            <a:extLst>
              <a:ext uri="{FF2B5EF4-FFF2-40B4-BE49-F238E27FC236}">
                <a16:creationId xmlns:a16="http://schemas.microsoft.com/office/drawing/2014/main" id="{C14FA241-2F20-3531-08BE-5926D43FF35C}"/>
              </a:ext>
            </a:extLst>
          </p:cNvPr>
          <p:cNvSpPr/>
          <p:nvPr/>
        </p:nvSpPr>
        <p:spPr>
          <a:xfrm>
            <a:off x="2752976" y="1605998"/>
            <a:ext cx="220832" cy="193228"/>
          </a:xfrm>
          <a:custGeom>
            <a:avLst/>
            <a:gdLst/>
            <a:ahLst/>
            <a:cxnLst/>
            <a:rect l="l" t="t" r="r" b="b"/>
            <a:pathLst>
              <a:path w="812800" h="711200">
                <a:moveTo>
                  <a:pt x="406400" y="0"/>
                </a:moveTo>
                <a:lnTo>
                  <a:pt x="812800" y="711200"/>
                </a:lnTo>
                <a:lnTo>
                  <a:pt x="0" y="711200"/>
                </a:lnTo>
                <a:lnTo>
                  <a:pt x="406400" y="0"/>
                </a:lnTo>
                <a:close/>
              </a:path>
            </a:pathLst>
          </a:custGeom>
          <a:solidFill>
            <a:srgbClr val="F8DD22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CB7FC438-1DBE-DFFE-D8F1-68C75123B086}"/>
              </a:ext>
            </a:extLst>
          </p:cNvPr>
          <p:cNvGrpSpPr/>
          <p:nvPr/>
        </p:nvGrpSpPr>
        <p:grpSpPr>
          <a:xfrm>
            <a:off x="4052846" y="2522403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DF4D93EB-C55D-302A-EBC0-4F2B5956C6E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364BEBFF-7CA3-8C5F-2A6E-A2F59F8608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E2180039-7C2F-01E9-117D-DC17921FE0D7}"/>
              </a:ext>
            </a:extLst>
          </p:cNvPr>
          <p:cNvGrpSpPr/>
          <p:nvPr/>
        </p:nvGrpSpPr>
        <p:grpSpPr>
          <a:xfrm>
            <a:off x="8472387" y="4543244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2DBEFFB0-5B2C-874A-A5D7-D4015E3362E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B95443B0-0385-7F61-6DE5-0997122A7CDC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99682872-551E-2FC9-94D1-372AB86D9A5B}"/>
              </a:ext>
            </a:extLst>
          </p:cNvPr>
          <p:cNvGrpSpPr/>
          <p:nvPr/>
        </p:nvGrpSpPr>
        <p:grpSpPr>
          <a:xfrm>
            <a:off x="4671979" y="303792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0CB70DCE-2375-3695-CA8B-A98BA608F5E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E2E44F16-4B00-4C6A-6646-3726ECF7EC9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338804B8-03FF-6AF9-8D0F-3F3AA231BB75}"/>
              </a:ext>
            </a:extLst>
          </p:cNvPr>
          <p:cNvGrpSpPr/>
          <p:nvPr/>
        </p:nvGrpSpPr>
        <p:grpSpPr>
          <a:xfrm>
            <a:off x="7834578" y="4511422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84917AA6-35DA-080C-B3C4-14FDB4FEFD9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6912FBEC-F897-A16F-C4B5-7DB6D0C0C99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1786356C-7688-8330-D557-5BB9417DF547}"/>
              </a:ext>
            </a:extLst>
          </p:cNvPr>
          <p:cNvGrpSpPr/>
          <p:nvPr/>
        </p:nvGrpSpPr>
        <p:grpSpPr>
          <a:xfrm>
            <a:off x="9975898" y="5044105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4FD0CD3B-C749-0BEE-3728-784D2295633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C125F74F-97CE-7AA1-5338-C74F8FB80D2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CF472767-B92D-47EC-7226-7CCC9420E5C7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8AEF2D76-8B50-DA83-4983-603D61D1A47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28752B3D-67C1-DF66-B30C-3E576DE933B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6E59FA1-8AF3-6520-5EA4-2C2BF7423D1F}"/>
              </a:ext>
            </a:extLst>
          </p:cNvPr>
          <p:cNvGrpSpPr/>
          <p:nvPr/>
        </p:nvGrpSpPr>
        <p:grpSpPr>
          <a:xfrm>
            <a:off x="9154984" y="1547511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4E249147-E6C4-EDEC-5B24-487BA51B2AE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72F8220-781C-BAE4-0A6F-868F3B56FA5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475B353F-4F98-8BBE-F70C-5BE14E3CAEE6}"/>
              </a:ext>
            </a:extLst>
          </p:cNvPr>
          <p:cNvGrpSpPr/>
          <p:nvPr/>
        </p:nvGrpSpPr>
        <p:grpSpPr>
          <a:xfrm>
            <a:off x="3136302" y="3541247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416E9F19-6E99-1F16-5ACC-70C47CFAD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0608380D-B2D2-150C-7A8F-A6E13B62970E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DCBE5204-6DE2-841B-811D-9182675795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8BEF9D9F-066F-2E6A-74AA-9ACD43BC868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0F61C12A-5B09-ED50-0011-09C35ABB3B69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1810034-0F61-7B65-B5A3-F5021533109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9BAEE2E-CA2B-E1F7-ABF6-766D0965A6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ECD0DB07-0185-F663-50AE-9061E1DA2487}"/>
              </a:ext>
            </a:extLst>
          </p:cNvPr>
          <p:cNvGrpSpPr/>
          <p:nvPr/>
        </p:nvGrpSpPr>
        <p:grpSpPr>
          <a:xfrm rot="2700000">
            <a:off x="5625759" y="3195398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94CE459A-1CC0-B185-3F1F-D7476653EC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C264EF22-C3A4-5610-FDDC-4C2E40E0B410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BDB5E6B6-980C-A8A5-62FE-0B819DD7CA81}"/>
              </a:ext>
            </a:extLst>
          </p:cNvPr>
          <p:cNvGrpSpPr/>
          <p:nvPr/>
        </p:nvGrpSpPr>
        <p:grpSpPr>
          <a:xfrm>
            <a:off x="2884255" y="4511422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FBD59E02-319D-74A1-95BA-7930524512AB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AC19850F-51B5-4F6E-C782-52719612AC5F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A7B0D526-1C62-FD91-77C1-85AC2D1FD720}"/>
              </a:ext>
            </a:extLst>
          </p:cNvPr>
          <p:cNvGrpSpPr/>
          <p:nvPr/>
        </p:nvGrpSpPr>
        <p:grpSpPr>
          <a:xfrm>
            <a:off x="4168144" y="-509263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2248A590-19BC-1863-B0E8-90F72F8061E9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66029EFC-3517-E35F-F975-6CDAE7C93BF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AB3C0614-01AE-CFC9-BF3D-1DA9361B8CCF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6385E2AF-02AB-83F9-008C-A71E7801E80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4B8E75FF-F682-6C99-51E2-639FB304C3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7689FB66-0DA9-A0A7-AE35-75D7E58908A0}"/>
              </a:ext>
            </a:extLst>
          </p:cNvPr>
          <p:cNvGrpSpPr/>
          <p:nvPr/>
        </p:nvGrpSpPr>
        <p:grpSpPr>
          <a:xfrm>
            <a:off x="7724162" y="1605998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B52B111A-8302-027A-3BF8-226FADBAF41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B68DB28C-A4DB-A714-7594-88C424485FD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83466579-B884-CE49-3EA7-BC66A19B504D}"/>
              </a:ext>
            </a:extLst>
          </p:cNvPr>
          <p:cNvGrpSpPr/>
          <p:nvPr/>
        </p:nvGrpSpPr>
        <p:grpSpPr>
          <a:xfrm>
            <a:off x="6177806" y="6200514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BBBCBB73-A651-F8A4-21F3-F849F27AE63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261C25DA-B6FD-ADEE-2BA4-4AB322FC3A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1A4CBD0C-CF05-2EBC-95EC-CC25BB674A6C}"/>
              </a:ext>
            </a:extLst>
          </p:cNvPr>
          <p:cNvGrpSpPr/>
          <p:nvPr/>
        </p:nvGrpSpPr>
        <p:grpSpPr>
          <a:xfrm>
            <a:off x="7008306" y="520519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1D8A4470-6E3D-3A38-4D9F-7ED298B84F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DC53CBCD-0EE6-CD08-ACC0-B24E28AD0A6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31321B75-A713-A3AD-1542-A3F2B6F6D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07313" y="6097691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12213411-C341-E0F0-1AB3-27995C2909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2304" y="6694172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F3D7D839-AADE-21EA-89A8-2C81C66E7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970437" y="6208867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5CECA49B-11C7-27B7-6E58-BD27257B52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832068" y="6581624"/>
            <a:ext cx="552454" cy="552454"/>
          </a:xfrm>
          <a:prstGeom prst="rect">
            <a:avLst/>
          </a:prstGeom>
        </p:spPr>
      </p:pic>
      <p:pic>
        <p:nvPicPr>
          <p:cNvPr id="79" name="Picture 78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82BDBA8-3949-45D9-2220-7113F61FBE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25826" y="6404970"/>
            <a:ext cx="464513" cy="440126"/>
          </a:xfrm>
          <a:prstGeom prst="rect">
            <a:avLst/>
          </a:prstGeom>
        </p:spPr>
      </p:pic>
      <p:pic>
        <p:nvPicPr>
          <p:cNvPr id="81" name="Picture 80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D0A224B-139E-1EA2-DC33-979DC7FEDA0B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2700" b="9934"/>
          <a:stretch/>
        </p:blipFill>
        <p:spPr>
          <a:xfrm>
            <a:off x="2939356" y="6654326"/>
            <a:ext cx="638221" cy="49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3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437CC-9865-1913-6511-42A71F15C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498AB6A-D16A-F1EA-5B23-37D91E4DE697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EEE9445B-CC84-0B4C-8B3B-4EEBE69B4EB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1E823907-61BB-CD69-584E-3CB89701FA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406A00B0-DF35-3F4E-5C29-18B9280B0DB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8B36BC79-E321-2552-7EE9-DDAF1357B9B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3B8BAC03-6246-3D40-8175-C79BCC6FD5D2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5F6C797B-6853-4A76-A8A6-8A09DF4BF435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ED41DF1A-BFA0-CE1C-D86F-19C7BD365514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5BDA972C-6A02-FAE0-4399-28EF985D60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ECFB9564-1915-96F0-C9EA-FADF48C9E02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F9CDA77B-1C12-A02F-6938-FED6C0531B0F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F92B3A39-F17A-1EE3-19D3-F4DC8CF0473A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44CDC5A2-7A2E-65C4-E268-180BD102371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9B61F7C1-E714-71C0-8DE2-FAA0416C401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E35DD5CA-8DB2-018F-E941-69EA3C1815B4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A4EC6FEA-9C26-6469-4532-F7527934E16E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7FE918D-9149-6357-F435-668205B224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3C78BFA7-1B72-62C5-80E1-EA054C7F46B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September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1E147C7-A468-28AB-2999-D918D9D39B4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DDB37EDA-6EEB-7D10-4551-ADE20361B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231675"/>
              </p:ext>
            </p:extLst>
          </p:nvPr>
        </p:nvGraphicFramePr>
        <p:xfrm>
          <a:off x="2583073" y="763492"/>
          <a:ext cx="7863689" cy="6310437"/>
        </p:xfrm>
        <a:graphic>
          <a:graphicData uri="http://schemas.openxmlformats.org/drawingml/2006/table">
            <a:tbl>
              <a:tblPr/>
              <a:tblGrid>
                <a:gridCol w="16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3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15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16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17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Thursday 18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19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Sharon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10:00 -14:00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releases-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Literacy/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Jenny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 and Talk 10:00 – 11:30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 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11.30am – 1.30pm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13:00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CE5C4B40-F4D7-E7A3-8873-152052272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12" y="3513440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7D9ED7CC-BCC8-B5CD-39D6-58B30F4E19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129592" y="6535597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F84DC039-1930-C974-AC9E-0F32E9988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609" y="6561100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9DBF93C2-6B01-57E6-50E7-382AA1AC0B2C}"/>
              </a:ext>
            </a:extLst>
          </p:cNvPr>
          <p:cNvSpPr/>
          <p:nvPr/>
        </p:nvSpPr>
        <p:spPr>
          <a:xfrm>
            <a:off x="8893639" y="13825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5C56B2F4-A844-D2EE-78B5-5177FCDE406B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13C050D9-A972-619D-80D2-F85403900E5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2DC4D395-55C4-F9CC-5515-5D4C99F62BA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BB5BF82A-1C4E-0D15-CD64-644E7120FF0D}"/>
              </a:ext>
            </a:extLst>
          </p:cNvPr>
          <p:cNvGrpSpPr/>
          <p:nvPr/>
        </p:nvGrpSpPr>
        <p:grpSpPr>
          <a:xfrm>
            <a:off x="7458685" y="542179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85DAC61D-4828-3840-261C-A21E8B58E63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A6C4C94-52DF-D46E-754E-80210C5BEEE3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6613CEE1-183D-5857-762D-6311B1BE5F9E}"/>
              </a:ext>
            </a:extLst>
          </p:cNvPr>
          <p:cNvGrpSpPr/>
          <p:nvPr/>
        </p:nvGrpSpPr>
        <p:grpSpPr>
          <a:xfrm>
            <a:off x="4002319" y="4491316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771DCFAF-BED6-66D2-F69A-E5FDD148378A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F22B929D-449E-5696-A863-D026F7FD0DA5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811B1D86-FF0F-C728-2145-3FFCD4B270C1}"/>
              </a:ext>
            </a:extLst>
          </p:cNvPr>
          <p:cNvGrpSpPr/>
          <p:nvPr/>
        </p:nvGrpSpPr>
        <p:grpSpPr>
          <a:xfrm>
            <a:off x="8722632" y="4319068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5CDB0BB3-7890-20B4-D839-E37107EA347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E40111B0-AF0E-FACF-C32A-0B3EE0DC7AD1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BCB7907C-1F7F-5F8E-2C83-19DCAE81434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C7B94991-5BAD-9A69-0156-CE2BAE2BCAF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ABED3232-0588-912E-7D72-10122BD323A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AFD74AAD-35B9-2170-FEE8-6D397F0ED0A3}"/>
              </a:ext>
            </a:extLst>
          </p:cNvPr>
          <p:cNvGrpSpPr/>
          <p:nvPr/>
        </p:nvGrpSpPr>
        <p:grpSpPr>
          <a:xfrm>
            <a:off x="7885364" y="4749556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9285B87D-D45E-520C-E0D4-56A15C51583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FDB251DD-4605-B8E3-314A-5A4CD346C1C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8E686CE-93A2-B7B7-CC6C-32DFFDFA3C78}"/>
              </a:ext>
            </a:extLst>
          </p:cNvPr>
          <p:cNvGrpSpPr/>
          <p:nvPr/>
        </p:nvGrpSpPr>
        <p:grpSpPr>
          <a:xfrm>
            <a:off x="9975107" y="485090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7D05CEA7-E833-E088-9D4F-F8730D4D9F5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43A2442-7592-4812-AE29-2E172F667BB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D6E57D7-7108-A4CB-847A-8AA880E6FB3D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D54C9CD-0C70-306C-A27C-4D2502EB109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71268945-044A-5599-F22B-F56FC0884B5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09BC6699-7994-40C9-B673-6EE856578E5A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4990428-299C-91AE-7DB7-D1C4E378F0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EEF7EB7B-140B-5F79-3686-42C74C75809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CCA6C051-17CE-BFA9-6C8F-6E704F957BF3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0963621D-3A44-765D-4B45-0033E810B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267756A2-316C-DC0C-C911-B7688DEE49CA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6D244E1B-7ADC-B4A2-6930-F39E4AEE12D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AD482096-3E2B-CFC6-5E0F-2738406CC8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44CCB3AC-38FA-26CA-1591-98C6D52A6E95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693E91EB-4B0A-A415-833A-00FC0EAFFC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D5D33A60-1EE4-22B7-82F2-152C7981900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803313F0-98BE-AD77-CCA2-520BF3A9F45C}"/>
              </a:ext>
            </a:extLst>
          </p:cNvPr>
          <p:cNvGrpSpPr/>
          <p:nvPr/>
        </p:nvGrpSpPr>
        <p:grpSpPr>
          <a:xfrm rot="2700000">
            <a:off x="5723486" y="365286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2DCF3B8D-3639-81B3-4023-91265E8F293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A822953B-AE06-8F31-FE28-72557B5CD233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F447E709-CC97-9514-F13B-2ABAEE45D5DA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289E60F2-25A9-08D4-1AC9-BF43A9C32B8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49D8430-2B2C-32E6-74B1-D73B91DA0D8B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F5859353-ACEB-DEA5-6F25-7F07C3FE0B97}"/>
              </a:ext>
            </a:extLst>
          </p:cNvPr>
          <p:cNvGrpSpPr/>
          <p:nvPr/>
        </p:nvGrpSpPr>
        <p:grpSpPr>
          <a:xfrm>
            <a:off x="4016793" y="-550125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F1CE87E9-CA47-6E12-9194-FB66E4E1D0C4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6D13FC4-66AC-0255-3A1C-D8625073774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B1DE8CD-40B2-1378-B973-30AECFE3AFDC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14F28CE-14B6-1C09-9D5E-EED16DCE8A3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E3E300BE-31DB-79FB-DFB4-E970A2E7106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C15D952F-6783-CBE6-02D4-045174D8B4E0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D46F1951-7AD0-90A4-1E84-CA3D74463541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9F5DA999-EAC1-12FD-E6E9-B1DBB74D955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C0D20CBC-07FA-0964-8EF8-AAF5EC131F6E}"/>
              </a:ext>
            </a:extLst>
          </p:cNvPr>
          <p:cNvGrpSpPr/>
          <p:nvPr/>
        </p:nvGrpSpPr>
        <p:grpSpPr>
          <a:xfrm>
            <a:off x="6028140" y="518509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F5813080-5851-60D8-53A1-E17C4A0B100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4CCBBFE1-65FD-AF0B-501B-B93578E13A7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A1100BBC-7282-2FD0-67DE-EDAA66E113E6}"/>
              </a:ext>
            </a:extLst>
          </p:cNvPr>
          <p:cNvGrpSpPr/>
          <p:nvPr/>
        </p:nvGrpSpPr>
        <p:grpSpPr>
          <a:xfrm>
            <a:off x="6814128" y="4999264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6C0A4CEF-0FB7-A306-A278-4E86D567D0F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BAAD1475-63EC-1F6E-4482-6AA751554BD8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0269103A-007E-5319-C5F4-796FE3A8E3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16311" y="6098252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E838DBD6-A670-CF1B-9103-C9BE620158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9146" y="6413066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E1344A24-56AB-59E6-EC0E-8481806362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22107" y="682737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CEA463C8-E473-D1CC-BF66-07F16191F65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84434" y="6502342"/>
            <a:ext cx="552454" cy="552454"/>
          </a:xfrm>
          <a:prstGeom prst="rect">
            <a:avLst/>
          </a:prstGeom>
        </p:spPr>
      </p:pic>
      <p:pic>
        <p:nvPicPr>
          <p:cNvPr id="45" name="Picture 44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4F90F6DB-2EED-60B8-7D06-926DB2E56E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362" y="1375022"/>
            <a:ext cx="672091" cy="323742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0482D6EF-5C7B-5A26-B86F-C756EDE020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55534" y="6558506"/>
            <a:ext cx="464513" cy="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9F987B-55D0-11B8-5214-384FBA2CB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A845A12-90B0-60C7-8C97-49799E1FC88E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2BC548E5-2311-2A88-1EE3-88C047D861E6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80D5ADA6-26DC-681B-232D-D394C1152DB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5081FA14-18B5-5938-428B-2DC586610BDF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F22C2669-A8EA-8567-CAFB-45C5273E9CA1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7D838215-889C-55EC-3DD9-A507D17B5329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03BB008F-606F-F119-745D-9AC7BCDD1517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1F178015-F8CC-0755-77F9-B0CFC155D66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7AE644B5-9ADD-C2E1-9F69-1147AB4C0F6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C74B114D-5F7B-DA3F-C6C4-D66E8D9C1CE7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2BEB0DB-E17D-DADE-29F3-A6ACCA4917B7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41EB01AC-ABF7-9092-17E7-A943FE51572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6C1EF7B4-76EB-2E86-3B74-00C096945AF6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AE572035-5FCC-B1F8-AFBB-E5559A13992F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B2D135A0-0D7F-DF7F-4D2D-DE51910A0158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F6649C1A-DC1F-6E0D-44D6-8C419B04FC5C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B000CEF9-9A43-FA24-F0AC-13A6271063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D1D65716-11C1-808C-3037-9E00E06DAD45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September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19F096CC-3887-5553-8564-74CC5DF9A767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81A7292C-DDD5-E646-158B-E424AF6B20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916437"/>
              </p:ext>
            </p:extLst>
          </p:nvPr>
        </p:nvGraphicFramePr>
        <p:xfrm>
          <a:off x="2730500" y="714988"/>
          <a:ext cx="7863689" cy="6465608"/>
        </p:xfrm>
        <a:graphic>
          <a:graphicData uri="http://schemas.openxmlformats.org/drawingml/2006/table">
            <a:tbl>
              <a:tblPr/>
              <a:tblGrid>
                <a:gridCol w="16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3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23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24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2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25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26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377" dirty="0">
                        <a:solidFill>
                          <a:srgbClr val="000000"/>
                        </a:solidFill>
                        <a:latin typeface="DM Sans Bold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Sharon</a:t>
                      </a:r>
                    </a:p>
                    <a:p>
                      <a:pPr algn="ctr">
                        <a:lnSpc>
                          <a:spcPts val="1470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releases-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Steve  10.00 – 12.00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Literacy/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Jenny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 Macmillan Coffee Morning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9:30 - 11.30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Charity baking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15:00pm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1pm – 3pm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FA538894-6693-469D-825B-68FB2A669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12" y="3513440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047F872E-62DA-2E42-4F8F-AD37C1118BF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127602" y="6482943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6E3EBB3F-4848-387C-7E5B-3E6D6C16EA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609" y="6561100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1D6BBD56-22E1-86C4-74B9-46A825615914}"/>
              </a:ext>
            </a:extLst>
          </p:cNvPr>
          <p:cNvSpPr/>
          <p:nvPr/>
        </p:nvSpPr>
        <p:spPr>
          <a:xfrm>
            <a:off x="8893639" y="13825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F3D14BAE-C888-504F-0E13-536A1C74006A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79188AAF-1569-FA40-49C1-16F6C6F8A8D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D1D1F017-DBEC-72AF-3C38-E864F6E2D6C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940E155C-4A1B-3C19-CECF-DC8F0E4CD10A}"/>
              </a:ext>
            </a:extLst>
          </p:cNvPr>
          <p:cNvGrpSpPr/>
          <p:nvPr/>
        </p:nvGrpSpPr>
        <p:grpSpPr>
          <a:xfrm>
            <a:off x="7458685" y="542179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F8EE6E2F-6D35-DE14-4A45-0A3A3680B9F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B6F59581-3FA0-46B6-A4F9-5505BC78A05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5919DE3F-63E0-3D60-5CB7-1B22E29067B5}"/>
              </a:ext>
            </a:extLst>
          </p:cNvPr>
          <p:cNvGrpSpPr/>
          <p:nvPr/>
        </p:nvGrpSpPr>
        <p:grpSpPr>
          <a:xfrm>
            <a:off x="4002319" y="4491316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EFBE3D94-5D9A-694F-BD89-1CA630547C6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F594F2BC-2AEB-41B7-1BF2-B40203C2D67B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FB3626CA-9FB8-E3BA-337B-3F699A4F717F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8E87E80E-132B-71ED-CB88-AA3D325B15E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8F21875A-5625-8DFD-F244-A3B3F6DDB01A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4C61A71D-88D2-8BD3-828C-DF57A3D78B7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8CA3D8BC-F75F-89B7-D2A0-043EBEADD97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C0D39739-94D2-B9F5-EFAD-86A8EABB2C62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D0D4ABC6-A48B-3F25-FAA4-F7B33898A19A}"/>
              </a:ext>
            </a:extLst>
          </p:cNvPr>
          <p:cNvGrpSpPr/>
          <p:nvPr/>
        </p:nvGrpSpPr>
        <p:grpSpPr>
          <a:xfrm>
            <a:off x="8824991" y="469980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7C145F7A-5208-A321-7853-A5474F2EC288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C3C97D99-940C-823B-CB94-06E3755BC78A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742C0DC1-06F8-DE17-AAB4-11D216927CA4}"/>
              </a:ext>
            </a:extLst>
          </p:cNvPr>
          <p:cNvGrpSpPr/>
          <p:nvPr/>
        </p:nvGrpSpPr>
        <p:grpSpPr>
          <a:xfrm>
            <a:off x="9975107" y="485090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1751AC12-CDBD-B18D-7A46-A5CE198E8C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0F5C9B3D-C548-7E5F-A101-56114E8ED29D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5DC60D4F-6915-B6C7-CE37-C381AA17F7B7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CF2E468F-C716-7647-42A8-2D09183515A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E7A972A0-067E-9FD4-14BC-820879CF63F5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32EE60BC-9554-1733-C5DA-B4C7883EF4B9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09D0944D-49A8-C117-2153-D45B892C7FD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3D32CA70-96F0-554E-605D-BC00C7BD6D7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DC2E8DAA-AFF5-642E-EA95-B07E2E5487EE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80EA0C76-2D97-2805-77D8-8080915F3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D334CB63-AAE3-905E-D889-523DE83008B6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17802A03-588D-C66C-5203-D159C811F43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F035A9DA-08BB-BD1B-9176-2A3B24323EEB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28912E8C-FA95-9EEF-F10A-70B28DBBE2EA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920CFFCC-EE42-1FF1-2362-1BC4D30716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48C0EF3F-53A7-D9BE-75CF-03B749E240E4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1728298D-0B76-0C93-542A-D6DF0DCAC877}"/>
              </a:ext>
            </a:extLst>
          </p:cNvPr>
          <p:cNvGrpSpPr/>
          <p:nvPr/>
        </p:nvGrpSpPr>
        <p:grpSpPr>
          <a:xfrm rot="2700000">
            <a:off x="5723486" y="365286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F4578EEB-697B-F653-CD4E-B4BB908C8E2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1345E14B-EB2B-D864-2D8B-1D54E64EF3D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797BF7E3-3BAB-F5A9-82DC-965718CEC652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B77C5C67-17EA-2F46-9441-47A34A662FD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154F6A17-7149-0562-E753-83D96EED6AD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088F21B1-1BDE-123B-9754-65C52997BF3F}"/>
              </a:ext>
            </a:extLst>
          </p:cNvPr>
          <p:cNvGrpSpPr/>
          <p:nvPr/>
        </p:nvGrpSpPr>
        <p:grpSpPr>
          <a:xfrm>
            <a:off x="4016793" y="-550125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046B2253-ED4B-B2D5-4D72-C3D2036A0070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3F571BF5-6614-3578-85BF-2C471D0A9FC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011FF5A9-86EB-2E50-14F0-81A0E59BB1F8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A460C499-A70D-5476-A3C1-B081C991160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CDFF9DFC-584E-965C-7E61-CD5FA2BDA907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1AB7D692-BA07-E921-47AE-0B3230D8E8E9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A6909C1C-EA1A-98EC-A157-80EF53BE55F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853C51D6-DB3C-736E-A48F-14B586F7223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78BD24D9-BFAD-A8A3-4845-3D19E085F585}"/>
              </a:ext>
            </a:extLst>
          </p:cNvPr>
          <p:cNvGrpSpPr/>
          <p:nvPr/>
        </p:nvGrpSpPr>
        <p:grpSpPr>
          <a:xfrm>
            <a:off x="6028140" y="518509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028504DC-D399-B5AC-9E5E-5F8D80E3330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094A947F-EF83-7B9A-D478-CDFFA9F45C81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5396AA8B-0770-5F15-C30C-1A566821C2A0}"/>
              </a:ext>
            </a:extLst>
          </p:cNvPr>
          <p:cNvGrpSpPr/>
          <p:nvPr/>
        </p:nvGrpSpPr>
        <p:grpSpPr>
          <a:xfrm>
            <a:off x="6994132" y="462786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9B285B8A-8582-ED69-2B68-D399C604AA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584BCF72-8E2F-8F50-18C9-77B8323803E2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9DC7D179-FDB1-618F-4550-82072BEF84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056806" y="6133338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17E00AFB-2658-67A1-67D4-2362AB0275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28633" y="6339060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244C8033-196B-4DF3-879B-A3C3AADF57A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22107" y="682737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DA9F8A1-2CAE-B74B-43F6-F63B30F95D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97587" y="6355616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878C489A-D42A-7D73-0BC5-7D97B7F0DC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277" y="7124578"/>
            <a:ext cx="672091" cy="323742"/>
          </a:xfrm>
          <a:prstGeom prst="rect">
            <a:avLst/>
          </a:prstGeom>
        </p:spPr>
      </p:pic>
      <p:pic>
        <p:nvPicPr>
          <p:cNvPr id="45" name="Picture 44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29282107-456B-9381-C9FC-1C467FBD0C6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46805" y="6414297"/>
            <a:ext cx="464513" cy="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4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44732-0C83-95E9-3E10-55D93D581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75C8FAAA-184A-8059-3AED-646E51318D88}"/>
              </a:ext>
            </a:extLst>
          </p:cNvPr>
          <p:cNvSpPr/>
          <p:nvPr/>
        </p:nvSpPr>
        <p:spPr>
          <a:xfrm>
            <a:off x="184646" y="1589490"/>
            <a:ext cx="2384913" cy="4728152"/>
          </a:xfrm>
          <a:custGeom>
            <a:avLst/>
            <a:gdLst/>
            <a:ahLst/>
            <a:cxnLst/>
            <a:rect l="l" t="t" r="r" b="b"/>
            <a:pathLst>
              <a:path w="868775" h="1669301">
                <a:moveTo>
                  <a:pt x="0" y="0"/>
                </a:moveTo>
                <a:lnTo>
                  <a:pt x="868775" y="0"/>
                </a:lnTo>
                <a:lnTo>
                  <a:pt x="868775" y="1669301"/>
                </a:lnTo>
                <a:lnTo>
                  <a:pt x="0" y="1669301"/>
                </a:lnTo>
                <a:close/>
              </a:path>
            </a:pathLst>
          </a:custGeom>
          <a:solidFill>
            <a:srgbClr val="34586E"/>
          </a:solid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en-GB"/>
          </a:p>
        </p:txBody>
      </p:sp>
      <p:grpSp>
        <p:nvGrpSpPr>
          <p:cNvPr id="46" name="Group 46">
            <a:extLst>
              <a:ext uri="{FF2B5EF4-FFF2-40B4-BE49-F238E27FC236}">
                <a16:creationId xmlns:a16="http://schemas.microsoft.com/office/drawing/2014/main" id="{910774D3-0213-3A06-72A2-F80EE80CB082}"/>
              </a:ext>
            </a:extLst>
          </p:cNvPr>
          <p:cNvGrpSpPr/>
          <p:nvPr/>
        </p:nvGrpSpPr>
        <p:grpSpPr>
          <a:xfrm rot="2700000">
            <a:off x="5554336" y="1526669"/>
            <a:ext cx="293842" cy="293842"/>
            <a:chOff x="0" y="0"/>
            <a:chExt cx="812800" cy="812800"/>
          </a:xfrm>
        </p:grpSpPr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36CD7DA6-F97B-1237-FD1A-9F2DE3F5AA8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>
              <a:extLst>
                <a:ext uri="{FF2B5EF4-FFF2-40B4-BE49-F238E27FC236}">
                  <a16:creationId xmlns:a16="http://schemas.microsoft.com/office/drawing/2014/main" id="{2600F9CD-780E-8AE0-1A3A-E43853431A11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9" name="Group 49">
            <a:extLst>
              <a:ext uri="{FF2B5EF4-FFF2-40B4-BE49-F238E27FC236}">
                <a16:creationId xmlns:a16="http://schemas.microsoft.com/office/drawing/2014/main" id="{AF9713F7-A540-EE21-8625-B637C655716C}"/>
              </a:ext>
            </a:extLst>
          </p:cNvPr>
          <p:cNvGrpSpPr/>
          <p:nvPr/>
        </p:nvGrpSpPr>
        <p:grpSpPr>
          <a:xfrm>
            <a:off x="344097" y="6391036"/>
            <a:ext cx="2066012" cy="747035"/>
            <a:chOff x="183080" y="0"/>
            <a:chExt cx="2754682" cy="996046"/>
          </a:xfrm>
        </p:grpSpPr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F7167AFD-DCCF-4D2D-D567-0C45446CD54B}"/>
                </a:ext>
              </a:extLst>
            </p:cNvPr>
            <p:cNvSpPr/>
            <p:nvPr/>
          </p:nvSpPr>
          <p:spPr>
            <a:xfrm>
              <a:off x="694021" y="0"/>
              <a:ext cx="1741685" cy="680233"/>
            </a:xfrm>
            <a:custGeom>
              <a:avLst/>
              <a:gdLst/>
              <a:ahLst/>
              <a:cxnLst/>
              <a:rect l="l" t="t" r="r" b="b"/>
              <a:pathLst>
                <a:path w="1741685" h="680233">
                  <a:moveTo>
                    <a:pt x="0" y="0"/>
                  </a:moveTo>
                  <a:lnTo>
                    <a:pt x="1741685" y="0"/>
                  </a:lnTo>
                  <a:lnTo>
                    <a:pt x="1741685" y="680233"/>
                  </a:lnTo>
                  <a:lnTo>
                    <a:pt x="0" y="6802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974" b="-97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TextBox 52">
              <a:extLst>
                <a:ext uri="{FF2B5EF4-FFF2-40B4-BE49-F238E27FC236}">
                  <a16:creationId xmlns:a16="http://schemas.microsoft.com/office/drawing/2014/main" id="{C294284B-32F0-B31D-F762-52BB1CD2D734}"/>
                </a:ext>
              </a:extLst>
            </p:cNvPr>
            <p:cNvSpPr txBox="1"/>
            <p:nvPr/>
          </p:nvSpPr>
          <p:spPr>
            <a:xfrm>
              <a:off x="183080" y="842158"/>
              <a:ext cx="2754682" cy="1538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77"/>
                </a:lnSpc>
              </a:pPr>
              <a:r>
                <a:rPr lang="en-US" sz="750">
                  <a:solidFill>
                    <a:srgbClr val="000000"/>
                  </a:solidFill>
                  <a:latin typeface="DM Sans"/>
                </a:rPr>
                <a:t>This </a:t>
              </a:r>
              <a:r>
                <a:rPr lang="en-US" sz="750" err="1">
                  <a:solidFill>
                    <a:srgbClr val="000000"/>
                  </a:solidFill>
                  <a:latin typeface="DM Sans"/>
                </a:rPr>
                <a:t>programme</a:t>
              </a:r>
              <a:r>
                <a:rPr lang="en-US" sz="750">
                  <a:solidFill>
                    <a:srgbClr val="000000"/>
                  </a:solidFill>
                  <a:latin typeface="DM Sans"/>
                </a:rPr>
                <a:t> is delivered by HMPPS CFO</a:t>
              </a: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id="{B374B886-0FD8-0246-2A4C-914F30C1D0D7}"/>
              </a:ext>
            </a:extLst>
          </p:cNvPr>
          <p:cNvGrpSpPr/>
          <p:nvPr/>
        </p:nvGrpSpPr>
        <p:grpSpPr>
          <a:xfrm>
            <a:off x="195716" y="593502"/>
            <a:ext cx="242972" cy="242972"/>
            <a:chOff x="0" y="0"/>
            <a:chExt cx="812800" cy="812800"/>
          </a:xfrm>
        </p:grpSpPr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DA42F091-7405-B8F3-4983-893F9B8CBB1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4" name="TextBox 64">
              <a:extLst>
                <a:ext uri="{FF2B5EF4-FFF2-40B4-BE49-F238E27FC236}">
                  <a16:creationId xmlns:a16="http://schemas.microsoft.com/office/drawing/2014/main" id="{22E0989C-EA52-EABF-45A6-AB93CD16FA7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188BFB71-FCFF-A896-C323-B208177C1ECE}"/>
              </a:ext>
            </a:extLst>
          </p:cNvPr>
          <p:cNvGrpSpPr/>
          <p:nvPr/>
        </p:nvGrpSpPr>
        <p:grpSpPr>
          <a:xfrm>
            <a:off x="206787" y="181493"/>
            <a:ext cx="220832" cy="193228"/>
            <a:chOff x="0" y="0"/>
            <a:chExt cx="812800" cy="711200"/>
          </a:xfrm>
        </p:grpSpPr>
        <p:sp>
          <p:nvSpPr>
            <p:cNvPr id="66" name="Freeform 66">
              <a:extLst>
                <a:ext uri="{FF2B5EF4-FFF2-40B4-BE49-F238E27FC236}">
                  <a16:creationId xmlns:a16="http://schemas.microsoft.com/office/drawing/2014/main" id="{11A070F2-60C8-85D2-8B21-6DCAD58B754C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TextBox 67">
              <a:extLst>
                <a:ext uri="{FF2B5EF4-FFF2-40B4-BE49-F238E27FC236}">
                  <a16:creationId xmlns:a16="http://schemas.microsoft.com/office/drawing/2014/main" id="{24619A3F-79D7-4079-9910-C5BE7735A604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sp>
        <p:nvSpPr>
          <p:cNvPr id="70" name="TextBox 70">
            <a:extLst>
              <a:ext uri="{FF2B5EF4-FFF2-40B4-BE49-F238E27FC236}">
                <a16:creationId xmlns:a16="http://schemas.microsoft.com/office/drawing/2014/main" id="{F33C87FD-9CAB-FF21-33DE-7CAE5AD66A26}"/>
              </a:ext>
            </a:extLst>
          </p:cNvPr>
          <p:cNvSpPr txBox="1"/>
          <p:nvPr/>
        </p:nvSpPr>
        <p:spPr>
          <a:xfrm>
            <a:off x="658981" y="127955"/>
            <a:ext cx="1826812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Self: Activities that work on the individual</a:t>
            </a: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4D5F44CA-4271-C2C4-D115-5C4A9925A89A}"/>
              </a:ext>
            </a:extLst>
          </p:cNvPr>
          <p:cNvSpPr txBox="1"/>
          <p:nvPr/>
        </p:nvSpPr>
        <p:spPr>
          <a:xfrm>
            <a:off x="658981" y="545468"/>
            <a:ext cx="191057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Relationships: Activities that work with peers/families/friends</a:t>
            </a: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FF76E72-0DE0-924B-59E3-4D538FBB14A4}"/>
              </a:ext>
            </a:extLst>
          </p:cNvPr>
          <p:cNvSpPr txBox="1"/>
          <p:nvPr/>
        </p:nvSpPr>
        <p:spPr>
          <a:xfrm>
            <a:off x="658981" y="960299"/>
            <a:ext cx="1826812" cy="51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DM Sans"/>
              </a:rPr>
              <a:t>Society: Activities contributing to the community outside of the CFO Activity Hub</a:t>
            </a:r>
          </a:p>
        </p:txBody>
      </p:sp>
      <p:pic>
        <p:nvPicPr>
          <p:cNvPr id="59" name="Picture 58" descr="A blue and black logo&#10;&#10;Description automatically generated">
            <a:extLst>
              <a:ext uri="{FF2B5EF4-FFF2-40B4-BE49-F238E27FC236}">
                <a16:creationId xmlns:a16="http://schemas.microsoft.com/office/drawing/2014/main" id="{DDB1EA0E-6242-392A-9BA4-E67FEDFB0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23" y="106741"/>
            <a:ext cx="1311392" cy="563127"/>
          </a:xfrm>
          <a:prstGeom prst="rect">
            <a:avLst/>
          </a:prstGeom>
        </p:spPr>
      </p:pic>
      <p:sp>
        <p:nvSpPr>
          <p:cNvPr id="8" name="TextBox 69">
            <a:extLst>
              <a:ext uri="{FF2B5EF4-FFF2-40B4-BE49-F238E27FC236}">
                <a16:creationId xmlns:a16="http://schemas.microsoft.com/office/drawing/2014/main" id="{FCF3CC18-8E20-74FC-5D46-425C78A87A67}"/>
              </a:ext>
            </a:extLst>
          </p:cNvPr>
          <p:cNvSpPr txBox="1"/>
          <p:nvPr/>
        </p:nvSpPr>
        <p:spPr>
          <a:xfrm>
            <a:off x="2580281" y="60083"/>
            <a:ext cx="6995806" cy="599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99"/>
              </a:lnSpc>
              <a:spcBef>
                <a:spcPct val="0"/>
              </a:spcBef>
            </a:pPr>
            <a:r>
              <a:rPr lang="en-US" sz="3499" u="sng" dirty="0">
                <a:solidFill>
                  <a:srgbClr val="000000"/>
                </a:solidFill>
                <a:latin typeface="DM Sans Bold"/>
              </a:rPr>
              <a:t>CFO Evolution – </a:t>
            </a:r>
            <a:r>
              <a:rPr lang="en-US" sz="2800" u="sng" dirty="0">
                <a:solidFill>
                  <a:srgbClr val="000000"/>
                </a:solidFill>
                <a:latin typeface="DM Sans Bold"/>
              </a:rPr>
              <a:t>September 2025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814F4B4-C3E6-E2F9-907A-3AACC7B00C68}"/>
              </a:ext>
            </a:extLst>
          </p:cNvPr>
          <p:cNvSpPr txBox="1"/>
          <p:nvPr/>
        </p:nvSpPr>
        <p:spPr>
          <a:xfrm>
            <a:off x="209707" y="1730121"/>
            <a:ext cx="2384914" cy="4660914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379"/>
              </a:lnSpc>
            </a:pPr>
            <a:r>
              <a:rPr lang="en-US" sz="1600" b="1" dirty="0">
                <a:solidFill>
                  <a:srgbClr val="FFFFFF"/>
                </a:solidFill>
                <a:latin typeface="DM Sans"/>
              </a:rPr>
              <a:t>Doncaster CFO Activity Hub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Unit 25/27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7 Queens Crescent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Doncaster </a:t>
            </a:r>
            <a:br>
              <a:rPr lang="en-US" sz="1400" dirty="0">
                <a:solidFill>
                  <a:srgbClr val="FFFFFF"/>
                </a:solidFill>
                <a:latin typeface="DM Sans"/>
              </a:rPr>
            </a:br>
            <a:r>
              <a:rPr lang="en-US" sz="1400" dirty="0">
                <a:solidFill>
                  <a:srgbClr val="FFFFFF"/>
                </a:solidFill>
                <a:latin typeface="DM Sans"/>
              </a:rPr>
              <a:t>DN1 3JN</a:t>
            </a:r>
          </a:p>
          <a:p>
            <a:pPr algn="ctr">
              <a:lnSpc>
                <a:spcPts val="2379"/>
              </a:lnSpc>
            </a:pPr>
            <a:endParaRPr lang="en-US" sz="1400" dirty="0">
              <a:solidFill>
                <a:srgbClr val="FFFFFF"/>
              </a:solidFill>
              <a:latin typeface="DM Sans"/>
            </a:endParaRP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rgbClr val="FFFFFF"/>
                </a:solidFill>
                <a:latin typeface="DM Sans"/>
              </a:rPr>
              <a:t>If you ever need a </a:t>
            </a:r>
            <a:r>
              <a:rPr lang="en-US" sz="1400" dirty="0" err="1">
                <a:solidFill>
                  <a:srgbClr val="FFFFFF"/>
                </a:solidFill>
                <a:latin typeface="DM Sans"/>
              </a:rPr>
              <a:t>cuppa</a:t>
            </a:r>
            <a:r>
              <a:rPr lang="en-US" sz="1400" dirty="0">
                <a:solidFill>
                  <a:srgbClr val="FFFFFF"/>
                </a:solidFill>
                <a:latin typeface="DM Sans"/>
              </a:rPr>
              <a:t> or a chat, pop in and speak to your support worker.</a:t>
            </a:r>
          </a:p>
          <a:p>
            <a:pPr algn="ctr">
              <a:lnSpc>
                <a:spcPts val="2379"/>
              </a:lnSpc>
            </a:pPr>
            <a:r>
              <a:rPr lang="en-US" sz="1400" dirty="0">
                <a:solidFill>
                  <a:schemeClr val="bg1"/>
                </a:solidFill>
                <a:latin typeface="DM Sans" pitchFamily="2" charset="0"/>
              </a:rPr>
              <a:t>Reception contact number: </a:t>
            </a: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07502299992</a:t>
            </a:r>
          </a:p>
          <a:p>
            <a:pPr algn="ctr">
              <a:lnSpc>
                <a:spcPts val="2379"/>
              </a:lnSpc>
            </a:pPr>
            <a:endParaRPr lang="en-GB" sz="1400" dirty="0">
              <a:solidFill>
                <a:schemeClr val="bg1"/>
              </a:solidFill>
              <a:latin typeface="DM Sans" pitchFamily="2" charset="0"/>
            </a:endParaRP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9:30am – 16:00pm</a:t>
            </a:r>
          </a:p>
          <a:p>
            <a:pPr algn="ctr">
              <a:lnSpc>
                <a:spcPts val="2379"/>
              </a:lnSpc>
            </a:pPr>
            <a:r>
              <a:rPr lang="en-GB" sz="1400" dirty="0">
                <a:solidFill>
                  <a:schemeClr val="bg1"/>
                </a:solidFill>
                <a:latin typeface="DM Sans" pitchFamily="2" charset="0"/>
              </a:rPr>
              <a:t>Monday – Friday</a:t>
            </a:r>
          </a:p>
          <a:p>
            <a:pPr algn="ctr">
              <a:lnSpc>
                <a:spcPts val="2379"/>
              </a:lnSpc>
            </a:pPr>
            <a:endParaRPr lang="en-US" sz="1200" dirty="0">
              <a:solidFill>
                <a:srgbClr val="FFFFFF"/>
              </a:solidFill>
              <a:latin typeface="DM Sans"/>
            </a:endParaRPr>
          </a:p>
        </p:txBody>
      </p:sp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9CA65223-3F06-6362-CA44-3A80EB89DE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443770"/>
              </p:ext>
            </p:extLst>
          </p:nvPr>
        </p:nvGraphicFramePr>
        <p:xfrm>
          <a:off x="2730500" y="714988"/>
          <a:ext cx="7863689" cy="6668684"/>
        </p:xfrm>
        <a:graphic>
          <a:graphicData uri="http://schemas.openxmlformats.org/drawingml/2006/table">
            <a:tbl>
              <a:tblPr/>
              <a:tblGrid>
                <a:gridCol w="16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8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734"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Monday 29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Tuesday 30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th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Wednesday 1</a:t>
                      </a:r>
                      <a:r>
                        <a:rPr lang="en-US" sz="1200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st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b="1" dirty="0">
                          <a:latin typeface="DM Sans" pitchFamily="2" charset="0"/>
                        </a:rPr>
                        <a:t>Oct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DM Sans Bold"/>
                        </a:rPr>
                        <a:t>Thursday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2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nd</a:t>
                      </a: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 </a:t>
                      </a:r>
                    </a:p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Oct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8"/>
                        </a:lnSpc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Friday 3</a:t>
                      </a:r>
                      <a:r>
                        <a:rPr lang="en-US" sz="1377" baseline="30000" dirty="0">
                          <a:solidFill>
                            <a:srgbClr val="000000"/>
                          </a:solidFill>
                          <a:latin typeface="DM Sans Bold"/>
                        </a:rPr>
                        <a:t>rd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92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77" dirty="0">
                          <a:solidFill>
                            <a:srgbClr val="000000"/>
                          </a:solidFill>
                          <a:latin typeface="DM Sans Bold"/>
                        </a:rPr>
                        <a:t>Oct</a:t>
                      </a:r>
                      <a:endParaRPr lang="en-US" sz="1100" dirty="0"/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B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7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Cooking on a budget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10:30 – 12:30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With Sharon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CBT Sessions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10:00 -14:00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DM Sans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Enrolment Session and Meet the Team for Prison releases- Through the Gate inductions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DM Sans"/>
                          <a:ea typeface="+mn-ea"/>
                          <a:cs typeface="+mn-cs"/>
                        </a:rPr>
                        <a:t>10:00 – 13:00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 err="1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Manplan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 with Steve  10:00 – 12:00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Men’s mental health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GB" sz="1100" b="0" kern="1200" dirty="0">
                        <a:solidFill>
                          <a:srgbClr val="000000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Employability</a:t>
                      </a:r>
                    </a:p>
                    <a:p>
                      <a:pPr algn="ctr"/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Researching chosen job profiles for suitability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GB" sz="1100" b="0" kern="1200" dirty="0">
                          <a:solidFill>
                            <a:srgbClr val="000000"/>
                          </a:solidFill>
                          <a:effectLst/>
                          <a:latin typeface="DM Sans"/>
                          <a:ea typeface="+mn-ea"/>
                          <a:cs typeface="+mn-cs"/>
                        </a:rPr>
                        <a:t>CV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Email creation.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Tailored CV’s - digital copy for job search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 assessment – identify which skills needed for chosen job role.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10am – 2pm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IT Literacy/ Learn the basics and improve your IT Skills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With Jenny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2pm – 3pm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Wellbeing Walk and Talk 10am–11.30am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  Recipe for Success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11:30 – 13:30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5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Cook breakfast, Networking around local jobs and agencies etc.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54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Personal development sessions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Improving Communication/ Time Management/ Building Confidence etc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DM Sans" pitchFamily="2" charset="0"/>
                          <a:ea typeface="+mn-ea"/>
                          <a:cs typeface="+mn-c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15469"/>
                  </a:ext>
                </a:extLst>
              </a:tr>
              <a:tr h="23442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UPW Session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– 15:30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DM Sans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Housing Agencies/ GP/Dentist/ ID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General Support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DM Sans" pitchFamily="2" charset="0"/>
                          <a:ea typeface="+mn-ea"/>
                          <a:cs typeface="+mn-cs"/>
                        </a:rPr>
                        <a:t>13:30  – 15:30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Arts and Crafts </a:t>
                      </a:r>
                    </a:p>
                    <a:p>
                      <a:pPr algn="ctr">
                        <a:lnSpc>
                          <a:spcPts val="1515"/>
                        </a:lnSpc>
                        <a:defRPr/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13:00 – 15:00</a:t>
                      </a:r>
                      <a:endParaRPr lang="en-US" sz="1100" b="0" dirty="0">
                        <a:solidFill>
                          <a:srgbClr val="000000"/>
                        </a:solidFill>
                        <a:latin typeface="DM Sans" pitchFamily="2" charset="0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  <a:defRPr/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15"/>
                        </a:lnSpc>
                      </a:pPr>
                      <a:endParaRPr lang="en-US" sz="1100" b="0" dirty="0">
                        <a:solidFill>
                          <a:srgbClr val="000000"/>
                        </a:solidFill>
                        <a:latin typeface="DM Sans"/>
                      </a:endParaRP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Quiz/Social games </a:t>
                      </a:r>
                    </a:p>
                    <a:p>
                      <a:pPr algn="ctr">
                        <a:lnSpc>
                          <a:spcPts val="1515"/>
                        </a:lnSpc>
                      </a:pPr>
                      <a:r>
                        <a:rPr lang="en-US" sz="1100" b="0" dirty="0">
                          <a:solidFill>
                            <a:srgbClr val="000000"/>
                          </a:solidFill>
                          <a:latin typeface="DM Sans"/>
                        </a:rPr>
                        <a:t>13.00-15.00</a:t>
                      </a:r>
                    </a:p>
                  </a:txBody>
                  <a:tcPr marL="140560" marR="140560" marT="140560" marB="140560" anchor="ctr">
                    <a:lnL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71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032449"/>
                  </a:ext>
                </a:extLst>
              </a:tr>
            </a:tbl>
          </a:graphicData>
        </a:graphic>
      </p:graphicFrame>
      <p:pic>
        <p:nvPicPr>
          <p:cNvPr id="33" name="Picture 32" descr="Several signs with text on them&#10;&#10;Description automatically generated">
            <a:extLst>
              <a:ext uri="{FF2B5EF4-FFF2-40B4-BE49-F238E27FC236}">
                <a16:creationId xmlns:a16="http://schemas.microsoft.com/office/drawing/2014/main" id="{D404B279-85EB-3ADA-5D74-51570F5B8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9912" y="3513440"/>
            <a:ext cx="495916" cy="440126"/>
          </a:xfrm>
          <a:prstGeom prst="rect">
            <a:avLst/>
          </a:prstGeom>
        </p:spPr>
      </p:pic>
      <p:pic>
        <p:nvPicPr>
          <p:cNvPr id="37" name="Picture 36" descr="A person with their hands on their head&#10;&#10;Description automatically generated">
            <a:extLst>
              <a:ext uri="{FF2B5EF4-FFF2-40B4-BE49-F238E27FC236}">
                <a16:creationId xmlns:a16="http://schemas.microsoft.com/office/drawing/2014/main" id="{D25E612B-458A-07BB-E948-D6365E0256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700" b="9934"/>
          <a:stretch/>
        </p:blipFill>
        <p:spPr>
          <a:xfrm>
            <a:off x="3103978" y="6716162"/>
            <a:ext cx="638221" cy="493769"/>
          </a:xfrm>
          <a:prstGeom prst="rect">
            <a:avLst/>
          </a:prstGeom>
        </p:spPr>
      </p:pic>
      <p:pic>
        <p:nvPicPr>
          <p:cNvPr id="44" name="Picture 43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7E43BD63-EAB0-5327-3986-A05B61EB17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9609" y="6561100"/>
            <a:ext cx="672091" cy="323742"/>
          </a:xfrm>
          <a:prstGeom prst="rect">
            <a:avLst/>
          </a:prstGeom>
        </p:spPr>
      </p:pic>
      <p:sp>
        <p:nvSpPr>
          <p:cNvPr id="88" name="Freeform 63">
            <a:extLst>
              <a:ext uri="{FF2B5EF4-FFF2-40B4-BE49-F238E27FC236}">
                <a16:creationId xmlns:a16="http://schemas.microsoft.com/office/drawing/2014/main" id="{F1AB1457-700E-B16F-914B-8DB8C87646BB}"/>
              </a:ext>
            </a:extLst>
          </p:cNvPr>
          <p:cNvSpPr/>
          <p:nvPr/>
        </p:nvSpPr>
        <p:spPr>
          <a:xfrm>
            <a:off x="8893639" y="1382537"/>
            <a:ext cx="242972" cy="242972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67AB2C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91" name="Group 65">
            <a:extLst>
              <a:ext uri="{FF2B5EF4-FFF2-40B4-BE49-F238E27FC236}">
                <a16:creationId xmlns:a16="http://schemas.microsoft.com/office/drawing/2014/main" id="{21777196-2AB8-FB19-B36E-575FF82EF1D8}"/>
              </a:ext>
            </a:extLst>
          </p:cNvPr>
          <p:cNvGrpSpPr/>
          <p:nvPr/>
        </p:nvGrpSpPr>
        <p:grpSpPr>
          <a:xfrm>
            <a:off x="2773839" y="1527240"/>
            <a:ext cx="220832" cy="193228"/>
            <a:chOff x="0" y="0"/>
            <a:chExt cx="812800" cy="711200"/>
          </a:xfrm>
        </p:grpSpPr>
        <p:sp>
          <p:nvSpPr>
            <p:cNvPr id="92" name="Freeform 66">
              <a:extLst>
                <a:ext uri="{FF2B5EF4-FFF2-40B4-BE49-F238E27FC236}">
                  <a16:creationId xmlns:a16="http://schemas.microsoft.com/office/drawing/2014/main" id="{0E695F96-F458-88AC-69F6-025DFD1D1C5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TextBox 67">
              <a:extLst>
                <a:ext uri="{FF2B5EF4-FFF2-40B4-BE49-F238E27FC236}">
                  <a16:creationId xmlns:a16="http://schemas.microsoft.com/office/drawing/2014/main" id="{417FCE87-0816-509D-C4F7-E8370BA2EDA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3B2DD35F-930C-E803-0759-F43D3FD9816F}"/>
              </a:ext>
            </a:extLst>
          </p:cNvPr>
          <p:cNvGrpSpPr/>
          <p:nvPr/>
        </p:nvGrpSpPr>
        <p:grpSpPr>
          <a:xfrm>
            <a:off x="7458685" y="5421795"/>
            <a:ext cx="220832" cy="193228"/>
            <a:chOff x="0" y="0"/>
            <a:chExt cx="812800" cy="711200"/>
          </a:xfrm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E18113AA-2F18-7FDB-1BE9-559672841AE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TextBox 67">
              <a:extLst>
                <a:ext uri="{FF2B5EF4-FFF2-40B4-BE49-F238E27FC236}">
                  <a16:creationId xmlns:a16="http://schemas.microsoft.com/office/drawing/2014/main" id="{C9ED65CD-F312-A591-8EB4-80D1F7B459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 dirty="0"/>
            </a:p>
          </p:txBody>
        </p:sp>
      </p:grpSp>
      <p:grpSp>
        <p:nvGrpSpPr>
          <p:cNvPr id="100" name="Group 62">
            <a:extLst>
              <a:ext uri="{FF2B5EF4-FFF2-40B4-BE49-F238E27FC236}">
                <a16:creationId xmlns:a16="http://schemas.microsoft.com/office/drawing/2014/main" id="{B3BE76CE-B85C-31A2-E5B9-20E3914C4F4B}"/>
              </a:ext>
            </a:extLst>
          </p:cNvPr>
          <p:cNvGrpSpPr/>
          <p:nvPr/>
        </p:nvGrpSpPr>
        <p:grpSpPr>
          <a:xfrm>
            <a:off x="4002319" y="4491316"/>
            <a:ext cx="3053549" cy="2287253"/>
            <a:chOff x="-9478257" y="47625"/>
            <a:chExt cx="10214857" cy="7651415"/>
          </a:xfrm>
        </p:grpSpPr>
        <p:sp>
          <p:nvSpPr>
            <p:cNvPr id="101" name="Freeform 63">
              <a:extLst>
                <a:ext uri="{FF2B5EF4-FFF2-40B4-BE49-F238E27FC236}">
                  <a16:creationId xmlns:a16="http://schemas.microsoft.com/office/drawing/2014/main" id="{09C1B04E-8255-DF9C-6ED0-31D7DE22CA3D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TextBox 64">
              <a:extLst>
                <a:ext uri="{FF2B5EF4-FFF2-40B4-BE49-F238E27FC236}">
                  <a16:creationId xmlns:a16="http://schemas.microsoft.com/office/drawing/2014/main" id="{5116B52C-709F-BDF0-BB29-8BBA5EB56D8D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" name="Group 62">
            <a:extLst>
              <a:ext uri="{FF2B5EF4-FFF2-40B4-BE49-F238E27FC236}">
                <a16:creationId xmlns:a16="http://schemas.microsoft.com/office/drawing/2014/main" id="{63AE6F96-42CD-8A54-5CEE-7682E1AA1C7C}"/>
              </a:ext>
            </a:extLst>
          </p:cNvPr>
          <p:cNvGrpSpPr/>
          <p:nvPr/>
        </p:nvGrpSpPr>
        <p:grpSpPr>
          <a:xfrm>
            <a:off x="8483953" y="4999237"/>
            <a:ext cx="349815" cy="3405891"/>
            <a:chOff x="-357416" y="0"/>
            <a:chExt cx="1170216" cy="11393528"/>
          </a:xfrm>
        </p:grpSpPr>
        <p:sp>
          <p:nvSpPr>
            <p:cNvPr id="3" name="Freeform 63">
              <a:extLst>
                <a:ext uri="{FF2B5EF4-FFF2-40B4-BE49-F238E27FC236}">
                  <a16:creationId xmlns:a16="http://schemas.microsoft.com/office/drawing/2014/main" id="{E7C43285-E8EC-2CA6-211A-EF11EC71C2B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64">
              <a:extLst>
                <a:ext uri="{FF2B5EF4-FFF2-40B4-BE49-F238E27FC236}">
                  <a16:creationId xmlns:a16="http://schemas.microsoft.com/office/drawing/2014/main" id="{9A30C366-4109-4616-8E5B-9FA44F2E968F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" name="Group 65">
            <a:extLst>
              <a:ext uri="{FF2B5EF4-FFF2-40B4-BE49-F238E27FC236}">
                <a16:creationId xmlns:a16="http://schemas.microsoft.com/office/drawing/2014/main" id="{AE527B8D-19E8-FD57-BD37-B4325C66B28A}"/>
              </a:ext>
            </a:extLst>
          </p:cNvPr>
          <p:cNvGrpSpPr/>
          <p:nvPr/>
        </p:nvGrpSpPr>
        <p:grpSpPr>
          <a:xfrm>
            <a:off x="4623904" y="1513438"/>
            <a:ext cx="220832" cy="193228"/>
            <a:chOff x="0" y="0"/>
            <a:chExt cx="812800" cy="711200"/>
          </a:xfrm>
        </p:grpSpPr>
        <p:sp>
          <p:nvSpPr>
            <p:cNvPr id="7" name="Freeform 66">
              <a:extLst>
                <a:ext uri="{FF2B5EF4-FFF2-40B4-BE49-F238E27FC236}">
                  <a16:creationId xmlns:a16="http://schemas.microsoft.com/office/drawing/2014/main" id="{2AB5B24F-4521-C853-10B6-80846FD157D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67">
              <a:extLst>
                <a:ext uri="{FF2B5EF4-FFF2-40B4-BE49-F238E27FC236}">
                  <a16:creationId xmlns:a16="http://schemas.microsoft.com/office/drawing/2014/main" id="{B7B3A66A-ACD3-3E40-5409-23B86B8167ED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1" name="Group 65">
            <a:extLst>
              <a:ext uri="{FF2B5EF4-FFF2-40B4-BE49-F238E27FC236}">
                <a16:creationId xmlns:a16="http://schemas.microsoft.com/office/drawing/2014/main" id="{DFBBA17D-39E4-DC1A-EF6E-16449B5A8A42}"/>
              </a:ext>
            </a:extLst>
          </p:cNvPr>
          <p:cNvGrpSpPr/>
          <p:nvPr/>
        </p:nvGrpSpPr>
        <p:grpSpPr>
          <a:xfrm>
            <a:off x="8824991" y="4699804"/>
            <a:ext cx="220832" cy="193228"/>
            <a:chOff x="0" y="0"/>
            <a:chExt cx="812800" cy="711200"/>
          </a:xfrm>
        </p:grpSpPr>
        <p:sp>
          <p:nvSpPr>
            <p:cNvPr id="12" name="Freeform 66">
              <a:extLst>
                <a:ext uri="{FF2B5EF4-FFF2-40B4-BE49-F238E27FC236}">
                  <a16:creationId xmlns:a16="http://schemas.microsoft.com/office/drawing/2014/main" id="{A714705A-C207-BC6A-ADA5-E99D2C8672CE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67">
              <a:extLst>
                <a:ext uri="{FF2B5EF4-FFF2-40B4-BE49-F238E27FC236}">
                  <a16:creationId xmlns:a16="http://schemas.microsoft.com/office/drawing/2014/main" id="{7AC2CEEB-5378-EF64-7368-A1103E393F89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5" name="Group 62">
            <a:extLst>
              <a:ext uri="{FF2B5EF4-FFF2-40B4-BE49-F238E27FC236}">
                <a16:creationId xmlns:a16="http://schemas.microsoft.com/office/drawing/2014/main" id="{3F06B554-BF72-7BDE-55F3-A81F48DBCB5D}"/>
              </a:ext>
            </a:extLst>
          </p:cNvPr>
          <p:cNvGrpSpPr/>
          <p:nvPr/>
        </p:nvGrpSpPr>
        <p:grpSpPr>
          <a:xfrm>
            <a:off x="9975107" y="4850900"/>
            <a:ext cx="349815" cy="3405891"/>
            <a:chOff x="-357416" y="0"/>
            <a:chExt cx="1170216" cy="11393528"/>
          </a:xfrm>
        </p:grpSpPr>
        <p:sp>
          <p:nvSpPr>
            <p:cNvPr id="16" name="Freeform 63">
              <a:extLst>
                <a:ext uri="{FF2B5EF4-FFF2-40B4-BE49-F238E27FC236}">
                  <a16:creationId xmlns:a16="http://schemas.microsoft.com/office/drawing/2014/main" id="{8FB5B66D-B98B-85A0-8BCA-BD0A8D4C7BF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64">
              <a:extLst>
                <a:ext uri="{FF2B5EF4-FFF2-40B4-BE49-F238E27FC236}">
                  <a16:creationId xmlns:a16="http://schemas.microsoft.com/office/drawing/2014/main" id="{66EB6FC8-55C8-39E8-83CB-EF6F80232BCB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6076EA2C-4ED5-B35D-C30E-735CBFA41FDB}"/>
              </a:ext>
            </a:extLst>
          </p:cNvPr>
          <p:cNvGrpSpPr/>
          <p:nvPr/>
        </p:nvGrpSpPr>
        <p:grpSpPr>
          <a:xfrm>
            <a:off x="10048337" y="1536893"/>
            <a:ext cx="349815" cy="3405891"/>
            <a:chOff x="-357416" y="0"/>
            <a:chExt cx="1170216" cy="11393528"/>
          </a:xfrm>
        </p:grpSpPr>
        <p:sp>
          <p:nvSpPr>
            <p:cNvPr id="19" name="Freeform 63">
              <a:extLst>
                <a:ext uri="{FF2B5EF4-FFF2-40B4-BE49-F238E27FC236}">
                  <a16:creationId xmlns:a16="http://schemas.microsoft.com/office/drawing/2014/main" id="{070A96D9-B9AE-E934-3726-6B8370DD7D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AD3AC5CA-C54F-126F-3196-88BB2C4DB46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1" name="Group 65">
            <a:extLst>
              <a:ext uri="{FF2B5EF4-FFF2-40B4-BE49-F238E27FC236}">
                <a16:creationId xmlns:a16="http://schemas.microsoft.com/office/drawing/2014/main" id="{BE375FB3-E6F6-C3D9-A2B1-6927DD38FFCB}"/>
              </a:ext>
            </a:extLst>
          </p:cNvPr>
          <p:cNvGrpSpPr/>
          <p:nvPr/>
        </p:nvGrpSpPr>
        <p:grpSpPr>
          <a:xfrm>
            <a:off x="9091415" y="1536893"/>
            <a:ext cx="220832" cy="193228"/>
            <a:chOff x="0" y="0"/>
            <a:chExt cx="812800" cy="711200"/>
          </a:xfrm>
        </p:grpSpPr>
        <p:sp>
          <p:nvSpPr>
            <p:cNvPr id="22" name="Freeform 66">
              <a:extLst>
                <a:ext uri="{FF2B5EF4-FFF2-40B4-BE49-F238E27FC236}">
                  <a16:creationId xmlns:a16="http://schemas.microsoft.com/office/drawing/2014/main" id="{53CD23D1-ED2A-DE62-959E-2F43D54622B7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Box 67">
              <a:extLst>
                <a:ext uri="{FF2B5EF4-FFF2-40B4-BE49-F238E27FC236}">
                  <a16:creationId xmlns:a16="http://schemas.microsoft.com/office/drawing/2014/main" id="{1FEF0D82-81DD-7AEE-A680-2246A463A3B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4" name="Group 6">
            <a:extLst>
              <a:ext uri="{FF2B5EF4-FFF2-40B4-BE49-F238E27FC236}">
                <a16:creationId xmlns:a16="http://schemas.microsoft.com/office/drawing/2014/main" id="{2BEBA72C-C973-39F9-9FB6-148B8ACC6C61}"/>
              </a:ext>
            </a:extLst>
          </p:cNvPr>
          <p:cNvGrpSpPr/>
          <p:nvPr/>
        </p:nvGrpSpPr>
        <p:grpSpPr>
          <a:xfrm>
            <a:off x="3129592" y="3733503"/>
            <a:ext cx="768966" cy="585565"/>
            <a:chOff x="0" y="0"/>
            <a:chExt cx="667314" cy="512822"/>
          </a:xfrm>
        </p:grpSpPr>
        <p:pic>
          <p:nvPicPr>
            <p:cNvPr id="25" name="Picture 7">
              <a:extLst>
                <a:ext uri="{FF2B5EF4-FFF2-40B4-BE49-F238E27FC236}">
                  <a16:creationId xmlns:a16="http://schemas.microsoft.com/office/drawing/2014/main" id="{1CA6D4F1-384D-3476-6C32-6C91A6CEB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259" b="259"/>
            <a:stretch>
              <a:fillRect/>
            </a:stretch>
          </p:blipFill>
          <p:spPr>
            <a:xfrm>
              <a:off x="0" y="0"/>
              <a:ext cx="667314" cy="512822"/>
            </a:xfrm>
            <a:prstGeom prst="rect">
              <a:avLst/>
            </a:prstGeom>
          </p:spPr>
        </p:pic>
      </p:grpSp>
      <p:grpSp>
        <p:nvGrpSpPr>
          <p:cNvPr id="26" name="Group 46">
            <a:extLst>
              <a:ext uri="{FF2B5EF4-FFF2-40B4-BE49-F238E27FC236}">
                <a16:creationId xmlns:a16="http://schemas.microsoft.com/office/drawing/2014/main" id="{62234D1F-5318-039B-FF49-2FECA9801209}"/>
              </a:ext>
            </a:extLst>
          </p:cNvPr>
          <p:cNvGrpSpPr/>
          <p:nvPr/>
        </p:nvGrpSpPr>
        <p:grpSpPr>
          <a:xfrm rot="2700000">
            <a:off x="7235412" y="1474131"/>
            <a:ext cx="293842" cy="293842"/>
            <a:chOff x="0" y="0"/>
            <a:chExt cx="812800" cy="812800"/>
          </a:xfrm>
        </p:grpSpPr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34FC7C09-7293-3351-62C3-10E20F83919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TextBox 48">
              <a:extLst>
                <a:ext uri="{FF2B5EF4-FFF2-40B4-BE49-F238E27FC236}">
                  <a16:creationId xmlns:a16="http://schemas.microsoft.com/office/drawing/2014/main" id="{317467BA-EAD9-A54E-B5A3-38DE23CA6118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29" name="Group 46">
            <a:extLst>
              <a:ext uri="{FF2B5EF4-FFF2-40B4-BE49-F238E27FC236}">
                <a16:creationId xmlns:a16="http://schemas.microsoft.com/office/drawing/2014/main" id="{C6CFEE04-0A0F-3AAD-6C9B-2167812FD944}"/>
              </a:ext>
            </a:extLst>
          </p:cNvPr>
          <p:cNvGrpSpPr/>
          <p:nvPr/>
        </p:nvGrpSpPr>
        <p:grpSpPr>
          <a:xfrm rot="2700000">
            <a:off x="181540" y="1167700"/>
            <a:ext cx="293842" cy="293842"/>
            <a:chOff x="0" y="0"/>
            <a:chExt cx="812800" cy="812800"/>
          </a:xfrm>
        </p:grpSpPr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C213925E-B12A-B837-833F-6F46CAC6574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TextBox 48">
              <a:extLst>
                <a:ext uri="{FF2B5EF4-FFF2-40B4-BE49-F238E27FC236}">
                  <a16:creationId xmlns:a16="http://schemas.microsoft.com/office/drawing/2014/main" id="{10C4C94D-3A60-739C-A242-603C36C1CEAC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2" name="Group 46">
            <a:extLst>
              <a:ext uri="{FF2B5EF4-FFF2-40B4-BE49-F238E27FC236}">
                <a16:creationId xmlns:a16="http://schemas.microsoft.com/office/drawing/2014/main" id="{F2CD1AE5-1F41-4387-2C09-82EFCACBF88B}"/>
              </a:ext>
            </a:extLst>
          </p:cNvPr>
          <p:cNvGrpSpPr/>
          <p:nvPr/>
        </p:nvGrpSpPr>
        <p:grpSpPr>
          <a:xfrm rot="2700000">
            <a:off x="5723486" y="3652861"/>
            <a:ext cx="293842" cy="293842"/>
            <a:chOff x="0" y="0"/>
            <a:chExt cx="812800" cy="812800"/>
          </a:xfrm>
        </p:grpSpPr>
        <p:sp>
          <p:nvSpPr>
            <p:cNvPr id="34" name="Freeform 47">
              <a:extLst>
                <a:ext uri="{FF2B5EF4-FFF2-40B4-BE49-F238E27FC236}">
                  <a16:creationId xmlns:a16="http://schemas.microsoft.com/office/drawing/2014/main" id="{C917468F-BFAE-D24F-B3F0-CFCF4A16B02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812800" y="406400"/>
                  </a:lnTo>
                  <a:lnTo>
                    <a:pt x="406400" y="812800"/>
                  </a:lnTo>
                  <a:lnTo>
                    <a:pt x="0" y="4064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E1371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6B61BAF0-B1C1-A6FD-31A3-F9F1A16E235E}"/>
                </a:ext>
              </a:extLst>
            </p:cNvPr>
            <p:cNvSpPr txBox="1"/>
            <p:nvPr/>
          </p:nvSpPr>
          <p:spPr>
            <a:xfrm>
              <a:off x="139700" y="111125"/>
              <a:ext cx="533400" cy="561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36" name="Group 65">
            <a:extLst>
              <a:ext uri="{FF2B5EF4-FFF2-40B4-BE49-F238E27FC236}">
                <a16:creationId xmlns:a16="http://schemas.microsoft.com/office/drawing/2014/main" id="{EAB0C2C9-FDB9-A379-F3AA-E7BBD8C29C5F}"/>
              </a:ext>
            </a:extLst>
          </p:cNvPr>
          <p:cNvGrpSpPr/>
          <p:nvPr/>
        </p:nvGrpSpPr>
        <p:grpSpPr>
          <a:xfrm>
            <a:off x="2871421" y="4868577"/>
            <a:ext cx="220832" cy="193228"/>
            <a:chOff x="0" y="0"/>
            <a:chExt cx="812800" cy="711200"/>
          </a:xfrm>
        </p:grpSpPr>
        <p:sp>
          <p:nvSpPr>
            <p:cNvPr id="38" name="Freeform 66">
              <a:extLst>
                <a:ext uri="{FF2B5EF4-FFF2-40B4-BE49-F238E27FC236}">
                  <a16:creationId xmlns:a16="http://schemas.microsoft.com/office/drawing/2014/main" id="{C110B831-EAA4-35E9-198D-B65DA17C8F8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67">
              <a:extLst>
                <a:ext uri="{FF2B5EF4-FFF2-40B4-BE49-F238E27FC236}">
                  <a16:creationId xmlns:a16="http://schemas.microsoft.com/office/drawing/2014/main" id="{478355B5-5160-4EAD-42C9-1152E8B351AC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0" name="Group 62">
            <a:extLst>
              <a:ext uri="{FF2B5EF4-FFF2-40B4-BE49-F238E27FC236}">
                <a16:creationId xmlns:a16="http://schemas.microsoft.com/office/drawing/2014/main" id="{5BFFC65C-3CA2-164F-8F3A-DF38F4EF325C}"/>
              </a:ext>
            </a:extLst>
          </p:cNvPr>
          <p:cNvGrpSpPr/>
          <p:nvPr/>
        </p:nvGrpSpPr>
        <p:grpSpPr>
          <a:xfrm>
            <a:off x="4016793" y="-550125"/>
            <a:ext cx="3053549" cy="2287253"/>
            <a:chOff x="-9478257" y="47625"/>
            <a:chExt cx="10214857" cy="7651415"/>
          </a:xfrm>
        </p:grpSpPr>
        <p:sp>
          <p:nvSpPr>
            <p:cNvPr id="41" name="Freeform 63">
              <a:extLst>
                <a:ext uri="{FF2B5EF4-FFF2-40B4-BE49-F238E27FC236}">
                  <a16:creationId xmlns:a16="http://schemas.microsoft.com/office/drawing/2014/main" id="{40898968-514C-D09C-B292-54E6FF2BCE96}"/>
                </a:ext>
              </a:extLst>
            </p:cNvPr>
            <p:cNvSpPr/>
            <p:nvPr/>
          </p:nvSpPr>
          <p:spPr>
            <a:xfrm>
              <a:off x="-9478257" y="688624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64">
              <a:extLst>
                <a:ext uri="{FF2B5EF4-FFF2-40B4-BE49-F238E27FC236}">
                  <a16:creationId xmlns:a16="http://schemas.microsoft.com/office/drawing/2014/main" id="{597C6989-3D4C-CE1A-89C8-E7FF3F4F247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43" name="Group 65">
            <a:extLst>
              <a:ext uri="{FF2B5EF4-FFF2-40B4-BE49-F238E27FC236}">
                <a16:creationId xmlns:a16="http://schemas.microsoft.com/office/drawing/2014/main" id="{D9A10EA4-E5F4-3638-2291-6F219D45D4F1}"/>
              </a:ext>
            </a:extLst>
          </p:cNvPr>
          <p:cNvGrpSpPr/>
          <p:nvPr/>
        </p:nvGrpSpPr>
        <p:grpSpPr>
          <a:xfrm>
            <a:off x="6067390" y="1513438"/>
            <a:ext cx="220832" cy="193228"/>
            <a:chOff x="0" y="0"/>
            <a:chExt cx="812800" cy="711200"/>
          </a:xfrm>
        </p:grpSpPr>
        <p:sp>
          <p:nvSpPr>
            <p:cNvPr id="53" name="Freeform 66">
              <a:extLst>
                <a:ext uri="{FF2B5EF4-FFF2-40B4-BE49-F238E27FC236}">
                  <a16:creationId xmlns:a16="http://schemas.microsoft.com/office/drawing/2014/main" id="{3B17C94E-0FEC-2076-A971-80F1026A9134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TextBox 67">
              <a:extLst>
                <a:ext uri="{FF2B5EF4-FFF2-40B4-BE49-F238E27FC236}">
                  <a16:creationId xmlns:a16="http://schemas.microsoft.com/office/drawing/2014/main" id="{52852E10-AC1F-3119-BF0A-65D87DA45ADE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5" name="Group 65">
            <a:extLst>
              <a:ext uri="{FF2B5EF4-FFF2-40B4-BE49-F238E27FC236}">
                <a16:creationId xmlns:a16="http://schemas.microsoft.com/office/drawing/2014/main" id="{B7B72392-6B35-9DE1-5BFF-EB9CB1CF1AAD}"/>
              </a:ext>
            </a:extLst>
          </p:cNvPr>
          <p:cNvGrpSpPr/>
          <p:nvPr/>
        </p:nvGrpSpPr>
        <p:grpSpPr>
          <a:xfrm>
            <a:off x="7659801" y="1536893"/>
            <a:ext cx="220832" cy="193228"/>
            <a:chOff x="0" y="0"/>
            <a:chExt cx="812800" cy="711200"/>
          </a:xfrm>
        </p:grpSpPr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4FA5B58D-7295-AC8E-6685-06BCF02E04E9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TextBox 67">
              <a:extLst>
                <a:ext uri="{FF2B5EF4-FFF2-40B4-BE49-F238E27FC236}">
                  <a16:creationId xmlns:a16="http://schemas.microsoft.com/office/drawing/2014/main" id="{F164AF27-F038-205E-7FC8-B9E8632F1638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58" name="Group 65">
            <a:extLst>
              <a:ext uri="{FF2B5EF4-FFF2-40B4-BE49-F238E27FC236}">
                <a16:creationId xmlns:a16="http://schemas.microsoft.com/office/drawing/2014/main" id="{04909865-7978-3236-39BD-AF8EE6279179}"/>
              </a:ext>
            </a:extLst>
          </p:cNvPr>
          <p:cNvGrpSpPr/>
          <p:nvPr/>
        </p:nvGrpSpPr>
        <p:grpSpPr>
          <a:xfrm>
            <a:off x="6028140" y="5185098"/>
            <a:ext cx="220832" cy="193228"/>
            <a:chOff x="0" y="0"/>
            <a:chExt cx="812800" cy="711200"/>
          </a:xfrm>
        </p:grpSpPr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30C10CD2-F5D1-812A-4B71-52D76187236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8DD22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7">
              <a:extLst>
                <a:ext uri="{FF2B5EF4-FFF2-40B4-BE49-F238E27FC236}">
                  <a16:creationId xmlns:a16="http://schemas.microsoft.com/office/drawing/2014/main" id="{AD4DC25E-AA54-C17A-32D9-1CC25161A3B0}"/>
                </a:ext>
              </a:extLst>
            </p:cNvPr>
            <p:cNvSpPr txBox="1"/>
            <p:nvPr/>
          </p:nvSpPr>
          <p:spPr>
            <a:xfrm>
              <a:off x="127000" y="301625"/>
              <a:ext cx="558800" cy="358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grpSp>
        <p:nvGrpSpPr>
          <p:cNvPr id="68" name="Group 62">
            <a:extLst>
              <a:ext uri="{FF2B5EF4-FFF2-40B4-BE49-F238E27FC236}">
                <a16:creationId xmlns:a16="http://schemas.microsoft.com/office/drawing/2014/main" id="{3423E332-9E6C-0255-028F-6A1A2403DD40}"/>
              </a:ext>
            </a:extLst>
          </p:cNvPr>
          <p:cNvGrpSpPr/>
          <p:nvPr/>
        </p:nvGrpSpPr>
        <p:grpSpPr>
          <a:xfrm>
            <a:off x="6994132" y="4627861"/>
            <a:ext cx="349815" cy="3405891"/>
            <a:chOff x="-357416" y="0"/>
            <a:chExt cx="1170216" cy="11393528"/>
          </a:xfrm>
        </p:grpSpPr>
        <p:sp>
          <p:nvSpPr>
            <p:cNvPr id="73" name="Freeform 63">
              <a:extLst>
                <a:ext uri="{FF2B5EF4-FFF2-40B4-BE49-F238E27FC236}">
                  <a16:creationId xmlns:a16="http://schemas.microsoft.com/office/drawing/2014/main" id="{936E63D5-A920-1643-4344-B0577F2D4C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7AB2C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Box 64">
              <a:extLst>
                <a:ext uri="{FF2B5EF4-FFF2-40B4-BE49-F238E27FC236}">
                  <a16:creationId xmlns:a16="http://schemas.microsoft.com/office/drawing/2014/main" id="{EA03D80D-93C1-5185-7E2E-7E5AB5FBCE86}"/>
                </a:ext>
              </a:extLst>
            </p:cNvPr>
            <p:cNvSpPr txBox="1"/>
            <p:nvPr/>
          </p:nvSpPr>
          <p:spPr>
            <a:xfrm>
              <a:off x="-357416" y="10704552"/>
              <a:ext cx="660401" cy="68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79"/>
                </a:lnSpc>
              </a:pPr>
              <a:endParaRPr/>
            </a:p>
          </p:txBody>
        </p:sp>
      </p:grpSp>
      <p:pic>
        <p:nvPicPr>
          <p:cNvPr id="76" name="Graphic 75" descr="Palette with solid fill">
            <a:extLst>
              <a:ext uri="{FF2B5EF4-FFF2-40B4-BE49-F238E27FC236}">
                <a16:creationId xmlns:a16="http://schemas.microsoft.com/office/drawing/2014/main" id="{B31684D5-96D6-9A21-8ED0-8482E548E1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28768" y="6348138"/>
            <a:ext cx="585566" cy="585566"/>
          </a:xfrm>
          <a:prstGeom prst="rect">
            <a:avLst/>
          </a:prstGeom>
        </p:spPr>
      </p:pic>
      <p:pic>
        <p:nvPicPr>
          <p:cNvPr id="78" name="Graphic 77" descr="Paint brush outline">
            <a:extLst>
              <a:ext uri="{FF2B5EF4-FFF2-40B4-BE49-F238E27FC236}">
                <a16:creationId xmlns:a16="http://schemas.microsoft.com/office/drawing/2014/main" id="{D56D2A33-F9F8-D36B-F807-13A6CE68AD7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191409" y="6485786"/>
            <a:ext cx="585566" cy="585566"/>
          </a:xfrm>
          <a:prstGeom prst="rect">
            <a:avLst/>
          </a:prstGeom>
        </p:spPr>
      </p:pic>
      <p:pic>
        <p:nvPicPr>
          <p:cNvPr id="80" name="Graphic 79" descr="Domino Tile with solid fill">
            <a:extLst>
              <a:ext uri="{FF2B5EF4-FFF2-40B4-BE49-F238E27FC236}">
                <a16:creationId xmlns:a16="http://schemas.microsoft.com/office/drawing/2014/main" id="{6BEA5DB7-2E2B-4190-5CDD-9AAA4A6E11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22107" y="6827378"/>
            <a:ext cx="552454" cy="552454"/>
          </a:xfrm>
          <a:prstGeom prst="rect">
            <a:avLst/>
          </a:prstGeom>
        </p:spPr>
      </p:pic>
      <p:pic>
        <p:nvPicPr>
          <p:cNvPr id="82" name="Graphic 81" descr="Tic Tac Toe with solid fill">
            <a:extLst>
              <a:ext uri="{FF2B5EF4-FFF2-40B4-BE49-F238E27FC236}">
                <a16:creationId xmlns:a16="http://schemas.microsoft.com/office/drawing/2014/main" id="{9E080D72-D210-7C2D-D825-251FFFC23D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858148" y="6608615"/>
            <a:ext cx="552454" cy="552454"/>
          </a:xfrm>
          <a:prstGeom prst="rect">
            <a:avLst/>
          </a:prstGeom>
        </p:spPr>
      </p:pic>
      <p:pic>
        <p:nvPicPr>
          <p:cNvPr id="83" name="Picture 82" descr="An orange person walking towards an arrow&#10;&#10;Description automatically generated">
            <a:extLst>
              <a:ext uri="{FF2B5EF4-FFF2-40B4-BE49-F238E27FC236}">
                <a16:creationId xmlns:a16="http://schemas.microsoft.com/office/drawing/2014/main" id="{163DDDEE-5BA1-D115-A380-9C6126A2C5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9277" y="7124578"/>
            <a:ext cx="672091" cy="323742"/>
          </a:xfrm>
          <a:prstGeom prst="rect">
            <a:avLst/>
          </a:prstGeom>
        </p:spPr>
      </p:pic>
      <p:pic>
        <p:nvPicPr>
          <p:cNvPr id="51" name="Picture 50" descr="A person climbing a ladder to a heart&#10;&#10;Description automatically generated">
            <a:extLst>
              <a:ext uri="{FF2B5EF4-FFF2-40B4-BE49-F238E27FC236}">
                <a16:creationId xmlns:a16="http://schemas.microsoft.com/office/drawing/2014/main" id="{5D2EAD81-87BE-1B6F-CDDB-DEEDE4DE6BC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6902" y="6621449"/>
            <a:ext cx="464513" cy="44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25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EB63A1E2B0A43B803C23E62A33D0E" ma:contentTypeVersion="" ma:contentTypeDescription="Create a new document." ma:contentTypeScope="" ma:versionID="51eba63fcdbfc2b220dcb1461b28a2a2">
  <xsd:schema xmlns:xsd="http://www.w3.org/2001/XMLSchema" xmlns:xs="http://www.w3.org/2001/XMLSchema" xmlns:p="http://schemas.microsoft.com/office/2006/metadata/properties" xmlns:ns2="58C8E540-CDFE-4713-BFF0-4351D38ADE9D" xmlns:ns3="4d30bb2a-f321-43c9-acb7-6f415d4a716e" xmlns:ns4="58c8e540-cdfe-4713-bff0-4351d38ade9d" xmlns:ns5="0a6be467-e76b-4869-981c-41fd8dac8726" targetNamespace="http://schemas.microsoft.com/office/2006/metadata/properties" ma:root="true" ma:fieldsID="da28d02869152019d728ace0375ba34e" ns2:_="" ns3:_="" ns4:_="" ns5:_="">
    <xsd:import namespace="58C8E540-CDFE-4713-BFF0-4351D38ADE9D"/>
    <xsd:import namespace="4d30bb2a-f321-43c9-acb7-6f415d4a716e"/>
    <xsd:import namespace="58c8e540-cdfe-4713-bff0-4351d38ade9d"/>
    <xsd:import namespace="0a6be467-e76b-4869-981c-41fd8dac87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Number" minOccurs="0"/>
                <xsd:element ref="ns4:MediaLengthInSeconds" minOccurs="0"/>
                <xsd:element ref="ns4:lcf76f155ced4ddcb4097134ff3c332f" minOccurs="0"/>
                <xsd:element ref="ns5:TaxCatchAll" minOccurs="0"/>
                <xsd:element ref="ns4:MediaServiceSearchProperties" minOccurs="0"/>
                <xsd:element ref="ns4:MediaServiceObjectDetectorVersions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0bb2a-f321-43c9-acb7-6f415d4a7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c8e540-cdfe-4713-bff0-4351d38ade9d" elementFormDefault="qualified">
    <xsd:import namespace="http://schemas.microsoft.com/office/2006/documentManagement/types"/>
    <xsd:import namespace="http://schemas.microsoft.com/office/infopath/2007/PartnerControls"/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umber" ma:index="20" nillable="true" ma:displayName="Number" ma:format="Dropdown" ma:internalName="Number" ma:percentage="FALSE">
      <xsd:simpleType>
        <xsd:restriction base="dms:Number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a722410-03a9-4718-9392-c4089ca5a5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6be467-e76b-4869-981c-41fd8dac8726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be8a2237-55ea-4d70-868f-dd5aeff31326}" ma:internalName="TaxCatchAll" ma:showField="CatchAllData" ma:web="0a6be467-e76b-4869-981c-41fd8dac87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a6be467-e76b-4869-981c-41fd8dac8726" xsi:nil="true"/>
    <lcf76f155ced4ddcb4097134ff3c332f xmlns="58c8e540-cdfe-4713-bff0-4351d38ade9d">
      <Terms xmlns="http://schemas.microsoft.com/office/infopath/2007/PartnerControls"/>
    </lcf76f155ced4ddcb4097134ff3c332f>
    <Number xmlns="58c8e540-cdfe-4713-bff0-4351d38ade9d" xsi:nil="true"/>
  </documentManagement>
</p:properties>
</file>

<file path=customXml/itemProps1.xml><?xml version="1.0" encoding="utf-8"?>
<ds:datastoreItem xmlns:ds="http://schemas.openxmlformats.org/officeDocument/2006/customXml" ds:itemID="{EE53B0B3-0F5A-401C-97A3-2E7FE5C385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D5AFD8-BBFD-4D4E-B233-18D79FDE53AB}"/>
</file>

<file path=customXml/itemProps3.xml><?xml version="1.0" encoding="utf-8"?>
<ds:datastoreItem xmlns:ds="http://schemas.openxmlformats.org/officeDocument/2006/customXml" ds:itemID="{12D4F630-F244-4249-A1DD-CAF66701C44D}">
  <ds:schemaRefs>
    <ds:schemaRef ds:uri="21fe2dc5-e687-4b08-a992-8b5ade4d5474"/>
    <ds:schemaRef ds:uri="39022ca7-da8b-462c-ac53-cf911d2e7c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1604</TotalTime>
  <Words>1302</Words>
  <Application>Microsoft Office PowerPoint</Application>
  <PresentationFormat>Custom</PresentationFormat>
  <Paragraphs>369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DM Sans Bold</vt:lpstr>
      <vt:lpstr>DM Sans</vt:lpstr>
      <vt:lpstr>Aptos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CFO Activity Schedule TEMPLATE</dc:title>
  <dc:creator>Bennett, Natalie (Growth Company)</dc:creator>
  <cp:lastModifiedBy>Higgins, Teigan (Growth Company)</cp:lastModifiedBy>
  <cp:revision>15</cp:revision>
  <dcterms:created xsi:type="dcterms:W3CDTF">2006-08-16T00:00:00Z</dcterms:created>
  <dcterms:modified xsi:type="dcterms:W3CDTF">2025-08-20T09:21:32Z</dcterms:modified>
  <dc:identifier>DAFxy3nWgJM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0x010100EE0EB63A1E2B0A43B803C23E62A33D0E</vt:lpwstr>
  </property>
  <property fmtid="{D5CDD505-2E9C-101B-9397-08002B2CF9AE}" pid="3" name="MediaServiceImageTags">
    <vt:lpwstr/>
  </property>
</Properties>
</file>