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61" r:id="rId5"/>
    <p:sldId id="265" r:id="rId6"/>
    <p:sldId id="266" r:id="rId7"/>
    <p:sldId id="262" r:id="rId8"/>
  </p:sldIdLst>
  <p:sldSz cx="10693400" cy="7556500"/>
  <p:notesSz cx="6797675" cy="9926638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2795D-7FA0-4695-8AD8-D74F41677D6F}" v="10" dt="2025-05-22T10:26:25.996"/>
    <p1510:client id="{E4EC79AA-4C0B-4F62-83A9-BA9546459BE7}" v="9" dt="2025-05-21T14:13:08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60" y="1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nett, Natalie (Growth Company)" userId="cc2eaed6-ca41-464a-8af2-707b48ee864e" providerId="ADAL" clId="{24C4737A-6424-4C44-ACCA-16571283E2DE}"/>
    <pc:docChg chg="custSel delSld modSld">
      <pc:chgData name="Bennett, Natalie (Growth Company)" userId="cc2eaed6-ca41-464a-8af2-707b48ee864e" providerId="ADAL" clId="{24C4737A-6424-4C44-ACCA-16571283E2DE}" dt="2025-04-24T07:38:57.831" v="477" actId="1076"/>
      <pc:docMkLst>
        <pc:docMk/>
      </pc:docMkLst>
      <pc:sldChg chg="addSp delSp modSp mod">
        <pc:chgData name="Bennett, Natalie (Growth Company)" userId="cc2eaed6-ca41-464a-8af2-707b48ee864e" providerId="ADAL" clId="{24C4737A-6424-4C44-ACCA-16571283E2DE}" dt="2025-04-24T07:34:06.982" v="444" actId="20577"/>
        <pc:sldMkLst>
          <pc:docMk/>
          <pc:sldMk cId="3168401456" sldId="257"/>
        </pc:sldMkLst>
      </pc:sldChg>
      <pc:sldChg chg="del">
        <pc:chgData name="Bennett, Natalie (Growth Company)" userId="cc2eaed6-ca41-464a-8af2-707b48ee864e" providerId="ADAL" clId="{24C4737A-6424-4C44-ACCA-16571283E2DE}" dt="2025-04-17T16:03:54.115" v="131" actId="2696"/>
        <pc:sldMkLst>
          <pc:docMk/>
          <pc:sldMk cId="2308224161" sldId="258"/>
        </pc:sldMkLst>
      </pc:sldChg>
      <pc:sldChg chg="delSp modSp mod">
        <pc:chgData name="Bennett, Natalie (Growth Company)" userId="cc2eaed6-ca41-464a-8af2-707b48ee864e" providerId="ADAL" clId="{24C4737A-6424-4C44-ACCA-16571283E2DE}" dt="2025-04-24T07:38:13.730" v="472" actId="14734"/>
        <pc:sldMkLst>
          <pc:docMk/>
          <pc:sldMk cId="1854145388" sldId="259"/>
        </pc:sldMkLst>
      </pc:sldChg>
      <pc:sldChg chg="addSp delSp modSp mod">
        <pc:chgData name="Bennett, Natalie (Growth Company)" userId="cc2eaed6-ca41-464a-8af2-707b48ee864e" providerId="ADAL" clId="{24C4737A-6424-4C44-ACCA-16571283E2DE}" dt="2025-04-24T07:38:57.831" v="477" actId="1076"/>
        <pc:sldMkLst>
          <pc:docMk/>
          <pc:sldMk cId="3955495334" sldId="260"/>
        </pc:sldMkLst>
      </pc:sldChg>
      <pc:sldChg chg="addSp modSp mod">
        <pc:chgData name="Bennett, Natalie (Growth Company)" userId="cc2eaed6-ca41-464a-8af2-707b48ee864e" providerId="ADAL" clId="{24C4737A-6424-4C44-ACCA-16571283E2DE}" dt="2025-04-24T07:34:25.355" v="445" actId="1076"/>
        <pc:sldMkLst>
          <pc:docMk/>
          <pc:sldMk cId="4037666853" sldId="261"/>
        </pc:sldMkLst>
        <pc:spChg chg="mod">
          <ac:chgData name="Bennett, Natalie (Growth Company)" userId="cc2eaed6-ca41-464a-8af2-707b48ee864e" providerId="ADAL" clId="{24C4737A-6424-4C44-ACCA-16571283E2DE}" dt="2025-04-17T16:27:43.066" v="331" actId="20577"/>
          <ac:spMkLst>
            <pc:docMk/>
            <pc:sldMk cId="4037666853" sldId="261"/>
            <ac:spMk id="8" creationId="{CAC084D6-F5E5-6B52-F9D9-8C2818D8D573}"/>
          </ac:spMkLst>
        </pc:spChg>
        <pc:grpChg chg="mod">
          <ac:chgData name="Bennett, Natalie (Growth Company)" userId="cc2eaed6-ca41-464a-8af2-707b48ee864e" providerId="ADAL" clId="{24C4737A-6424-4C44-ACCA-16571283E2DE}" dt="2025-04-24T07:34:25.355" v="445" actId="1076"/>
          <ac:grpSpMkLst>
            <pc:docMk/>
            <pc:sldMk cId="4037666853" sldId="261"/>
            <ac:grpSpMk id="24" creationId="{C2CF1CD3-2CE5-FF7E-F955-369B88793BF2}"/>
          </ac:grpSpMkLst>
        </pc:grpChg>
        <pc:graphicFrameChg chg="modGraphic">
          <ac:chgData name="Bennett, Natalie (Growth Company)" userId="cc2eaed6-ca41-464a-8af2-707b48ee864e" providerId="ADAL" clId="{24C4737A-6424-4C44-ACCA-16571283E2DE}" dt="2025-04-17T16:05:24.117" v="200" actId="20577"/>
          <ac:graphicFrameMkLst>
            <pc:docMk/>
            <pc:sldMk cId="4037666853" sldId="261"/>
            <ac:graphicFrameMk id="2" creationId="{FB57EA15-103F-81E4-5E23-E1382DEA90BB}"/>
          </ac:graphicFrameMkLst>
        </pc:graphicFrameChg>
        <pc:picChg chg="add mod">
          <ac:chgData name="Bennett, Natalie (Growth Company)" userId="cc2eaed6-ca41-464a-8af2-707b48ee864e" providerId="ADAL" clId="{24C4737A-6424-4C44-ACCA-16571283E2DE}" dt="2025-04-17T16:07:24.626" v="229" actId="1076"/>
          <ac:picMkLst>
            <pc:docMk/>
            <pc:sldMk cId="4037666853" sldId="261"/>
            <ac:picMk id="9" creationId="{4C6A25AC-FE3F-113B-14B8-D98017892256}"/>
          </ac:picMkLst>
        </pc:picChg>
        <pc:picChg chg="add mod">
          <ac:chgData name="Bennett, Natalie (Growth Company)" userId="cc2eaed6-ca41-464a-8af2-707b48ee864e" providerId="ADAL" clId="{24C4737A-6424-4C44-ACCA-16571283E2DE}" dt="2025-04-17T16:07:53.097" v="232" actId="1076"/>
          <ac:picMkLst>
            <pc:docMk/>
            <pc:sldMk cId="4037666853" sldId="261"/>
            <ac:picMk id="12" creationId="{57472CB3-53B8-070A-7B6D-D50D4FA01198}"/>
          </ac:picMkLst>
        </pc:picChg>
      </pc:sldChg>
    </pc:docChg>
  </pc:docChgLst>
  <pc:docChgLst>
    <pc:chgData name="Higgins, Teigan (Growth Company)" userId="6b977de3-eeb6-4d36-aa47-2111edbf69f3" providerId="ADAL" clId="{9DB2795D-7FA0-4695-8AD8-D74F41677D6F}"/>
    <pc:docChg chg="undo custSel delSld modSld">
      <pc:chgData name="Higgins, Teigan (Growth Company)" userId="6b977de3-eeb6-4d36-aa47-2111edbf69f3" providerId="ADAL" clId="{9DB2795D-7FA0-4695-8AD8-D74F41677D6F}" dt="2025-05-22T08:12:49.278" v="245" actId="20577"/>
      <pc:docMkLst>
        <pc:docMk/>
      </pc:docMkLst>
      <pc:sldChg chg="modSp mod">
        <pc:chgData name="Higgins, Teigan (Growth Company)" userId="6b977de3-eeb6-4d36-aa47-2111edbf69f3" providerId="ADAL" clId="{9DB2795D-7FA0-4695-8AD8-D74F41677D6F}" dt="2025-05-22T08:08:21.647" v="103" actId="1076"/>
        <pc:sldMkLst>
          <pc:docMk/>
          <pc:sldMk cId="4037666853" sldId="261"/>
        </pc:sldMkLst>
        <pc:graphicFrameChg chg="modGraphic">
          <ac:chgData name="Higgins, Teigan (Growth Company)" userId="6b977de3-eeb6-4d36-aa47-2111edbf69f3" providerId="ADAL" clId="{9DB2795D-7FA0-4695-8AD8-D74F41677D6F}" dt="2025-05-22T07:34:48.441" v="3" actId="20577"/>
          <ac:graphicFrameMkLst>
            <pc:docMk/>
            <pc:sldMk cId="4037666853" sldId="261"/>
            <ac:graphicFrameMk id="2" creationId="{FB57EA15-103F-81E4-5E23-E1382DEA90BB}"/>
          </ac:graphicFrameMkLst>
        </pc:graphicFrameChg>
        <pc:picChg chg="mod">
          <ac:chgData name="Higgins, Teigan (Growth Company)" userId="6b977de3-eeb6-4d36-aa47-2111edbf69f3" providerId="ADAL" clId="{9DB2795D-7FA0-4695-8AD8-D74F41677D6F}" dt="2025-05-22T08:08:21.647" v="103" actId="1076"/>
          <ac:picMkLst>
            <pc:docMk/>
            <pc:sldMk cId="4037666853" sldId="261"/>
            <ac:picMk id="9" creationId="{4C6A25AC-FE3F-113B-14B8-D98017892256}"/>
          </ac:picMkLst>
        </pc:picChg>
      </pc:sldChg>
      <pc:sldChg chg="delSp modSp mod">
        <pc:chgData name="Higgins, Teigan (Growth Company)" userId="6b977de3-eeb6-4d36-aa47-2111edbf69f3" providerId="ADAL" clId="{9DB2795D-7FA0-4695-8AD8-D74F41677D6F}" dt="2025-05-22T08:12:49.278" v="245" actId="20577"/>
        <pc:sldMkLst>
          <pc:docMk/>
          <pc:sldMk cId="1501923713" sldId="262"/>
        </pc:sldMkLst>
        <pc:grpChg chg="del">
          <ac:chgData name="Higgins, Teigan (Growth Company)" userId="6b977de3-eeb6-4d36-aa47-2111edbf69f3" providerId="ADAL" clId="{9DB2795D-7FA0-4695-8AD8-D74F41677D6F}" dt="2025-05-22T08:09:17.298" v="168" actId="478"/>
          <ac:grpSpMkLst>
            <pc:docMk/>
            <pc:sldMk cId="1501923713" sldId="262"/>
            <ac:grpSpMk id="16" creationId="{27908322-4ADB-A1FE-07E3-6242AECE9D1A}"/>
          </ac:grpSpMkLst>
        </pc:grpChg>
        <pc:grpChg chg="del">
          <ac:chgData name="Higgins, Teigan (Growth Company)" userId="6b977de3-eeb6-4d36-aa47-2111edbf69f3" providerId="ADAL" clId="{9DB2795D-7FA0-4695-8AD8-D74F41677D6F}" dt="2025-05-22T08:09:16.352" v="167" actId="478"/>
          <ac:grpSpMkLst>
            <pc:docMk/>
            <pc:sldMk cId="1501923713" sldId="262"/>
            <ac:grpSpMk id="24" creationId="{E1A2944A-F018-0BDD-2654-9F37E0AAE50C}"/>
          </ac:grpSpMkLst>
        </pc:grpChg>
        <pc:grpChg chg="del">
          <ac:chgData name="Higgins, Teigan (Growth Company)" userId="6b977de3-eeb6-4d36-aa47-2111edbf69f3" providerId="ADAL" clId="{9DB2795D-7FA0-4695-8AD8-D74F41677D6F}" dt="2025-05-22T08:09:14.886" v="165" actId="478"/>
          <ac:grpSpMkLst>
            <pc:docMk/>
            <pc:sldMk cId="1501923713" sldId="262"/>
            <ac:grpSpMk id="55" creationId="{99D4D0F5-622E-B461-57D4-FCDED0BB3FA4}"/>
          </ac:grpSpMkLst>
        </pc:grpChg>
        <pc:grpChg chg="del">
          <ac:chgData name="Higgins, Teigan (Growth Company)" userId="6b977de3-eeb6-4d36-aa47-2111edbf69f3" providerId="ADAL" clId="{9DB2795D-7FA0-4695-8AD8-D74F41677D6F}" dt="2025-05-22T08:09:15.640" v="166" actId="478"/>
          <ac:grpSpMkLst>
            <pc:docMk/>
            <pc:sldMk cId="1501923713" sldId="262"/>
            <ac:grpSpMk id="60" creationId="{844844E0-FFA6-6B9E-46CD-876D6F72A63C}"/>
          </ac:grpSpMkLst>
        </pc:grpChg>
        <pc:graphicFrameChg chg="mod modGraphic">
          <ac:chgData name="Higgins, Teigan (Growth Company)" userId="6b977de3-eeb6-4d36-aa47-2111edbf69f3" providerId="ADAL" clId="{9DB2795D-7FA0-4695-8AD8-D74F41677D6F}" dt="2025-05-22T08:12:49.278" v="245" actId="20577"/>
          <ac:graphicFrameMkLst>
            <pc:docMk/>
            <pc:sldMk cId="1501923713" sldId="262"/>
            <ac:graphicFrameMk id="2" creationId="{A5CB8E06-8605-8284-E85B-7A54380686D5}"/>
          </ac:graphicFrameMkLst>
        </pc:graphicFrameChg>
        <pc:picChg chg="mod">
          <ac:chgData name="Higgins, Teigan (Growth Company)" userId="6b977de3-eeb6-4d36-aa47-2111edbf69f3" providerId="ADAL" clId="{9DB2795D-7FA0-4695-8AD8-D74F41677D6F}" dt="2025-05-22T08:11:04.561" v="198" actId="1076"/>
          <ac:picMkLst>
            <pc:docMk/>
            <pc:sldMk cId="1501923713" sldId="262"/>
            <ac:picMk id="6" creationId="{A2FC90A5-A511-6CAC-8A4A-61C058DA40C1}"/>
          </ac:picMkLst>
        </pc:picChg>
        <pc:picChg chg="mod">
          <ac:chgData name="Higgins, Teigan (Growth Company)" userId="6b977de3-eeb6-4d36-aa47-2111edbf69f3" providerId="ADAL" clId="{9DB2795D-7FA0-4695-8AD8-D74F41677D6F}" dt="2025-05-22T08:11:02.198" v="197" actId="1076"/>
          <ac:picMkLst>
            <pc:docMk/>
            <pc:sldMk cId="1501923713" sldId="262"/>
            <ac:picMk id="11" creationId="{34F1F241-037A-4584-C1A4-DDCD6AE3F133}"/>
          </ac:picMkLst>
        </pc:picChg>
        <pc:picChg chg="mod">
          <ac:chgData name="Higgins, Teigan (Growth Company)" userId="6b977de3-eeb6-4d36-aa47-2111edbf69f3" providerId="ADAL" clId="{9DB2795D-7FA0-4695-8AD8-D74F41677D6F}" dt="2025-05-22T08:11:31.104" v="208" actId="1076"/>
          <ac:picMkLst>
            <pc:docMk/>
            <pc:sldMk cId="1501923713" sldId="262"/>
            <ac:picMk id="53" creationId="{5D812A88-DE01-B433-9827-BFC15A95D820}"/>
          </ac:picMkLst>
        </pc:picChg>
        <pc:picChg chg="mod">
          <ac:chgData name="Higgins, Teigan (Growth Company)" userId="6b977de3-eeb6-4d36-aa47-2111edbf69f3" providerId="ADAL" clId="{9DB2795D-7FA0-4695-8AD8-D74F41677D6F}" dt="2025-05-22T08:11:36.483" v="210" actId="1076"/>
          <ac:picMkLst>
            <pc:docMk/>
            <pc:sldMk cId="1501923713" sldId="262"/>
            <ac:picMk id="91" creationId="{7BBB800A-5449-EA41-DBCF-15EAF18513F0}"/>
          </ac:picMkLst>
        </pc:picChg>
        <pc:picChg chg="mod">
          <ac:chgData name="Higgins, Teigan (Growth Company)" userId="6b977de3-eeb6-4d36-aa47-2111edbf69f3" providerId="ADAL" clId="{9DB2795D-7FA0-4695-8AD8-D74F41677D6F}" dt="2025-05-22T08:11:06.910" v="199" actId="1076"/>
          <ac:picMkLst>
            <pc:docMk/>
            <pc:sldMk cId="1501923713" sldId="262"/>
            <ac:picMk id="93" creationId="{26ABA2FD-90FC-E352-A039-379E08167467}"/>
          </ac:picMkLst>
        </pc:picChg>
        <pc:picChg chg="mod">
          <ac:chgData name="Higgins, Teigan (Growth Company)" userId="6b977de3-eeb6-4d36-aa47-2111edbf69f3" providerId="ADAL" clId="{9DB2795D-7FA0-4695-8AD8-D74F41677D6F}" dt="2025-05-22T08:11:12.703" v="203" actId="1076"/>
          <ac:picMkLst>
            <pc:docMk/>
            <pc:sldMk cId="1501923713" sldId="262"/>
            <ac:picMk id="95" creationId="{36E07EA0-4C27-65B6-6F90-1D8A6BC8E7EE}"/>
          </ac:picMkLst>
        </pc:picChg>
      </pc:sldChg>
      <pc:sldChg chg="modSp mod">
        <pc:chgData name="Higgins, Teigan (Growth Company)" userId="6b977de3-eeb6-4d36-aa47-2111edbf69f3" providerId="ADAL" clId="{9DB2795D-7FA0-4695-8AD8-D74F41677D6F}" dt="2025-05-22T08:12:26.756" v="225" actId="20577"/>
        <pc:sldMkLst>
          <pc:docMk/>
          <pc:sldMk cId="684809809" sldId="265"/>
        </pc:sldMkLst>
        <pc:graphicFrameChg chg="mod modGraphic">
          <ac:chgData name="Higgins, Teigan (Growth Company)" userId="6b977de3-eeb6-4d36-aa47-2111edbf69f3" providerId="ADAL" clId="{9DB2795D-7FA0-4695-8AD8-D74F41677D6F}" dt="2025-05-22T08:12:26.756" v="225" actId="20577"/>
          <ac:graphicFrameMkLst>
            <pc:docMk/>
            <pc:sldMk cId="684809809" sldId="265"/>
            <ac:graphicFrameMk id="2" creationId="{01C0783E-C829-60D1-7693-0614EE841B9E}"/>
          </ac:graphicFrameMkLst>
        </pc:graphicFrameChg>
      </pc:sldChg>
      <pc:sldChg chg="delSp modSp mod">
        <pc:chgData name="Higgins, Teigan (Growth Company)" userId="6b977de3-eeb6-4d36-aa47-2111edbf69f3" providerId="ADAL" clId="{9DB2795D-7FA0-4695-8AD8-D74F41677D6F}" dt="2025-05-22T08:07:30.010" v="102" actId="1076"/>
        <pc:sldMkLst>
          <pc:docMk/>
          <pc:sldMk cId="1028796986" sldId="266"/>
        </pc:sldMkLst>
        <pc:spChg chg="mod">
          <ac:chgData name="Higgins, Teigan (Growth Company)" userId="6b977de3-eeb6-4d36-aa47-2111edbf69f3" providerId="ADAL" clId="{9DB2795D-7FA0-4695-8AD8-D74F41677D6F}" dt="2025-05-22T08:07:24.993" v="100" actId="1076"/>
          <ac:spMkLst>
            <pc:docMk/>
            <pc:sldMk cId="1028796986" sldId="266"/>
            <ac:spMk id="39" creationId="{DBC1C154-6EBE-781C-DC6E-60DCB1DFA22B}"/>
          </ac:spMkLst>
        </pc:spChg>
        <pc:spChg chg="mod">
          <ac:chgData name="Higgins, Teigan (Growth Company)" userId="6b977de3-eeb6-4d36-aa47-2111edbf69f3" providerId="ADAL" clId="{9DB2795D-7FA0-4695-8AD8-D74F41677D6F}" dt="2025-05-22T08:07:21.917" v="99" actId="1076"/>
          <ac:spMkLst>
            <pc:docMk/>
            <pc:sldMk cId="1028796986" sldId="266"/>
            <ac:spMk id="40" creationId="{1C787C24-0334-6340-4323-BC6AC16AC558}"/>
          </ac:spMkLst>
        </pc:spChg>
        <pc:grpChg chg="mod">
          <ac:chgData name="Higgins, Teigan (Growth Company)" userId="6b977de3-eeb6-4d36-aa47-2111edbf69f3" providerId="ADAL" clId="{9DB2795D-7FA0-4695-8AD8-D74F41677D6F}" dt="2025-05-22T08:07:30.010" v="102" actId="1076"/>
          <ac:grpSpMkLst>
            <pc:docMk/>
            <pc:sldMk cId="1028796986" sldId="266"/>
            <ac:grpSpMk id="55" creationId="{4BAD5343-51DE-C01A-FD1D-98CB56DC92FA}"/>
          </ac:grpSpMkLst>
        </pc:grpChg>
        <pc:grpChg chg="mod">
          <ac:chgData name="Higgins, Teigan (Growth Company)" userId="6b977de3-eeb6-4d36-aa47-2111edbf69f3" providerId="ADAL" clId="{9DB2795D-7FA0-4695-8AD8-D74F41677D6F}" dt="2025-05-22T08:07:27.429" v="101" actId="1076"/>
          <ac:grpSpMkLst>
            <pc:docMk/>
            <pc:sldMk cId="1028796986" sldId="266"/>
            <ac:grpSpMk id="99" creationId="{E9A8D979-C273-5B56-3D4C-AFA076033FCF}"/>
          </ac:grpSpMkLst>
        </pc:grpChg>
        <pc:graphicFrameChg chg="mod modGraphic">
          <ac:chgData name="Higgins, Teigan (Growth Company)" userId="6b977de3-eeb6-4d36-aa47-2111edbf69f3" providerId="ADAL" clId="{9DB2795D-7FA0-4695-8AD8-D74F41677D6F}" dt="2025-05-22T08:07:11.163" v="96" actId="20577"/>
          <ac:graphicFrameMkLst>
            <pc:docMk/>
            <pc:sldMk cId="1028796986" sldId="266"/>
            <ac:graphicFrameMk id="2" creationId="{5BD43A36-BF9F-F265-9705-76C1385B0EA7}"/>
          </ac:graphicFrameMkLst>
        </pc:graphicFrameChg>
        <pc:picChg chg="mod">
          <ac:chgData name="Higgins, Teigan (Growth Company)" userId="6b977de3-eeb6-4d36-aa47-2111edbf69f3" providerId="ADAL" clId="{9DB2795D-7FA0-4695-8AD8-D74F41677D6F}" dt="2025-05-22T08:07:14.157" v="97" actId="1076"/>
          <ac:picMkLst>
            <pc:docMk/>
            <pc:sldMk cId="1028796986" sldId="266"/>
            <ac:picMk id="6" creationId="{B26A6EEA-2982-6B97-B696-08D7763CAB43}"/>
          </ac:picMkLst>
        </pc:picChg>
        <pc:picChg chg="mod">
          <ac:chgData name="Higgins, Teigan (Growth Company)" userId="6b977de3-eeb6-4d36-aa47-2111edbf69f3" providerId="ADAL" clId="{9DB2795D-7FA0-4695-8AD8-D74F41677D6F}" dt="2025-05-22T08:06:46.182" v="82" actId="1076"/>
          <ac:picMkLst>
            <pc:docMk/>
            <pc:sldMk cId="1028796986" sldId="266"/>
            <ac:picMk id="7" creationId="{64B12C98-28C5-7353-5F95-539689D40231}"/>
          </ac:picMkLst>
        </pc:picChg>
        <pc:picChg chg="mod">
          <ac:chgData name="Higgins, Teigan (Growth Company)" userId="6b977de3-eeb6-4d36-aa47-2111edbf69f3" providerId="ADAL" clId="{9DB2795D-7FA0-4695-8AD8-D74F41677D6F}" dt="2025-05-22T08:07:02.899" v="89" actId="1076"/>
          <ac:picMkLst>
            <pc:docMk/>
            <pc:sldMk cId="1028796986" sldId="266"/>
            <ac:picMk id="9" creationId="{AD27BCF0-B085-B253-1DB1-503B6722CF27}"/>
          </ac:picMkLst>
        </pc:picChg>
        <pc:picChg chg="del mod">
          <ac:chgData name="Higgins, Teigan (Growth Company)" userId="6b977de3-eeb6-4d36-aa47-2111edbf69f3" providerId="ADAL" clId="{9DB2795D-7FA0-4695-8AD8-D74F41677D6F}" dt="2025-05-22T08:06:30.812" v="58" actId="478"/>
          <ac:picMkLst>
            <pc:docMk/>
            <pc:sldMk cId="1028796986" sldId="266"/>
            <ac:picMk id="10" creationId="{8C77AACC-3A8A-4FE3-A7F7-22D2BD73E8CE}"/>
          </ac:picMkLst>
        </pc:picChg>
        <pc:picChg chg="mod">
          <ac:chgData name="Higgins, Teigan (Growth Company)" userId="6b977de3-eeb6-4d36-aa47-2111edbf69f3" providerId="ADAL" clId="{9DB2795D-7FA0-4695-8AD8-D74F41677D6F}" dt="2025-05-22T08:07:17.141" v="98" actId="1076"/>
          <ac:picMkLst>
            <pc:docMk/>
            <pc:sldMk cId="1028796986" sldId="266"/>
            <ac:picMk id="36" creationId="{E872FD41-9577-4EBE-1960-21ED2C05DD25}"/>
          </ac:picMkLst>
        </pc:picChg>
      </pc:sldChg>
      <pc:sldChg chg="modSp del mod">
        <pc:chgData name="Higgins, Teigan (Growth Company)" userId="6b977de3-eeb6-4d36-aa47-2111edbf69f3" providerId="ADAL" clId="{9DB2795D-7FA0-4695-8AD8-D74F41677D6F}" dt="2025-05-22T08:12:21.400" v="217" actId="2696"/>
        <pc:sldMkLst>
          <pc:docMk/>
          <pc:sldMk cId="858210196" sldId="267"/>
        </pc:sldMkLst>
        <pc:grpChg chg="mod">
          <ac:chgData name="Higgins, Teigan (Growth Company)" userId="6b977de3-eeb6-4d36-aa47-2111edbf69f3" providerId="ADAL" clId="{9DB2795D-7FA0-4695-8AD8-D74F41677D6F}" dt="2025-05-22T08:11:59.233" v="216" actId="1076"/>
          <ac:grpSpMkLst>
            <pc:docMk/>
            <pc:sldMk cId="858210196" sldId="267"/>
            <ac:grpSpMk id="76" creationId="{DAA2C62C-A736-0DFF-E820-A6DD1AFE8874}"/>
          </ac:grpSpMkLst>
        </pc:grpChg>
        <pc:graphicFrameChg chg="mod modGraphic">
          <ac:chgData name="Higgins, Teigan (Growth Company)" userId="6b977de3-eeb6-4d36-aa47-2111edbf69f3" providerId="ADAL" clId="{9DB2795D-7FA0-4695-8AD8-D74F41677D6F}" dt="2025-05-22T08:11:50.055" v="212" actId="20577"/>
          <ac:graphicFrameMkLst>
            <pc:docMk/>
            <pc:sldMk cId="858210196" sldId="267"/>
            <ac:graphicFrameMk id="2" creationId="{78A66EC6-06BA-D013-83DC-4FBD5491425D}"/>
          </ac:graphicFrameMkLst>
        </pc:graphicFrameChg>
        <pc:picChg chg="mod">
          <ac:chgData name="Higgins, Teigan (Growth Company)" userId="6b977de3-eeb6-4d36-aa47-2111edbf69f3" providerId="ADAL" clId="{9DB2795D-7FA0-4695-8AD8-D74F41677D6F}" dt="2025-05-22T08:11:57.614" v="215" actId="1076"/>
          <ac:picMkLst>
            <pc:docMk/>
            <pc:sldMk cId="858210196" sldId="267"/>
            <ac:picMk id="6" creationId="{1675CC79-A180-3A77-4971-518C76AC5B97}"/>
          </ac:picMkLst>
        </pc:picChg>
        <pc:picChg chg="mod">
          <ac:chgData name="Higgins, Teigan (Growth Company)" userId="6b977de3-eeb6-4d36-aa47-2111edbf69f3" providerId="ADAL" clId="{9DB2795D-7FA0-4695-8AD8-D74F41677D6F}" dt="2025-05-22T08:11:55.417" v="214" actId="1076"/>
          <ac:picMkLst>
            <pc:docMk/>
            <pc:sldMk cId="858210196" sldId="267"/>
            <ac:picMk id="9" creationId="{A8E3F789-3932-402C-CCA3-11835960552B}"/>
          </ac:picMkLst>
        </pc:picChg>
        <pc:picChg chg="mod">
          <ac:chgData name="Higgins, Teigan (Growth Company)" userId="6b977de3-eeb6-4d36-aa47-2111edbf69f3" providerId="ADAL" clId="{9DB2795D-7FA0-4695-8AD8-D74F41677D6F}" dt="2025-05-22T08:11:52.187" v="213" actId="1076"/>
          <ac:picMkLst>
            <pc:docMk/>
            <pc:sldMk cId="858210196" sldId="267"/>
            <ac:picMk id="53" creationId="{A3E6226B-73B7-D252-4705-76E8BE92662E}"/>
          </ac:picMkLst>
        </pc:picChg>
      </pc:sldChg>
    </pc:docChg>
  </pc:docChgLst>
  <pc:docChgLst>
    <pc:chgData name="Bennett, Natalie (Growth Company)" userId="cc2eaed6-ca41-464a-8af2-707b48ee864e" providerId="ADAL" clId="{E4EC79AA-4C0B-4F62-83A9-BA9546459BE7}"/>
    <pc:docChg chg="undo custSel addSld delSld modSld sldOrd">
      <pc:chgData name="Bennett, Natalie (Growth Company)" userId="cc2eaed6-ca41-464a-8af2-707b48ee864e" providerId="ADAL" clId="{E4EC79AA-4C0B-4F62-83A9-BA9546459BE7}" dt="2025-05-22T07:18:07.261" v="612" actId="20577"/>
      <pc:docMkLst>
        <pc:docMk/>
      </pc:docMkLst>
      <pc:sldChg chg="del">
        <pc:chgData name="Bennett, Natalie (Growth Company)" userId="cc2eaed6-ca41-464a-8af2-707b48ee864e" providerId="ADAL" clId="{E4EC79AA-4C0B-4F62-83A9-BA9546459BE7}" dt="2025-05-21T13:49:31.694" v="0" actId="2696"/>
        <pc:sldMkLst>
          <pc:docMk/>
          <pc:sldMk cId="3168401456" sldId="257"/>
        </pc:sldMkLst>
      </pc:sldChg>
      <pc:sldChg chg="modSp del mod">
        <pc:chgData name="Bennett, Natalie (Growth Company)" userId="cc2eaed6-ca41-464a-8af2-707b48ee864e" providerId="ADAL" clId="{E4EC79AA-4C0B-4F62-83A9-BA9546459BE7}" dt="2025-05-21T14:17:24.229" v="480" actId="2696"/>
        <pc:sldMkLst>
          <pc:docMk/>
          <pc:sldMk cId="1854145388" sldId="259"/>
        </pc:sldMkLst>
        <pc:spChg chg="mod">
          <ac:chgData name="Bennett, Natalie (Growth Company)" userId="cc2eaed6-ca41-464a-8af2-707b48ee864e" providerId="ADAL" clId="{E4EC79AA-4C0B-4F62-83A9-BA9546459BE7}" dt="2025-05-21T13:52:52.536" v="109" actId="20577"/>
          <ac:spMkLst>
            <pc:docMk/>
            <pc:sldMk cId="1854145388" sldId="259"/>
            <ac:spMk id="8" creationId="{BFE065B5-BF6F-56E0-5BE6-5864EFA0B48B}"/>
          </ac:spMkLst>
        </pc:spChg>
        <pc:grpChg chg="mod">
          <ac:chgData name="Bennett, Natalie (Growth Company)" userId="cc2eaed6-ca41-464a-8af2-707b48ee864e" providerId="ADAL" clId="{E4EC79AA-4C0B-4F62-83A9-BA9546459BE7}" dt="2025-05-21T14:15:32.364" v="477" actId="1076"/>
          <ac:grpSpMkLst>
            <pc:docMk/>
            <pc:sldMk cId="1854145388" sldId="259"/>
            <ac:grpSpMk id="41" creationId="{B5AFC2B1-F015-159A-F87F-A0083D6514C7}"/>
          </ac:grpSpMkLst>
        </pc:grpChg>
        <pc:grpChg chg="mod">
          <ac:chgData name="Bennett, Natalie (Growth Company)" userId="cc2eaed6-ca41-464a-8af2-707b48ee864e" providerId="ADAL" clId="{E4EC79AA-4C0B-4F62-83A9-BA9546459BE7}" dt="2025-05-21T14:15:28.034" v="476" actId="1076"/>
          <ac:grpSpMkLst>
            <pc:docMk/>
            <pc:sldMk cId="1854145388" sldId="259"/>
            <ac:grpSpMk id="79" creationId="{678E5B1E-9AAA-0278-0415-2733EE06EF92}"/>
          </ac:grpSpMkLst>
        </pc:grpChg>
        <pc:grpChg chg="mod">
          <ac:chgData name="Bennett, Natalie (Growth Company)" userId="cc2eaed6-ca41-464a-8af2-707b48ee864e" providerId="ADAL" clId="{E4EC79AA-4C0B-4F62-83A9-BA9546459BE7}" dt="2025-05-21T14:15:26.172" v="475" actId="1076"/>
          <ac:grpSpMkLst>
            <pc:docMk/>
            <pc:sldMk cId="1854145388" sldId="259"/>
            <ac:grpSpMk id="105" creationId="{97CFAA87-31BF-D143-84CE-025731DFD009}"/>
          </ac:grpSpMkLst>
        </pc:grpChg>
        <pc:graphicFrameChg chg="mod modGraphic">
          <ac:chgData name="Bennett, Natalie (Growth Company)" userId="cc2eaed6-ca41-464a-8af2-707b48ee864e" providerId="ADAL" clId="{E4EC79AA-4C0B-4F62-83A9-BA9546459BE7}" dt="2025-05-21T14:15:14.006" v="474" actId="6549"/>
          <ac:graphicFrameMkLst>
            <pc:docMk/>
            <pc:sldMk cId="1854145388" sldId="259"/>
            <ac:graphicFrameMk id="2" creationId="{4E44B2A2-7716-C7DA-8C89-43C5660189D8}"/>
          </ac:graphicFrameMkLst>
        </pc:graphicFrameChg>
      </pc:sldChg>
      <pc:sldChg chg="del">
        <pc:chgData name="Bennett, Natalie (Growth Company)" userId="cc2eaed6-ca41-464a-8af2-707b48ee864e" providerId="ADAL" clId="{E4EC79AA-4C0B-4F62-83A9-BA9546459BE7}" dt="2025-05-21T13:49:53.810" v="6" actId="2696"/>
        <pc:sldMkLst>
          <pc:docMk/>
          <pc:sldMk cId="3955495334" sldId="260"/>
        </pc:sldMkLst>
      </pc:sldChg>
      <pc:sldChg chg="addSp delSp modSp mod">
        <pc:chgData name="Bennett, Natalie (Growth Company)" userId="cc2eaed6-ca41-464a-8af2-707b48ee864e" providerId="ADAL" clId="{E4EC79AA-4C0B-4F62-83A9-BA9546459BE7}" dt="2025-05-21T14:13:32.082" v="441" actId="20577"/>
        <pc:sldMkLst>
          <pc:docMk/>
          <pc:sldMk cId="4037666853" sldId="261"/>
        </pc:sldMkLst>
        <pc:spChg chg="mod">
          <ac:chgData name="Bennett, Natalie (Growth Company)" userId="cc2eaed6-ca41-464a-8af2-707b48ee864e" providerId="ADAL" clId="{E4EC79AA-4C0B-4F62-83A9-BA9546459BE7}" dt="2025-05-21T14:13:32.082" v="441" actId="20577"/>
          <ac:spMkLst>
            <pc:docMk/>
            <pc:sldMk cId="4037666853" sldId="261"/>
            <ac:spMk id="8" creationId="{CAC084D6-F5E5-6B52-F9D9-8C2818D8D573}"/>
          </ac:spMkLst>
        </pc:spChg>
        <pc:grpChg chg="mod">
          <ac:chgData name="Bennett, Natalie (Growth Company)" userId="cc2eaed6-ca41-464a-8af2-707b48ee864e" providerId="ADAL" clId="{E4EC79AA-4C0B-4F62-83A9-BA9546459BE7}" dt="2025-05-21T14:03:10.789" v="325" actId="1076"/>
          <ac:grpSpMkLst>
            <pc:docMk/>
            <pc:sldMk cId="4037666853" sldId="261"/>
            <ac:grpSpMk id="60" creationId="{0D04B3D0-48C1-12B8-3862-EBDEED12EA95}"/>
          </ac:grpSpMkLst>
        </pc:grpChg>
        <pc:graphicFrameChg chg="add del mod modGraphic">
          <ac:chgData name="Bennett, Natalie (Growth Company)" userId="cc2eaed6-ca41-464a-8af2-707b48ee864e" providerId="ADAL" clId="{E4EC79AA-4C0B-4F62-83A9-BA9546459BE7}" dt="2025-05-21T14:08:30.979" v="371" actId="6549"/>
          <ac:graphicFrameMkLst>
            <pc:docMk/>
            <pc:sldMk cId="4037666853" sldId="261"/>
            <ac:graphicFrameMk id="2" creationId="{FB57EA15-103F-81E4-5E23-E1382DEA90BB}"/>
          </ac:graphicFrameMkLst>
        </pc:graphicFrameChg>
        <pc:picChg chg="mod">
          <ac:chgData name="Bennett, Natalie (Growth Company)" userId="cc2eaed6-ca41-464a-8af2-707b48ee864e" providerId="ADAL" clId="{E4EC79AA-4C0B-4F62-83A9-BA9546459BE7}" dt="2025-05-21T14:03:02.029" v="324" actId="1076"/>
          <ac:picMkLst>
            <pc:docMk/>
            <pc:sldMk cId="4037666853" sldId="261"/>
            <ac:picMk id="11" creationId="{4A5BA038-00CD-8832-FC81-1738209C2B36}"/>
          </ac:picMkLst>
        </pc:picChg>
      </pc:sldChg>
      <pc:sldChg chg="modSp add mod">
        <pc:chgData name="Bennett, Natalie (Growth Company)" userId="cc2eaed6-ca41-464a-8af2-707b48ee864e" providerId="ADAL" clId="{E4EC79AA-4C0B-4F62-83A9-BA9546459BE7}" dt="2025-05-22T07:18:07.261" v="612" actId="20577"/>
        <pc:sldMkLst>
          <pc:docMk/>
          <pc:sldMk cId="1501923713" sldId="262"/>
        </pc:sldMkLst>
        <pc:spChg chg="mod">
          <ac:chgData name="Bennett, Natalie (Growth Company)" userId="cc2eaed6-ca41-464a-8af2-707b48ee864e" providerId="ADAL" clId="{E4EC79AA-4C0B-4F62-83A9-BA9546459BE7}" dt="2025-05-21T14:13:51.845" v="462" actId="20577"/>
          <ac:spMkLst>
            <pc:docMk/>
            <pc:sldMk cId="1501923713" sldId="262"/>
            <ac:spMk id="8" creationId="{E81ED2AA-6D47-FF68-0346-600C52215B1D}"/>
          </ac:spMkLst>
        </pc:spChg>
        <pc:grpChg chg="mod">
          <ac:chgData name="Bennett, Natalie (Growth Company)" userId="cc2eaed6-ca41-464a-8af2-707b48ee864e" providerId="ADAL" clId="{E4EC79AA-4C0B-4F62-83A9-BA9546459BE7}" dt="2025-05-21T14:11:32.168" v="424" actId="1076"/>
          <ac:grpSpMkLst>
            <pc:docMk/>
            <pc:sldMk cId="1501923713" sldId="262"/>
            <ac:grpSpMk id="24" creationId="{E1A2944A-F018-0BDD-2654-9F37E0AAE50C}"/>
          </ac:grpSpMkLst>
        </pc:grpChg>
        <pc:grpChg chg="mod">
          <ac:chgData name="Bennett, Natalie (Growth Company)" userId="cc2eaed6-ca41-464a-8af2-707b48ee864e" providerId="ADAL" clId="{E4EC79AA-4C0B-4F62-83A9-BA9546459BE7}" dt="2025-05-21T14:11:28.657" v="423" actId="1076"/>
          <ac:grpSpMkLst>
            <pc:docMk/>
            <pc:sldMk cId="1501923713" sldId="262"/>
            <ac:grpSpMk id="55" creationId="{99D4D0F5-622E-B461-57D4-FCDED0BB3FA4}"/>
          </ac:grpSpMkLst>
        </pc:grpChg>
        <pc:graphicFrameChg chg="mod modGraphic">
          <ac:chgData name="Bennett, Natalie (Growth Company)" userId="cc2eaed6-ca41-464a-8af2-707b48ee864e" providerId="ADAL" clId="{E4EC79AA-4C0B-4F62-83A9-BA9546459BE7}" dt="2025-05-22T07:18:07.261" v="612" actId="20577"/>
          <ac:graphicFrameMkLst>
            <pc:docMk/>
            <pc:sldMk cId="1501923713" sldId="262"/>
            <ac:graphicFrameMk id="2" creationId="{A5CB8E06-8605-8284-E85B-7A54380686D5}"/>
          </ac:graphicFrameMkLst>
        </pc:graphicFrameChg>
        <pc:picChg chg="mod">
          <ac:chgData name="Bennett, Natalie (Growth Company)" userId="cc2eaed6-ca41-464a-8af2-707b48ee864e" providerId="ADAL" clId="{E4EC79AA-4C0B-4F62-83A9-BA9546459BE7}" dt="2025-05-21T14:16:27.671" v="478" actId="1076"/>
          <ac:picMkLst>
            <pc:docMk/>
            <pc:sldMk cId="1501923713" sldId="262"/>
            <ac:picMk id="21" creationId="{3C5DEA1C-0949-0897-6D09-76B2FFD62A01}"/>
          </ac:picMkLst>
        </pc:picChg>
      </pc:sldChg>
      <pc:sldChg chg="modSp add del mod">
        <pc:chgData name="Bennett, Natalie (Growth Company)" userId="cc2eaed6-ca41-464a-8af2-707b48ee864e" providerId="ADAL" clId="{E4EC79AA-4C0B-4F62-83A9-BA9546459BE7}" dt="2025-05-21T14:14:26.457" v="470" actId="2696"/>
        <pc:sldMkLst>
          <pc:docMk/>
          <pc:sldMk cId="1676699442" sldId="263"/>
        </pc:sldMkLst>
        <pc:spChg chg="mod">
          <ac:chgData name="Bennett, Natalie (Growth Company)" userId="cc2eaed6-ca41-464a-8af2-707b48ee864e" providerId="ADAL" clId="{E4EC79AA-4C0B-4F62-83A9-BA9546459BE7}" dt="2025-05-21T14:14:06.133" v="469" actId="20577"/>
          <ac:spMkLst>
            <pc:docMk/>
            <pc:sldMk cId="1676699442" sldId="263"/>
            <ac:spMk id="8" creationId="{C523C6B4-6C37-BCDB-FC14-5F540CB68B10}"/>
          </ac:spMkLst>
        </pc:spChg>
        <pc:graphicFrameChg chg="modGraphic">
          <ac:chgData name="Bennett, Natalie (Growth Company)" userId="cc2eaed6-ca41-464a-8af2-707b48ee864e" providerId="ADAL" clId="{E4EC79AA-4C0B-4F62-83A9-BA9546459BE7}" dt="2025-05-21T13:51:45.135" v="52" actId="20577"/>
          <ac:graphicFrameMkLst>
            <pc:docMk/>
            <pc:sldMk cId="1676699442" sldId="263"/>
            <ac:graphicFrameMk id="2" creationId="{5A8B9E68-9760-CE7D-9626-9807353A6240}"/>
          </ac:graphicFrameMkLst>
        </pc:graphicFrameChg>
      </pc:sldChg>
      <pc:sldChg chg="modSp add del mod">
        <pc:chgData name="Bennett, Natalie (Growth Company)" userId="cc2eaed6-ca41-464a-8af2-707b48ee864e" providerId="ADAL" clId="{E4EC79AA-4C0B-4F62-83A9-BA9546459BE7}" dt="2025-05-21T14:14:43.258" v="471" actId="2696"/>
        <pc:sldMkLst>
          <pc:docMk/>
          <pc:sldMk cId="958876393" sldId="264"/>
        </pc:sldMkLst>
        <pc:graphicFrameChg chg="modGraphic">
          <ac:chgData name="Bennett, Natalie (Growth Company)" userId="cc2eaed6-ca41-464a-8af2-707b48ee864e" providerId="ADAL" clId="{E4EC79AA-4C0B-4F62-83A9-BA9546459BE7}" dt="2025-05-21T13:52:29.564" v="94" actId="20577"/>
          <ac:graphicFrameMkLst>
            <pc:docMk/>
            <pc:sldMk cId="958876393" sldId="264"/>
            <ac:graphicFrameMk id="2" creationId="{516E700E-BF9B-6CC4-E1F9-B7A57E557298}"/>
          </ac:graphicFrameMkLst>
        </pc:graphicFrameChg>
      </pc:sldChg>
      <pc:sldChg chg="modSp add mod">
        <pc:chgData name="Bennett, Natalie (Growth Company)" userId="cc2eaed6-ca41-464a-8af2-707b48ee864e" providerId="ADAL" clId="{E4EC79AA-4C0B-4F62-83A9-BA9546459BE7}" dt="2025-05-21T14:13:38.178" v="448" actId="20577"/>
        <pc:sldMkLst>
          <pc:docMk/>
          <pc:sldMk cId="684809809" sldId="265"/>
        </pc:sldMkLst>
        <pc:spChg chg="mod">
          <ac:chgData name="Bennett, Natalie (Growth Company)" userId="cc2eaed6-ca41-464a-8af2-707b48ee864e" providerId="ADAL" clId="{E4EC79AA-4C0B-4F62-83A9-BA9546459BE7}" dt="2025-05-21T14:13:38.178" v="448" actId="20577"/>
          <ac:spMkLst>
            <pc:docMk/>
            <pc:sldMk cId="684809809" sldId="265"/>
            <ac:spMk id="8" creationId="{3675E6B7-D122-0A39-8D94-308EFCC60FFD}"/>
          </ac:spMkLst>
        </pc:spChg>
        <pc:graphicFrameChg chg="mod modGraphic">
          <ac:chgData name="Bennett, Natalie (Growth Company)" userId="cc2eaed6-ca41-464a-8af2-707b48ee864e" providerId="ADAL" clId="{E4EC79AA-4C0B-4F62-83A9-BA9546459BE7}" dt="2025-05-21T14:13:16.289" v="434" actId="313"/>
          <ac:graphicFrameMkLst>
            <pc:docMk/>
            <pc:sldMk cId="684809809" sldId="265"/>
            <ac:graphicFrameMk id="2" creationId="{01C0783E-C829-60D1-7693-0614EE841B9E}"/>
          </ac:graphicFrameMkLst>
        </pc:graphicFrameChg>
      </pc:sldChg>
      <pc:sldChg chg="add del">
        <pc:chgData name="Bennett, Natalie (Growth Company)" userId="cc2eaed6-ca41-464a-8af2-707b48ee864e" providerId="ADAL" clId="{E4EC79AA-4C0B-4F62-83A9-BA9546459BE7}" dt="2025-05-21T13:49:49.081" v="5" actId="2696"/>
        <pc:sldMkLst>
          <pc:docMk/>
          <pc:sldMk cId="1878285112" sldId="265"/>
        </pc:sldMkLst>
      </pc:sldChg>
      <pc:sldChg chg="modSp add mod ord">
        <pc:chgData name="Bennett, Natalie (Growth Company)" userId="cc2eaed6-ca41-464a-8af2-707b48ee864e" providerId="ADAL" clId="{E4EC79AA-4C0B-4F62-83A9-BA9546459BE7}" dt="2025-05-22T07:17:43.170" v="560" actId="20577"/>
        <pc:sldMkLst>
          <pc:docMk/>
          <pc:sldMk cId="1028796986" sldId="266"/>
        </pc:sldMkLst>
        <pc:spChg chg="mod">
          <ac:chgData name="Bennett, Natalie (Growth Company)" userId="cc2eaed6-ca41-464a-8af2-707b48ee864e" providerId="ADAL" clId="{E4EC79AA-4C0B-4F62-83A9-BA9546459BE7}" dt="2025-05-21T14:13:45.406" v="455" actId="20577"/>
          <ac:spMkLst>
            <pc:docMk/>
            <pc:sldMk cId="1028796986" sldId="266"/>
            <ac:spMk id="8" creationId="{10177F99-7166-C89E-F3CE-DAD84BCFCA27}"/>
          </ac:spMkLst>
        </pc:spChg>
        <pc:graphicFrameChg chg="modGraphic">
          <ac:chgData name="Bennett, Natalie (Growth Company)" userId="cc2eaed6-ca41-464a-8af2-707b48ee864e" providerId="ADAL" clId="{E4EC79AA-4C0B-4F62-83A9-BA9546459BE7}" dt="2025-05-22T07:17:43.170" v="560" actId="20577"/>
          <ac:graphicFrameMkLst>
            <pc:docMk/>
            <pc:sldMk cId="1028796986" sldId="266"/>
            <ac:graphicFrameMk id="2" creationId="{5BD43A36-BF9F-F265-9705-76C1385B0EA7}"/>
          </ac:graphicFrameMkLst>
        </pc:graphicFrameChg>
      </pc:sldChg>
      <pc:sldChg chg="modSp add mod ord">
        <pc:chgData name="Bennett, Natalie (Growth Company)" userId="cc2eaed6-ca41-464a-8af2-707b48ee864e" providerId="ADAL" clId="{E4EC79AA-4C0B-4F62-83A9-BA9546459BE7}" dt="2025-05-21T14:22:18.796" v="518" actId="1076"/>
        <pc:sldMkLst>
          <pc:docMk/>
          <pc:sldMk cId="858210196" sldId="267"/>
        </pc:sldMkLst>
        <pc:grpChg chg="mod">
          <ac:chgData name="Bennett, Natalie (Growth Company)" userId="cc2eaed6-ca41-464a-8af2-707b48ee864e" providerId="ADAL" clId="{E4EC79AA-4C0B-4F62-83A9-BA9546459BE7}" dt="2025-05-21T14:22:18.796" v="518" actId="1076"/>
          <ac:grpSpMkLst>
            <pc:docMk/>
            <pc:sldMk cId="858210196" sldId="267"/>
            <ac:grpSpMk id="38" creationId="{AA41A90F-8D96-231A-1AF5-ABB9DF738262}"/>
          </ac:grpSpMkLst>
        </pc:grpChg>
        <pc:grpChg chg="mod">
          <ac:chgData name="Bennett, Natalie (Growth Company)" userId="cc2eaed6-ca41-464a-8af2-707b48ee864e" providerId="ADAL" clId="{E4EC79AA-4C0B-4F62-83A9-BA9546459BE7}" dt="2025-05-21T14:22:15.145" v="517" actId="1076"/>
          <ac:grpSpMkLst>
            <pc:docMk/>
            <pc:sldMk cId="858210196" sldId="267"/>
            <ac:grpSpMk id="99" creationId="{183F5B4A-F777-445C-338E-7677DCDC7C06}"/>
          </ac:grpSpMkLst>
        </pc:grpChg>
        <pc:graphicFrameChg chg="modGraphic">
          <ac:chgData name="Bennett, Natalie (Growth Company)" userId="cc2eaed6-ca41-464a-8af2-707b48ee864e" providerId="ADAL" clId="{E4EC79AA-4C0B-4F62-83A9-BA9546459BE7}" dt="2025-05-21T14:18:46.379" v="516" actId="20577"/>
          <ac:graphicFrameMkLst>
            <pc:docMk/>
            <pc:sldMk cId="858210196" sldId="267"/>
            <ac:graphicFrameMk id="2" creationId="{78A66EC6-06BA-D013-83DC-4FBD5491425D}"/>
          </ac:graphicFrameMkLst>
        </pc:graphicFrameChg>
      </pc:sldChg>
    </pc:docChg>
  </pc:docChgLst>
  <pc:docChgLst>
    <pc:chgData name="Higgins, Teigan (Growth Company)" userId="6b977de3-eeb6-4d36-aa47-2111edbf69f3" providerId="ADAL" clId="{4BAEE5E4-0D8B-480C-874A-2A256F744658}"/>
    <pc:docChg chg="custSel modSld">
      <pc:chgData name="Higgins, Teigan (Growth Company)" userId="6b977de3-eeb6-4d36-aa47-2111edbf69f3" providerId="ADAL" clId="{4BAEE5E4-0D8B-480C-874A-2A256F744658}" dt="2025-04-24T06:57:09.437" v="143" actId="20577"/>
      <pc:docMkLst>
        <pc:docMk/>
      </pc:docMkLst>
      <pc:sldChg chg="modSp mod">
        <pc:chgData name="Higgins, Teigan (Growth Company)" userId="6b977de3-eeb6-4d36-aa47-2111edbf69f3" providerId="ADAL" clId="{4BAEE5E4-0D8B-480C-874A-2A256F744658}" dt="2025-04-24T06:57:09.437" v="143" actId="20577"/>
        <pc:sldMkLst>
          <pc:docMk/>
          <pc:sldMk cId="3168401456" sldId="257"/>
        </pc:sldMkLst>
      </pc:sldChg>
      <pc:sldChg chg="modSp mod">
        <pc:chgData name="Higgins, Teigan (Growth Company)" userId="6b977de3-eeb6-4d36-aa47-2111edbf69f3" providerId="ADAL" clId="{4BAEE5E4-0D8B-480C-874A-2A256F744658}" dt="2025-04-24T06:56:12.768" v="130" actId="1076"/>
        <pc:sldMkLst>
          <pc:docMk/>
          <pc:sldMk cId="1854145388" sldId="259"/>
        </pc:sldMkLst>
      </pc:sldChg>
      <pc:sldChg chg="delSp modSp mod">
        <pc:chgData name="Higgins, Teigan (Growth Company)" userId="6b977de3-eeb6-4d36-aa47-2111edbf69f3" providerId="ADAL" clId="{4BAEE5E4-0D8B-480C-874A-2A256F744658}" dt="2025-04-24T06:56:43.153" v="137" actId="14100"/>
        <pc:sldMkLst>
          <pc:docMk/>
          <pc:sldMk cId="3955495334" sldId="260"/>
        </pc:sldMkLst>
      </pc:sldChg>
      <pc:sldChg chg="delSp modSp mod">
        <pc:chgData name="Higgins, Teigan (Growth Company)" userId="6b977de3-eeb6-4d36-aa47-2111edbf69f3" providerId="ADAL" clId="{4BAEE5E4-0D8B-480C-874A-2A256F744658}" dt="2025-04-24T06:55:45.388" v="119" actId="1076"/>
        <pc:sldMkLst>
          <pc:docMk/>
          <pc:sldMk cId="4037666853" sldId="261"/>
        </pc:sldMkLst>
        <pc:grpChg chg="mod">
          <ac:chgData name="Higgins, Teigan (Growth Company)" userId="6b977de3-eeb6-4d36-aa47-2111edbf69f3" providerId="ADAL" clId="{4BAEE5E4-0D8B-480C-874A-2A256F744658}" dt="2025-04-24T06:55:42.769" v="118" actId="1076"/>
          <ac:grpSpMkLst>
            <pc:docMk/>
            <pc:sldMk cId="4037666853" sldId="261"/>
            <ac:grpSpMk id="33" creationId="{224ECD16-39F2-8E02-6BAF-3D67BB24DFAE}"/>
          </ac:grpSpMkLst>
        </pc:grpChg>
        <pc:graphicFrameChg chg="mod modGraphic">
          <ac:chgData name="Higgins, Teigan (Growth Company)" userId="6b977de3-eeb6-4d36-aa47-2111edbf69f3" providerId="ADAL" clId="{4BAEE5E4-0D8B-480C-874A-2A256F744658}" dt="2025-04-23T13:08:17.162" v="103" actId="20577"/>
          <ac:graphicFrameMkLst>
            <pc:docMk/>
            <pc:sldMk cId="4037666853" sldId="261"/>
            <ac:graphicFrameMk id="2" creationId="{FB57EA15-103F-81E4-5E23-E1382DEA90BB}"/>
          </ac:graphicFrameMkLst>
        </pc:graphicFrameChg>
        <pc:picChg chg="mod">
          <ac:chgData name="Higgins, Teigan (Growth Company)" userId="6b977de3-eeb6-4d36-aa47-2111edbf69f3" providerId="ADAL" clId="{4BAEE5E4-0D8B-480C-874A-2A256F744658}" dt="2025-04-23T13:09:33.492" v="113" actId="1076"/>
          <ac:picMkLst>
            <pc:docMk/>
            <pc:sldMk cId="4037666853" sldId="261"/>
            <ac:picMk id="21" creationId="{743682FD-E750-6F66-0212-22BA69DA5C3E}"/>
          </ac:picMkLst>
        </pc:picChg>
        <pc:picChg chg="mod">
          <ac:chgData name="Higgins, Teigan (Growth Company)" userId="6b977de3-eeb6-4d36-aa47-2111edbf69f3" providerId="ADAL" clId="{4BAEE5E4-0D8B-480C-874A-2A256F744658}" dt="2025-04-24T06:55:45.388" v="119" actId="1076"/>
          <ac:picMkLst>
            <pc:docMk/>
            <pc:sldMk cId="4037666853" sldId="261"/>
            <ac:picMk id="91" creationId="{8217706B-B26C-9328-0037-E6255654284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B530A-40F9-4949-BE82-70E9583A6196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504A7-684C-43D8-9EA9-991A752B5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6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6C633-BFE2-A202-BC4E-87AAD939F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3211861-A4A4-5407-FC3F-7E57B02BAF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FCF21A-AA30-5FEB-0C69-78ADF3483F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29073-A747-AD4A-B16E-8B6E6D7986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685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0C44FD-1B04-2A09-2378-6488B0C0B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C5329C-B4EE-4731-34AC-52074FB2E8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371534-F2DF-557C-FBC9-95495703B9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DFABB-CF16-D7F8-6632-5B13D2079C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32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9A09A-235F-0CAB-659C-453880C31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9F38D2-11C8-088B-61B5-AD3E6B989E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B56636-70E2-9FBF-5872-2DDD8C2FA0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44315-2D82-5B15-E641-57FE9E97BB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153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B5B41-4528-316E-ABE2-90FEBA8E1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658B98-EE0E-D960-9F86-A5DFBABE9C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4A4AAD-4EFE-D10A-6F86-9F5B7F9B69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45371-06CB-E08D-D975-C0043F4A5D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36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6B1134-4410-0EDD-3934-3DFCC9764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B57EA15-103F-81E4-5E23-E1382DEA9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35771"/>
              </p:ext>
            </p:extLst>
          </p:nvPr>
        </p:nvGraphicFramePr>
        <p:xfrm>
          <a:off x="2580381" y="582070"/>
          <a:ext cx="7953572" cy="6961713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8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2nd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3rd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4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5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6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17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Global Studies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10.00-11.00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11.30-12.30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Sports and Fitness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With Max and Sussana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</a:t>
                      </a:r>
                      <a:r>
                        <a:rPr lang="en-GB" sz="1050" b="0" dirty="0" err="1">
                          <a:solidFill>
                            <a:srgbClr val="000000"/>
                          </a:solidFill>
                          <a:latin typeface="DM Sans"/>
                        </a:rPr>
                        <a:t>enroll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90ACF036-7933-93DB-D3CA-776DA23A4169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08E0E843-DFB4-64D5-156E-F6A13A9D4FF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D624B418-6366-C213-6297-6AFED1DE71AC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DF095270-9AE8-8FB6-4912-018A9C2EAB89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8547D4A2-AAD8-0D94-B49E-A6BDF571799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490BE89C-891F-6F44-9863-FB1900E6321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6B9C38F1-6759-ADC7-FA69-FDB79A3071B5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AD745468-F91C-6D59-02DC-21BFE2621DA9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1C04F3FA-F2F5-FBEA-81CE-6FDB164B3DE5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040FDF18-F2B2-E375-4327-5EE1F70522B9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0B90835-75BA-B783-FA21-FF079C919D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27FBAE92-5785-2AAA-1059-3DCCCFB64DE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8770F243-5748-3E96-883B-9F573D971913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5E49DB8-403E-2ACB-37C4-D17C5375418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8912BE32-2EC8-BB23-37A8-5822A75F11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C6CABD86-8766-73EC-D2EF-1BFAAF4D7F36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785765FE-6D3B-6E4F-434D-89A413E444B2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61685481-5422-4533-2C58-869A0AF7438A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6FC6400C-6DD5-0C25-8399-9825C29017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36344" y="6576728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743682FD-E750-6F66-0212-22BA69DA5C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83837" y="264703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2D9DBE68-8EDC-2F81-F88E-DA3B0F6E0F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1088" y="6692257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8DCD9C8-CAEB-873A-B7C4-1B8CDF5D07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4A5BA038-00CD-8832-FC81-1738209C2B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28761" y="2270692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4290279A-4C9B-563F-C71F-C8DB5BFF169D}"/>
              </a:ext>
            </a:extLst>
          </p:cNvPr>
          <p:cNvGrpSpPr/>
          <p:nvPr/>
        </p:nvGrpSpPr>
        <p:grpSpPr>
          <a:xfrm rot="2700000">
            <a:off x="3760770" y="1330903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D30C76AF-BB4E-BFD2-0952-BC0CFC0DDCB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1E9F0A54-994D-319F-C92D-0991ED8AC0B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C2CF1CD3-2CE5-FF7E-F955-369B88793BF2}"/>
              </a:ext>
            </a:extLst>
          </p:cNvPr>
          <p:cNvGrpSpPr/>
          <p:nvPr/>
        </p:nvGrpSpPr>
        <p:grpSpPr>
          <a:xfrm>
            <a:off x="5402476" y="2027720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ED30C5F7-6A5F-4A83-CE65-42EE8FC45B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4BB99A3A-451A-EFF5-9A93-1EB52CAF02A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AAFA013-6300-BA1B-19C8-C03C2696511C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23CB1342-A05B-881F-7591-F32D91D00D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16139F4E-7580-3822-273D-50B8449B768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45095808-6281-7795-52C9-277725BC12A5}"/>
              </a:ext>
            </a:extLst>
          </p:cNvPr>
          <p:cNvGrpSpPr/>
          <p:nvPr/>
        </p:nvGrpSpPr>
        <p:grpSpPr>
          <a:xfrm>
            <a:off x="3771336" y="4518655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059AEF8B-FC90-918A-6FE2-3655AA36496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E80E5890-E6DE-13CC-4A00-6BB6CAB78A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C75DB60-CBAA-C1DD-744D-252C5A8676DF}"/>
              </a:ext>
            </a:extLst>
          </p:cNvPr>
          <p:cNvGrpSpPr/>
          <p:nvPr/>
        </p:nvGrpSpPr>
        <p:grpSpPr>
          <a:xfrm>
            <a:off x="8618323" y="1200551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36A86B29-2FF5-D60E-45AE-5551176B19A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9E9B2D0D-1146-120F-6F71-B91F89D35B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0D04B3D0-48C1-12B8-3862-EBDEED12EA95}"/>
              </a:ext>
            </a:extLst>
          </p:cNvPr>
          <p:cNvGrpSpPr/>
          <p:nvPr/>
        </p:nvGrpSpPr>
        <p:grpSpPr>
          <a:xfrm>
            <a:off x="10163471" y="2584800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C47C70A6-9C8B-C1D7-7644-977A848A48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97137C95-7A60-C2BD-7B56-2E925C32EC4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A02E7A97-25CD-117A-EAAB-ACCAB7067622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3A7FAECF-F0D6-A744-5314-ADF83A1733B1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5B6016AC-5FE4-04DC-4F85-0D44CF4AC6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3D2DA21E-B92B-FC23-6C2B-2A6171B8ACB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C4094175-5723-928A-F5E0-0F6A21BEEDDC}"/>
              </a:ext>
            </a:extLst>
          </p:cNvPr>
          <p:cNvGrpSpPr/>
          <p:nvPr/>
        </p:nvGrpSpPr>
        <p:grpSpPr>
          <a:xfrm>
            <a:off x="7415861" y="3881843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56188C16-4319-30E2-199E-1C935F702B8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7A0166CF-CDBA-BBDF-F72D-E39F34B421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CAC084D6-F5E5-6B52-F9D9-8C2818D8D573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224ECD16-39F2-8E02-6BAF-3D67BB24DFAE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A40989EC-BF30-054D-5771-755E5034C17B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FBBCF9EF-37E7-4CF3-BF32-B5E21871A8E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3C08BF4D-34FD-65D8-E754-5EA1ABC886C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73640" y="6773782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8217706B-B26C-9328-0037-E625565428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978136" y="6699208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580FBEE8-3025-58F6-80BB-4789A628EBC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4728CC52-1F7A-3B56-3F9B-6313ECD5F2D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B68BADF5-78C7-EF2C-2045-2EF31051C290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39222AEA-C748-EF0A-F166-05048EC8900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5B52468B-C28A-31CD-961B-01C91EC07B3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2F38F29B-6B6F-10FC-C62C-AC2FEC301EFB}"/>
              </a:ext>
            </a:extLst>
          </p:cNvPr>
          <p:cNvGrpSpPr/>
          <p:nvPr/>
        </p:nvGrpSpPr>
        <p:grpSpPr>
          <a:xfrm>
            <a:off x="2618345" y="4545084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774F90DA-5599-5D31-1BB9-3AF07B54130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EE2FE256-0B6D-B1B4-5CB7-11DC4F59013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A862DC10-8A03-7356-8723-B10395F1F3A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732224" y="3991854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DD06956E-1CBF-EA1A-152E-353176AF34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0630" y="6476677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6A25AC-FE3F-113B-14B8-D9801789225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75501" y="4059409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7472CB3-53B8-070A-7B6D-D50D4FA0119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674530" y="294170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66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A8483C-F0A1-E00B-00D5-D5DFEBB71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1C0783E-C829-60D1-7693-0614EE841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505422"/>
              </p:ext>
            </p:extLst>
          </p:nvPr>
        </p:nvGraphicFramePr>
        <p:xfrm>
          <a:off x="2580381" y="582070"/>
          <a:ext cx="7953572" cy="6961713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8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9th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10th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11th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12th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13th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17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Global Studies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10.00-11.00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11.30-12.30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476259C3-3D01-5958-06D6-3C55281B4453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51FAAAE-6BE2-3ECA-2C4F-BE0BCAEB9630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FDA41C9-DBE1-DFF2-30B5-C7178C6180DD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31316C33-4A5C-8FB9-B2D5-90BDA6B85009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D17BB3E9-932C-2975-AF66-FD0A9A26BBD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03098C1D-FF61-134F-2BFA-725B1E3055A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7A3881D9-820F-7779-1614-229D6545EC80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8D5B9F0B-80BF-3C40-3BCD-6D161270A9B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E4DCFEE-DA7F-7C59-9314-A99782B2735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CBF7C995-C8DE-A9CB-B5D7-35BA22F25AC8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55B732F0-F340-20FF-3ADE-6A424A47DE4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A62291AF-CA47-EC73-F5A7-3C8945E3B08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0F1C79DF-0D26-2B82-1C51-2B418F5CA185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81E71AD5-5278-230A-8FE2-3E81304871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07603BF8-51FC-8618-D840-027267A8483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037DD433-536D-B5A0-D363-B001503CF73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565491B8-3CAD-9519-7D2C-F65860F2CA94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4BC4E101-D353-00F7-2907-3876F4E1AE01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92FA14BF-FEB7-884B-1F07-95BFFF7C41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36344" y="6576728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8C93A7F0-C3DE-3E5F-DD30-6B8BC52891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83837" y="264703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3C0BDB85-0B23-5AE2-11A9-C214373841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1088" y="6692257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CEC45D6-9477-6F4E-E633-E22D8E8EA7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5B453AEF-9A86-0DB0-E15F-8F4502272E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28761" y="2270692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91FDB1A0-CFD8-ACB8-D695-13C967081FD5}"/>
              </a:ext>
            </a:extLst>
          </p:cNvPr>
          <p:cNvGrpSpPr/>
          <p:nvPr/>
        </p:nvGrpSpPr>
        <p:grpSpPr>
          <a:xfrm rot="2700000">
            <a:off x="3760770" y="1330903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157CB2F4-9657-02E7-6A85-CB79BD170D7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BDA7D09B-E0DB-C155-F51F-C8BC0C5C178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D2D75E77-A98C-E22D-59C6-77D13AB34A28}"/>
              </a:ext>
            </a:extLst>
          </p:cNvPr>
          <p:cNvGrpSpPr/>
          <p:nvPr/>
        </p:nvGrpSpPr>
        <p:grpSpPr>
          <a:xfrm>
            <a:off x="5402476" y="2027720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7E990209-A4C4-D802-5C0F-C22C84C6ECD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DF10E26D-840F-472C-68A3-E5BB44BFE0E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0C206B5B-4BED-4F1D-5176-F896CEFB1450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9945E65E-F73C-CE16-252C-81F95510323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DBC6C370-1C4E-642D-4F3A-8503F38D0AD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15E4E8BD-474F-48BA-86A1-DF427C316E1F}"/>
              </a:ext>
            </a:extLst>
          </p:cNvPr>
          <p:cNvGrpSpPr/>
          <p:nvPr/>
        </p:nvGrpSpPr>
        <p:grpSpPr>
          <a:xfrm>
            <a:off x="3771336" y="4518655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193FBA16-97F8-2038-93CC-65D4713FC59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FB87B784-7FCB-7DAA-434C-85026784169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C56105A-F9FE-8DCF-824B-649AD860B544}"/>
              </a:ext>
            </a:extLst>
          </p:cNvPr>
          <p:cNvGrpSpPr/>
          <p:nvPr/>
        </p:nvGrpSpPr>
        <p:grpSpPr>
          <a:xfrm>
            <a:off x="8618323" y="1200551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1CD621EE-89D4-BBB4-57E4-2EB58F3EF1A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7D5D7A19-D65F-1841-C628-80280794DAD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2B318E6E-BE6C-213C-8AB6-02DCAC8906CA}"/>
              </a:ext>
            </a:extLst>
          </p:cNvPr>
          <p:cNvGrpSpPr/>
          <p:nvPr/>
        </p:nvGrpSpPr>
        <p:grpSpPr>
          <a:xfrm>
            <a:off x="10163471" y="2584800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E39E08C-BEAA-1870-6EAB-605A4382338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87834B75-4CAA-75D3-6BE9-BB34533E6DC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26E2D8EF-0E49-9709-D1E2-EC93FF039BC8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8EF3D69A-63E5-5936-F95F-96BACB76F795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47124C88-4333-705C-3AF2-1C3FCE1D537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09E8F219-4EF8-B11C-0834-AC4C120DB4B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EE875895-543F-9EBB-7853-D0AE119095FB}"/>
              </a:ext>
            </a:extLst>
          </p:cNvPr>
          <p:cNvGrpSpPr/>
          <p:nvPr/>
        </p:nvGrpSpPr>
        <p:grpSpPr>
          <a:xfrm>
            <a:off x="7415861" y="3881843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3CF7C941-B632-903F-7F73-B6D6EA4639C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7DBCA42B-E067-3E2A-BC29-9F06B527AE8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3675E6B7-D122-0A39-8D94-308EFCC60FFD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EFA96CDE-A317-3E54-0435-C5B143F575C5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FB27DEE4-6485-D078-D038-14E7AE49D5C8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8632D801-392E-226B-FE92-FABE5D726A9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DDAA61D4-C52F-40B0-CA8F-BFF1B8A9D75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73640" y="6773782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958D1731-0424-E819-6F81-A000FBC4568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978136" y="6699208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FDDA2696-ED15-F6F4-29D3-AEFD64FA1DE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3072324B-264F-1EBC-3A86-4B9C06FF585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FDD661E1-44CA-7BE3-72A4-9F73CC8E5111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04190AF2-4BC5-FC99-A486-1C8F8A4C11F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BC0AB775-B8B3-8878-20F4-AA6FCEDB0C3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7F0C5E8A-9F0C-7122-2660-E9408A812C12}"/>
              </a:ext>
            </a:extLst>
          </p:cNvPr>
          <p:cNvGrpSpPr/>
          <p:nvPr/>
        </p:nvGrpSpPr>
        <p:grpSpPr>
          <a:xfrm>
            <a:off x="2618345" y="4545084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67734568-EC0E-AD7E-3139-99E1E6C72E4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9F9354A9-128F-C4B8-182B-9C3172BEA58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37F877E0-1DEF-BB96-C06C-33E3DEAB71C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732224" y="3991854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9535F24C-D16C-7648-6B7D-EC925DD9E5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0630" y="6476677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EB7AC47-8862-7C8E-4546-21CCD33E411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88740" y="3788957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61DF8A-8642-53FE-0BF9-FCA1FD87B21C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674530" y="294170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809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8A0CE4-0B1D-425C-13D4-76E6DB3FD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BD43A36-BF9F-F265-9705-76C1385B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541653"/>
              </p:ext>
            </p:extLst>
          </p:nvPr>
        </p:nvGraphicFramePr>
        <p:xfrm>
          <a:off x="2575369" y="607739"/>
          <a:ext cx="7953572" cy="6822013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16th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Tuesd17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77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18th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19th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20th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16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Global Studies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10.00-11.00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11.30-12.30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Sports and Fitness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With Max and Sussana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Canal Project With Sussana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</a:t>
                      </a:r>
                      <a:r>
                        <a:rPr lang="en-GB" sz="1050" b="0" dirty="0" err="1">
                          <a:solidFill>
                            <a:srgbClr val="000000"/>
                          </a:solidFill>
                          <a:latin typeface="DM Sans"/>
                        </a:rPr>
                        <a:t>enroll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Sign up session for upcoming CSCS course!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(ID Required)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5565B66A-A24D-5208-7446-B55E5A8780CF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B04AB62-4DD9-71E6-1D0A-7AD33FD5AD28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B5741B6-E3C7-6AFF-8B47-15FF3F5DD6C5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7AFA4DEA-9814-5636-98BC-BD54B54FE872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DFC8749-D3AA-2CA5-17AF-DC59F031727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9B84DFD8-8649-492E-5CE9-3CD21A2DDCD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0BAF5A40-817C-E143-A667-2B38B69AB99D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C320C3A-8048-33B3-8872-4421DD244BA0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D87A82BB-27E9-728E-7DA2-A6793524705C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DA5D815B-659E-68EE-D670-E405C83027DC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1331896-DAE8-02AF-6D97-CB562D8ED9D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475DF364-3247-1169-B5C9-2C41C913961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27B5A33A-E65A-42E9-0A32-69B2A8632612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861730F-56EF-528B-E843-3A8D40259F1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487A2620-CCCE-B418-EEEC-48E1080F571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1E87DE8A-F79C-CA8B-3072-6DFB7C88473E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80D8F53F-8D42-1288-06CB-2E649DEC5EF9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65D1BD0-BC42-D15C-445E-38E038AD438F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12D12AB4-13AF-DBCE-D9FA-6F7703A37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3837" y="264703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E872FD41-9577-4EBE-1960-21ED2C05DD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5000" y="5416116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18BA054-769D-4E38-358C-1A8B22559D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1F42A952-9C79-BB7B-5BCC-EC6F1A74D9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28761" y="2270692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8B46518F-5016-B879-AE81-DD7D0651897A}"/>
              </a:ext>
            </a:extLst>
          </p:cNvPr>
          <p:cNvGrpSpPr/>
          <p:nvPr/>
        </p:nvGrpSpPr>
        <p:grpSpPr>
          <a:xfrm rot="2700000">
            <a:off x="3760770" y="1330903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C9EE9EE8-A535-81D0-6998-1BD765F0806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AE7D61A6-9AB2-8218-7445-D06DB4D0537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0CE62DB0-B71D-45DA-4D42-DD483F36F173}"/>
              </a:ext>
            </a:extLst>
          </p:cNvPr>
          <p:cNvGrpSpPr/>
          <p:nvPr/>
        </p:nvGrpSpPr>
        <p:grpSpPr>
          <a:xfrm>
            <a:off x="5402476" y="2027720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9F0256DF-7A2F-8577-6D3D-8460F738933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3098A46E-1A90-CB85-7FCB-BA9274C7490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ADE94058-566E-04DB-30EB-40E95BE72374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72027F18-105B-5B27-91BD-191CD0D6633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DEB543B4-0D53-18C0-1F04-8359BBD0190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DE0BE840-F951-4E67-00C2-1343F9D0531E}"/>
              </a:ext>
            </a:extLst>
          </p:cNvPr>
          <p:cNvGrpSpPr/>
          <p:nvPr/>
        </p:nvGrpSpPr>
        <p:grpSpPr>
          <a:xfrm>
            <a:off x="3771336" y="3785229"/>
            <a:ext cx="220832" cy="193228"/>
            <a:chOff x="0" y="-2699467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DBC1C154-6EBE-781C-DC6E-60DCB1DFA22B}"/>
                </a:ext>
              </a:extLst>
            </p:cNvPr>
            <p:cNvSpPr/>
            <p:nvPr/>
          </p:nvSpPr>
          <p:spPr>
            <a:xfrm>
              <a:off x="0" y="-2699467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1C787C24-0334-6340-4323-BC6AC16AC558}"/>
                </a:ext>
              </a:extLst>
            </p:cNvPr>
            <p:cNvSpPr txBox="1"/>
            <p:nvPr/>
          </p:nvSpPr>
          <p:spPr>
            <a:xfrm>
              <a:off x="0" y="-2474555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4BAD5343-51DE-C01A-FD1D-98CB56DC92FA}"/>
              </a:ext>
            </a:extLst>
          </p:cNvPr>
          <p:cNvGrpSpPr/>
          <p:nvPr/>
        </p:nvGrpSpPr>
        <p:grpSpPr>
          <a:xfrm>
            <a:off x="8633150" y="1514326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D0A1FCF2-54B9-B854-EC75-975FC2FB893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BA288653-B16C-61EF-11CC-4E1E9C007DB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FD83B5D0-01A6-AC05-CFC8-91A4B2926EBB}"/>
              </a:ext>
            </a:extLst>
          </p:cNvPr>
          <p:cNvGrpSpPr/>
          <p:nvPr/>
        </p:nvGrpSpPr>
        <p:grpSpPr>
          <a:xfrm>
            <a:off x="10163471" y="2584800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6596064B-F581-682A-B19E-5447F33AEFA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4BECBD94-F293-3BED-3EB8-58C2FC4EDD5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D17419C7-A4DF-1196-186B-0A2340A8534B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F3AF800D-B300-0171-CFA2-B2421160461D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6C37F79B-12C1-6D34-5EBC-9E513314AE0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C31AEFBA-646F-8F8F-49BC-50C7F29B970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0C8BFA0D-9245-6E69-00B8-CC7494AC5307}"/>
              </a:ext>
            </a:extLst>
          </p:cNvPr>
          <p:cNvGrpSpPr/>
          <p:nvPr/>
        </p:nvGrpSpPr>
        <p:grpSpPr>
          <a:xfrm>
            <a:off x="7415861" y="3881843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3308B3F7-87EC-E409-C8D2-F23153D846F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69F3F81B-C094-083E-EA3C-8322C9CD4E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10177F99-7166-C89E-F3CE-DAD84BCFCA27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9D5BE42A-C7AF-ECF3-2B5D-68CD984ACB29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5514DF4D-935F-8B39-A09F-4CA7E5C9134B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41D9A58B-441E-EA70-7923-21B899C7D7E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599A5F23-01CF-440A-1D94-ABB73AA996F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73640" y="6773782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63CC6C0F-BDD5-5EBD-EDD7-24D8AA5C2D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978136" y="6699208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766B6B3D-ECE2-5025-D7B9-3652C5679FE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46D111EF-39BF-BF90-1519-482B4610B60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59DB8284-163C-B664-2A57-0CA8CF7625B8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61B0DAC6-75F0-A94F-7A57-ACF958C3F0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C4638CBA-66F3-1A75-5663-E1EEF275356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E9A8D979-C273-5B56-3D4C-AFA076033FCF}"/>
              </a:ext>
            </a:extLst>
          </p:cNvPr>
          <p:cNvGrpSpPr/>
          <p:nvPr/>
        </p:nvGrpSpPr>
        <p:grpSpPr>
          <a:xfrm>
            <a:off x="2648459" y="3881843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EE7218EC-7D37-53FA-0389-11A4EFB1904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8FCA47C4-5EF5-5185-0F3A-C6159C87F8E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B26A6EEA-2982-6B97-B696-08D7763CAB4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22546" y="4234405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64B12C98-28C5-7353-5F95-539689D402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2799" y="6804984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27BCF0-B085-B253-1DB1-503B6722CF2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086797" y="2738259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FE0B964-1C9A-B4EA-190C-E67FD7978C0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74530" y="294170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9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20947F-15B7-0B25-9E53-B3B1F7A45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5CB8E06-8605-8284-E85B-7A5438068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87050"/>
              </p:ext>
            </p:extLst>
          </p:nvPr>
        </p:nvGraphicFramePr>
        <p:xfrm>
          <a:off x="2573259" y="734599"/>
          <a:ext cx="8009501" cy="6572083"/>
        </p:xfrm>
        <a:graphic>
          <a:graphicData uri="http://schemas.openxmlformats.org/drawingml/2006/table">
            <a:tbl>
              <a:tblPr/>
              <a:tblGrid>
                <a:gridCol w="1504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7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9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7307">
                  <a:extLst>
                    <a:ext uri="{9D8B030D-6E8A-4147-A177-3AD203B41FA5}">
                      <a16:colId xmlns:a16="http://schemas.microsoft.com/office/drawing/2014/main" val="15124873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23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rd</a:t>
                      </a:r>
                      <a:endParaRPr lang="en-US" sz="1377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24th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25th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26th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27th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CSCS course running all week 9am – 4pm (must be booked on)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377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486144"/>
                  </a:ext>
                </a:extLst>
              </a:tr>
              <a:tr h="186117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Environmental Awareness course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(including Lego project)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Sports and fitness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1ACECFFE-E873-93C6-F55D-9FD573052617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CEE61B5E-B43A-F2F1-CA4A-663730E145E9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6302D8E2-579E-ECD6-A2E7-7287673C0014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7896D832-AFBF-E8E7-5DBC-A707BF3FA55C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557173FD-9BE9-3B33-C343-56F710A4780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FF39AF2-3F24-A0BF-8645-F32BF5D1A2C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1FC037F-C53D-812A-B104-F40AA4C5EB75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150CF87E-E7AB-7C72-39C4-4C8CFD97C989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C1259EED-8EE3-491F-1581-08E1DBA5499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F8456B66-E9ED-98C4-0AA4-BA2CA7FA3C0C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54AB46ED-4225-AD9D-832B-2CA8C314C34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F974B26D-02F9-5457-864D-399C82E4349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540945C0-4A2B-0796-C66D-61612EA4C8DB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2BD64CB-A107-5654-E9F9-661E42DAE6B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ED4F5C7C-B58B-E550-43BD-AB8A7AA1CCC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F968A1F5-86E9-76E7-C267-7588E3E95A39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ACB53336-2CAC-3A17-9F2B-24F40B4D11EC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F6EFF33B-AB6A-CEDA-73F1-03B1B6587EC7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16FC1576-BDEC-4449-7CF8-1D2DDE60B27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36344" y="6576728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3C5DEA1C-0949-0897-6D09-76B2FFD62A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6215" y="2879633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12FD83D5-2F8B-75F9-051A-9150E05CBC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1088" y="6692257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42A7E227-9CC5-3193-00C3-77A715424F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34F1F241-037A-4584-C1A4-DDCD6AE3F1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3005049" y="3884879"/>
            <a:ext cx="689923" cy="67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62">
            <a:extLst>
              <a:ext uri="{FF2B5EF4-FFF2-40B4-BE49-F238E27FC236}">
                <a16:creationId xmlns:a16="http://schemas.microsoft.com/office/drawing/2014/main" id="{D8651B4E-3A5A-8B96-B585-230261315F50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BBB01B3-BD11-3F45-9C66-E24C8A5F505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1803E88-F2F1-712F-5973-97E6E2FE2E3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E376942A-CC22-1D34-8B99-DAC4355999D8}"/>
              </a:ext>
            </a:extLst>
          </p:cNvPr>
          <p:cNvGrpSpPr/>
          <p:nvPr/>
        </p:nvGrpSpPr>
        <p:grpSpPr>
          <a:xfrm>
            <a:off x="3771336" y="4518655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11FF2A6C-7BD9-7BFD-3D89-9BA4482B3C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7736AFFD-C474-EED2-625D-FEDC6DB34CB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9D561015-955F-D785-A967-E4106F6AB5D6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62978DD7-0119-3BEE-9137-93DC03234117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FE490398-4321-E8D2-4814-F73ECFDE050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CCAF212D-A679-2FBD-A3F6-F295DE1F4FF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C3ABF4E0-A7C3-94DC-B3CD-1B6A712835C5}"/>
              </a:ext>
            </a:extLst>
          </p:cNvPr>
          <p:cNvGrpSpPr/>
          <p:nvPr/>
        </p:nvGrpSpPr>
        <p:grpSpPr>
          <a:xfrm>
            <a:off x="7415861" y="3881843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F2695FE2-DA1D-773F-3858-403549183C3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BF5C91B9-D88F-D5CC-951B-D3B9B17763A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E81ED2AA-6D47-FF68-0346-600C52215B1D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1F7A14BB-5987-B4FF-9707-44A78CD3D99E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DB0FF3E3-AB26-B898-F4A8-65F8C1F35947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F4071E6B-82AB-6F89-E0CA-D2D6921C80B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5D812A88-DE01-B433-9827-BFC15A95D8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95445" y="6823993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7BBB800A-5449-EA41-DBCF-15EAF18513F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124138" y="6789920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26ABA2FD-90FC-E352-A039-379E0816746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249101" y="4147468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36E07EA0-4C27-65B6-6F90-1D8A6BC8E7E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923543" y="2374116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9EDD0C9B-5F80-B867-619F-D2D511BF7BFC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58256413-C965-A0D0-C2EA-69E7E147A6B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02F6D1B1-CE28-ADF9-7C5F-7CD65B1A4F2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CA717968-D3BB-7925-4106-AA05742808FC}"/>
              </a:ext>
            </a:extLst>
          </p:cNvPr>
          <p:cNvGrpSpPr/>
          <p:nvPr/>
        </p:nvGrpSpPr>
        <p:grpSpPr>
          <a:xfrm>
            <a:off x="2618345" y="4545084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02F61555-B892-0740-3388-307A089CFB0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965AF5B2-C4A3-31B3-B523-4F160C0BBC9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A2FC90A5-A511-6CAC-8A4A-61C058DA40C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832085" y="4656773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9529663C-91DF-B709-40DE-8D879B7BCC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0630" y="6476677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633D499-7928-E6CA-AB9A-95D971E3EC8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88740" y="3788957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B137BF-D375-AF25-4BDC-D3E02D77001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674530" y="294170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92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D4F630-F244-4249-A1DD-CAF66701C44D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39022ca7-da8b-462c-ac53-cf911d2e7c5d"/>
    <ds:schemaRef ds:uri="http://schemas.microsoft.com/office/2006/documentManagement/types"/>
    <ds:schemaRef ds:uri="http://schemas.microsoft.com/office/infopath/2007/PartnerControls"/>
    <ds:schemaRef ds:uri="21fe2dc5-e687-4b08-a992-8b5ade4d5474"/>
    <ds:schemaRef ds:uri="http://schemas.microsoft.com/sharepoint/v3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20844F5-936D-4E55-B2A8-7AFC30FFCB3C}"/>
</file>

<file path=customXml/itemProps3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1175</Words>
  <Application>Microsoft Office PowerPoint</Application>
  <PresentationFormat>Custom</PresentationFormat>
  <Paragraphs>424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DM Sans</vt:lpstr>
      <vt:lpstr>Arial</vt:lpstr>
      <vt:lpstr>DM Sans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Bennett, Natalie (Growth Company)</dc:creator>
  <cp:lastModifiedBy>Higgins, Teigan (Growth Company)</cp:lastModifiedBy>
  <cp:revision>3</cp:revision>
  <cp:lastPrinted>2025-02-24T11:06:37Z</cp:lastPrinted>
  <dcterms:created xsi:type="dcterms:W3CDTF">2006-08-16T00:00:00Z</dcterms:created>
  <dcterms:modified xsi:type="dcterms:W3CDTF">2025-05-22T10:26:35Z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