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57" r:id="rId5"/>
    <p:sldId id="258" r:id="rId6"/>
    <p:sldId id="261" r:id="rId7"/>
    <p:sldId id="259" r:id="rId8"/>
    <p:sldId id="260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3D0014-BCFC-4CBD-BD5F-6A9C4D170666}" v="17" dt="2025-03-19T14:20:09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1E3D0014-BCFC-4CBD-BD5F-6A9C4D170666}"/>
    <pc:docChg chg="undo custSel addSld modSld">
      <pc:chgData name="Higgins, Teigan (Growth Company)" userId="6b977de3-eeb6-4d36-aa47-2111edbf69f3" providerId="ADAL" clId="{1E3D0014-BCFC-4CBD-BD5F-6A9C4D170666}" dt="2025-03-19T14:22:13.354" v="844" actId="1076"/>
      <pc:docMkLst>
        <pc:docMk/>
      </pc:docMkLst>
      <pc:sldChg chg="modSp mod">
        <pc:chgData name="Higgins, Teigan (Growth Company)" userId="6b977de3-eeb6-4d36-aa47-2111edbf69f3" providerId="ADAL" clId="{1E3D0014-BCFC-4CBD-BD5F-6A9C4D170666}" dt="2025-03-19T14:18:29.207" v="797" actId="313"/>
        <pc:sldMkLst>
          <pc:docMk/>
          <pc:sldMk cId="3168401456" sldId="257"/>
        </pc:sldMkLst>
        <pc:spChg chg="mod">
          <ac:chgData name="Higgins, Teigan (Growth Company)" userId="6b977de3-eeb6-4d36-aa47-2111edbf69f3" providerId="ADAL" clId="{1E3D0014-BCFC-4CBD-BD5F-6A9C4D170666}" dt="2025-03-19T11:58:25.566" v="4" actId="20577"/>
          <ac:spMkLst>
            <pc:docMk/>
            <pc:sldMk cId="3168401456" sldId="257"/>
            <ac:spMk id="8" creationId="{0CDFECFF-FDB2-03BC-E059-67B8EADEACEA}"/>
          </ac:spMkLst>
        </pc:spChg>
        <pc:graphicFrameChg chg="mod modGraphic">
          <ac:chgData name="Higgins, Teigan (Growth Company)" userId="6b977de3-eeb6-4d36-aa47-2111edbf69f3" providerId="ADAL" clId="{1E3D0014-BCFC-4CBD-BD5F-6A9C4D170666}" dt="2025-03-19T14:18:29.207" v="797" actId="313"/>
          <ac:graphicFrameMkLst>
            <pc:docMk/>
            <pc:sldMk cId="3168401456" sldId="257"/>
            <ac:graphicFrameMk id="2" creationId="{00000000-0000-0000-0000-000000000000}"/>
          </ac:graphicFrameMkLst>
        </pc:graphicFrameChg>
      </pc:sldChg>
      <pc:sldChg chg="delSp modSp mod">
        <pc:chgData name="Higgins, Teigan (Growth Company)" userId="6b977de3-eeb6-4d36-aa47-2111edbf69f3" providerId="ADAL" clId="{1E3D0014-BCFC-4CBD-BD5F-6A9C4D170666}" dt="2025-03-19T14:20:02.593" v="838" actId="20577"/>
        <pc:sldMkLst>
          <pc:docMk/>
          <pc:sldMk cId="2308224161" sldId="258"/>
        </pc:sldMkLst>
        <pc:spChg chg="mod">
          <ac:chgData name="Higgins, Teigan (Growth Company)" userId="6b977de3-eeb6-4d36-aa47-2111edbf69f3" providerId="ADAL" clId="{1E3D0014-BCFC-4CBD-BD5F-6A9C4D170666}" dt="2025-03-19T14:16:19.995" v="682" actId="20577"/>
          <ac:spMkLst>
            <pc:docMk/>
            <pc:sldMk cId="2308224161" sldId="258"/>
            <ac:spMk id="8" creationId="{DFDB1C5B-A309-7A25-5D06-CC38715C8175}"/>
          </ac:spMkLst>
        </pc:spChg>
        <pc:grpChg chg="del mod">
          <ac:chgData name="Higgins, Teigan (Growth Company)" userId="6b977de3-eeb6-4d36-aa47-2111edbf69f3" providerId="ADAL" clId="{1E3D0014-BCFC-4CBD-BD5F-6A9C4D170666}" dt="2025-03-19T14:18:18.853" v="769" actId="478"/>
          <ac:grpSpMkLst>
            <pc:docMk/>
            <pc:sldMk cId="2308224161" sldId="258"/>
            <ac:grpSpMk id="24" creationId="{7D04B809-4055-8B7F-2408-82D855854AD0}"/>
          </ac:grpSpMkLst>
        </pc:grpChg>
        <pc:grpChg chg="del mod">
          <ac:chgData name="Higgins, Teigan (Growth Company)" userId="6b977de3-eeb6-4d36-aa47-2111edbf69f3" providerId="ADAL" clId="{1E3D0014-BCFC-4CBD-BD5F-6A9C4D170666}" dt="2025-03-19T14:18:18.117" v="768" actId="478"/>
          <ac:grpSpMkLst>
            <pc:docMk/>
            <pc:sldMk cId="2308224161" sldId="258"/>
            <ac:grpSpMk id="30" creationId="{C349E89B-6303-1C35-527D-11F1DD78DB5D}"/>
          </ac:grpSpMkLst>
        </pc:grpChg>
        <pc:grpChg chg="del mod">
          <ac:chgData name="Higgins, Teigan (Growth Company)" userId="6b977de3-eeb6-4d36-aa47-2111edbf69f3" providerId="ADAL" clId="{1E3D0014-BCFC-4CBD-BD5F-6A9C4D170666}" dt="2025-03-19T14:18:17.523" v="767" actId="478"/>
          <ac:grpSpMkLst>
            <pc:docMk/>
            <pc:sldMk cId="2308224161" sldId="258"/>
            <ac:grpSpMk id="41" creationId="{6257AFD3-FFC5-407F-CB15-A51BB612125C}"/>
          </ac:grpSpMkLst>
        </pc:grpChg>
        <pc:graphicFrameChg chg="mod modGraphic">
          <ac:chgData name="Higgins, Teigan (Growth Company)" userId="6b977de3-eeb6-4d36-aa47-2111edbf69f3" providerId="ADAL" clId="{1E3D0014-BCFC-4CBD-BD5F-6A9C4D170666}" dt="2025-03-19T14:20:02.593" v="838" actId="20577"/>
          <ac:graphicFrameMkLst>
            <pc:docMk/>
            <pc:sldMk cId="2308224161" sldId="258"/>
            <ac:graphicFrameMk id="2" creationId="{4A4C05D1-11DB-01F8-3D08-2C0B36A3FCD8}"/>
          </ac:graphicFrameMkLst>
        </pc:graphicFrameChg>
        <pc:picChg chg="del">
          <ac:chgData name="Higgins, Teigan (Growth Company)" userId="6b977de3-eeb6-4d36-aa47-2111edbf69f3" providerId="ADAL" clId="{1E3D0014-BCFC-4CBD-BD5F-6A9C4D170666}" dt="2025-03-19T14:18:19.766" v="770" actId="478"/>
          <ac:picMkLst>
            <pc:docMk/>
            <pc:sldMk cId="2308224161" sldId="258"/>
            <ac:picMk id="10" creationId="{0939CFDF-E139-2348-2867-F00810A5E07C}"/>
          </ac:picMkLst>
        </pc:picChg>
        <pc:picChg chg="del">
          <ac:chgData name="Higgins, Teigan (Growth Company)" userId="6b977de3-eeb6-4d36-aa47-2111edbf69f3" providerId="ADAL" clId="{1E3D0014-BCFC-4CBD-BD5F-6A9C4D170666}" dt="2025-03-19T14:18:20.292" v="771" actId="478"/>
          <ac:picMkLst>
            <pc:docMk/>
            <pc:sldMk cId="2308224161" sldId="258"/>
            <ac:picMk id="36" creationId="{77AA9A18-EA57-4627-CC9B-9310E4CA2C76}"/>
          </ac:picMkLst>
        </pc:picChg>
      </pc:sldChg>
      <pc:sldChg chg="modSp mod">
        <pc:chgData name="Higgins, Teigan (Growth Company)" userId="6b977de3-eeb6-4d36-aa47-2111edbf69f3" providerId="ADAL" clId="{1E3D0014-BCFC-4CBD-BD5F-6A9C4D170666}" dt="2025-03-19T14:22:13.354" v="844" actId="1076"/>
        <pc:sldMkLst>
          <pc:docMk/>
          <pc:sldMk cId="1854145388" sldId="259"/>
        </pc:sldMkLst>
        <pc:spChg chg="mod">
          <ac:chgData name="Higgins, Teigan (Growth Company)" userId="6b977de3-eeb6-4d36-aa47-2111edbf69f3" providerId="ADAL" clId="{1E3D0014-BCFC-4CBD-BD5F-6A9C4D170666}" dt="2025-03-19T12:00:54.426" v="377" actId="20577"/>
          <ac:spMkLst>
            <pc:docMk/>
            <pc:sldMk cId="1854145388" sldId="259"/>
            <ac:spMk id="8" creationId="{BFE065B5-BF6F-56E0-5BE6-5864EFA0B48B}"/>
          </ac:spMkLst>
        </pc:spChg>
        <pc:grpChg chg="mod">
          <ac:chgData name="Higgins, Teigan (Growth Company)" userId="6b977de3-eeb6-4d36-aa47-2111edbf69f3" providerId="ADAL" clId="{1E3D0014-BCFC-4CBD-BD5F-6A9C4D170666}" dt="2025-03-19T14:22:13.354" v="844" actId="1076"/>
          <ac:grpSpMkLst>
            <pc:docMk/>
            <pc:sldMk cId="1854145388" sldId="259"/>
            <ac:grpSpMk id="24" creationId="{008F20E4-6D6E-BF32-B237-1BFD98AA918B}"/>
          </ac:grpSpMkLst>
        </pc:grpChg>
        <pc:graphicFrameChg chg="mod modGraphic">
          <ac:chgData name="Higgins, Teigan (Growth Company)" userId="6b977de3-eeb6-4d36-aa47-2111edbf69f3" providerId="ADAL" clId="{1E3D0014-BCFC-4CBD-BD5F-6A9C4D170666}" dt="2025-03-19T14:20:09.636" v="841"/>
          <ac:graphicFrameMkLst>
            <pc:docMk/>
            <pc:sldMk cId="1854145388" sldId="259"/>
            <ac:graphicFrameMk id="2" creationId="{4E44B2A2-7716-C7DA-8C89-43C5660189D8}"/>
          </ac:graphicFrameMkLst>
        </pc:graphicFrameChg>
      </pc:sldChg>
      <pc:sldChg chg="modSp mod">
        <pc:chgData name="Higgins, Teigan (Growth Company)" userId="6b977de3-eeb6-4d36-aa47-2111edbf69f3" providerId="ADAL" clId="{1E3D0014-BCFC-4CBD-BD5F-6A9C4D170666}" dt="2025-03-19T14:18:37.844" v="800"/>
        <pc:sldMkLst>
          <pc:docMk/>
          <pc:sldMk cId="3955495334" sldId="260"/>
        </pc:sldMkLst>
        <pc:spChg chg="mod">
          <ac:chgData name="Higgins, Teigan (Growth Company)" userId="6b977de3-eeb6-4d36-aa47-2111edbf69f3" providerId="ADAL" clId="{1E3D0014-BCFC-4CBD-BD5F-6A9C4D170666}" dt="2025-03-19T14:16:31.852" v="695" actId="20577"/>
          <ac:spMkLst>
            <pc:docMk/>
            <pc:sldMk cId="3955495334" sldId="260"/>
            <ac:spMk id="8" creationId="{10EDDEE0-F0C0-D780-78AA-8BECC644C28C}"/>
          </ac:spMkLst>
        </pc:spChg>
        <pc:graphicFrameChg chg="mod modGraphic">
          <ac:chgData name="Higgins, Teigan (Growth Company)" userId="6b977de3-eeb6-4d36-aa47-2111edbf69f3" providerId="ADAL" clId="{1E3D0014-BCFC-4CBD-BD5F-6A9C4D170666}" dt="2025-03-19T14:18:37.844" v="800"/>
          <ac:graphicFrameMkLst>
            <pc:docMk/>
            <pc:sldMk cId="3955495334" sldId="260"/>
            <ac:graphicFrameMk id="2" creationId="{26E4866F-76E5-7DEF-938D-A095B9EE13C5}"/>
          </ac:graphicFrameMkLst>
        </pc:graphicFrameChg>
        <pc:picChg chg="mod">
          <ac:chgData name="Higgins, Teigan (Growth Company)" userId="6b977de3-eeb6-4d36-aa47-2111edbf69f3" providerId="ADAL" clId="{1E3D0014-BCFC-4CBD-BD5F-6A9C4D170666}" dt="2025-03-19T14:13:14.919" v="676" actId="1076"/>
          <ac:picMkLst>
            <pc:docMk/>
            <pc:sldMk cId="3955495334" sldId="260"/>
            <ac:picMk id="88" creationId="{55A65FCD-6B7C-CE27-9F3B-2E979ADF25CD}"/>
          </ac:picMkLst>
        </pc:picChg>
        <pc:picChg chg="mod">
          <ac:chgData name="Higgins, Teigan (Growth Company)" userId="6b977de3-eeb6-4d36-aa47-2111edbf69f3" providerId="ADAL" clId="{1E3D0014-BCFC-4CBD-BD5F-6A9C4D170666}" dt="2025-03-19T14:13:16.529" v="677" actId="1076"/>
          <ac:picMkLst>
            <pc:docMk/>
            <pc:sldMk cId="3955495334" sldId="260"/>
            <ac:picMk id="109" creationId="{CD05BAF3-2FEC-92D0-046F-331A4BC6A4BE}"/>
          </ac:picMkLst>
        </pc:picChg>
      </pc:sldChg>
      <pc:sldChg chg="modSp add mod">
        <pc:chgData name="Higgins, Teigan (Growth Company)" userId="6b977de3-eeb6-4d36-aa47-2111edbf69f3" providerId="ADAL" clId="{1E3D0014-BCFC-4CBD-BD5F-6A9C4D170666}" dt="2025-03-19T14:22:09.207" v="843" actId="1076"/>
        <pc:sldMkLst>
          <pc:docMk/>
          <pc:sldMk cId="4037666853" sldId="261"/>
        </pc:sldMkLst>
        <pc:spChg chg="mod">
          <ac:chgData name="Higgins, Teigan (Growth Company)" userId="6b977de3-eeb6-4d36-aa47-2111edbf69f3" providerId="ADAL" clId="{1E3D0014-BCFC-4CBD-BD5F-6A9C4D170666}" dt="2025-03-19T14:16:24.594" v="688" actId="20577"/>
          <ac:spMkLst>
            <pc:docMk/>
            <pc:sldMk cId="4037666853" sldId="261"/>
            <ac:spMk id="8" creationId="{CAC084D6-F5E5-6B52-F9D9-8C2818D8D573}"/>
          </ac:spMkLst>
        </pc:spChg>
        <pc:grpChg chg="mod">
          <ac:chgData name="Higgins, Teigan (Growth Company)" userId="6b977de3-eeb6-4d36-aa47-2111edbf69f3" providerId="ADAL" clId="{1E3D0014-BCFC-4CBD-BD5F-6A9C4D170666}" dt="2025-03-19T14:20:40.360" v="842" actId="1076"/>
          <ac:grpSpMkLst>
            <pc:docMk/>
            <pc:sldMk cId="4037666853" sldId="261"/>
            <ac:grpSpMk id="24" creationId="{C2CF1CD3-2CE5-FF7E-F955-369B88793BF2}"/>
          </ac:grpSpMkLst>
        </pc:grpChg>
        <pc:graphicFrameChg chg="mod modGraphic">
          <ac:chgData name="Higgins, Teigan (Growth Company)" userId="6b977de3-eeb6-4d36-aa47-2111edbf69f3" providerId="ADAL" clId="{1E3D0014-BCFC-4CBD-BD5F-6A9C4D170666}" dt="2025-03-19T14:18:32.561" v="798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1E3D0014-BCFC-4CBD-BD5F-6A9C4D170666}" dt="2025-03-19T14:22:09.207" v="843" actId="1076"/>
          <ac:picMkLst>
            <pc:docMk/>
            <pc:sldMk cId="4037666853" sldId="261"/>
            <ac:picMk id="7" creationId="{DD06956E-1CBF-EA1A-152E-353176AF340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6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369A8-0442-19E4-0884-10D351655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04AC1A-3122-7538-EA68-CE9682B883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DD0A23-1FC7-8602-206C-3CB158BFB4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2C429-9B32-216A-A035-5316DD73F5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40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388D3-DB2E-35D4-ABB3-B6AAB8A33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97E046-6B7E-5C67-51FF-AD89D3C456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72ADA5-B741-2324-F4EA-774E5A29E2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DEA46-507F-5742-E59F-4FCD75134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14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D9E8B-7224-5594-CF76-3789EBDE2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304D65-17AF-4D16-A5E6-8D63CAF80D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6C11E9-CC71-896F-4672-FFEBC05DE1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E3C64-902D-BD8A-512B-2002B9CD50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3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5" Type="http://schemas.openxmlformats.org/officeDocument/2006/relationships/image" Target="../media/image4.png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16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5" Type="http://schemas.openxmlformats.org/officeDocument/2006/relationships/image" Target="../media/image12.svg"/><Relationship Id="rId10" Type="http://schemas.openxmlformats.org/officeDocument/2006/relationships/image" Target="../media/image7.png"/><Relationship Id="rId4" Type="http://schemas.openxmlformats.org/officeDocument/2006/relationships/image" Target="../media/image16.png"/><Relationship Id="rId9" Type="http://schemas.openxmlformats.org/officeDocument/2006/relationships/image" Target="../media/image5.jpe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svg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40954"/>
              </p:ext>
            </p:extLst>
          </p:nvPr>
        </p:nvGraphicFramePr>
        <p:xfrm>
          <a:off x="2580381" y="582070"/>
          <a:ext cx="7928373" cy="6845007"/>
        </p:xfrm>
        <a:graphic>
          <a:graphicData uri="http://schemas.openxmlformats.org/drawingml/2006/table">
            <a:tbl>
              <a:tblPr/>
              <a:tblGrid>
                <a:gridCol w="15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02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31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542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8740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Employability support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ACBA191-D472-EB62-C303-7CEFB52B00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1525" y="2307637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ADD497-35E5-EF24-5573-B7DFF6B5B3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76BE68-A32A-5310-5130-DDA3E685E0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2224" y="3883023"/>
            <a:ext cx="858245" cy="374292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84ADCEB-9F37-1089-69B1-7802635727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04092" y="3171141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81C46557-BAE7-CA80-3A23-7DC6B05D09C3}"/>
              </a:ext>
            </a:extLst>
          </p:cNvPr>
          <p:cNvGrpSpPr/>
          <p:nvPr/>
        </p:nvGrpSpPr>
        <p:grpSpPr>
          <a:xfrm rot="2700000">
            <a:off x="3733870" y="117153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503F2495-1C48-D6F0-BB3E-A0722059B34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62044321-E638-B279-BEF6-67A62D0799B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B79686D6-B6B9-F61C-72DA-ABF758F4367C}"/>
              </a:ext>
            </a:extLst>
          </p:cNvPr>
          <p:cNvGrpSpPr/>
          <p:nvPr/>
        </p:nvGrpSpPr>
        <p:grpSpPr>
          <a:xfrm>
            <a:off x="5367122" y="1180931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D6FE0060-EF4E-83A4-9083-DD996AD180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1072F5F-1586-E075-E574-EB61EB6B415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2D8A3BEE-DE0B-4634-FE8E-E97CEDE44461}"/>
              </a:ext>
            </a:extLst>
          </p:cNvPr>
          <p:cNvGrpSpPr/>
          <p:nvPr/>
        </p:nvGrpSpPr>
        <p:grpSpPr>
          <a:xfrm>
            <a:off x="10137779" y="4587014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BBBDE8BB-E1A1-C6C9-DE1A-1CE0CB7A01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A293E44A-715B-6300-CEFF-DF0C4993C72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6AD77EE-4FFE-1B66-53F5-89E550F29C76}"/>
              </a:ext>
            </a:extLst>
          </p:cNvPr>
          <p:cNvGrpSpPr/>
          <p:nvPr/>
        </p:nvGrpSpPr>
        <p:grpSpPr>
          <a:xfrm>
            <a:off x="5331869" y="4493771"/>
            <a:ext cx="242972" cy="301483"/>
            <a:chOff x="75218" y="47625"/>
            <a:chExt cx="812800" cy="1008535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73C06ADA-B72E-D758-F805-8EE453266347}"/>
                </a:ext>
              </a:extLst>
            </p:cNvPr>
            <p:cNvSpPr/>
            <p:nvPr/>
          </p:nvSpPr>
          <p:spPr>
            <a:xfrm>
              <a:off x="75218" y="24336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C3FCAC1D-D5F1-0D4B-88EE-F0A8E78AD42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867D002-BE9B-C155-D32C-C473781E955A}"/>
              </a:ext>
            </a:extLst>
          </p:cNvPr>
          <p:cNvGrpSpPr/>
          <p:nvPr/>
        </p:nvGrpSpPr>
        <p:grpSpPr>
          <a:xfrm>
            <a:off x="4115469" y="6781798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5956CC17-E8FA-1122-A6D3-B9C9388FAA0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FF10EFB2-F861-3A8E-364A-D9503F66A80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53BF0A40-EA56-2D6B-8F2C-C814E84667D5}"/>
              </a:ext>
            </a:extLst>
          </p:cNvPr>
          <p:cNvGrpSpPr/>
          <p:nvPr/>
        </p:nvGrpSpPr>
        <p:grpSpPr>
          <a:xfrm>
            <a:off x="8617033" y="116704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5DF9A28D-36EC-A654-3799-8FE24C0ADC9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C4D19423-AE4D-61DC-152D-D16C7FFC6C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A48FA0F-E5A7-67DD-0C17-11DA6BB4AC2E}"/>
              </a:ext>
            </a:extLst>
          </p:cNvPr>
          <p:cNvGrpSpPr/>
          <p:nvPr/>
        </p:nvGrpSpPr>
        <p:grpSpPr>
          <a:xfrm>
            <a:off x="10197442" y="1196253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8E4D7EA-E8D6-D0D7-7008-E40D91E0F0F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7F9B3D9-21CD-086E-0717-270EC40012B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13D55170-DCE5-39AD-FED8-28529EA78E8D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21BAFAAF-977D-819E-1FD0-5FC36778CB2E}"/>
              </a:ext>
            </a:extLst>
          </p:cNvPr>
          <p:cNvGrpSpPr/>
          <p:nvPr/>
        </p:nvGrpSpPr>
        <p:grpSpPr>
          <a:xfrm>
            <a:off x="8632729" y="4573583"/>
            <a:ext cx="242972" cy="300491"/>
            <a:chOff x="52504" y="-268616"/>
            <a:chExt cx="812800" cy="1005216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C0E53A01-5303-F867-1603-57A181508D09}"/>
                </a:ext>
              </a:extLst>
            </p:cNvPr>
            <p:cNvSpPr/>
            <p:nvPr/>
          </p:nvSpPr>
          <p:spPr>
            <a:xfrm>
              <a:off x="52504" y="-2686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EF6BCAD8-43AF-4285-FDCC-024ECA70C89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E062C6E5-8E5B-7075-DC1D-7ACE8A2B0092}"/>
              </a:ext>
            </a:extLst>
          </p:cNvPr>
          <p:cNvGrpSpPr/>
          <p:nvPr/>
        </p:nvGrpSpPr>
        <p:grpSpPr>
          <a:xfrm>
            <a:off x="7461191" y="4141550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655F55CE-3F0C-0EFC-A44F-6F171BCFF41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370851A4-30AC-F432-AAAB-F46E629D949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5FE27878-489A-6E4E-EBE3-7D0C564723D6}"/>
              </a:ext>
            </a:extLst>
          </p:cNvPr>
          <p:cNvGrpSpPr/>
          <p:nvPr/>
        </p:nvGrpSpPr>
        <p:grpSpPr>
          <a:xfrm>
            <a:off x="7491461" y="6792985"/>
            <a:ext cx="220832" cy="2233899"/>
            <a:chOff x="0" y="0"/>
            <a:chExt cx="812800" cy="8222146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18B6F13D-DDD0-D269-D9F8-F0B9D1AD83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4625E3DA-C107-49C0-4FF8-351EFCB77EDC}"/>
                </a:ext>
              </a:extLst>
            </p:cNvPr>
            <p:cNvSpPr txBox="1"/>
            <p:nvPr/>
          </p:nvSpPr>
          <p:spPr>
            <a:xfrm>
              <a:off x="216498" y="7863370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0CDFECFF-FDB2-03BC-E059-67B8EADEACEA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640E98D5-CA02-8D67-9A66-39D3E82096DD}"/>
              </a:ext>
            </a:extLst>
          </p:cNvPr>
          <p:cNvGrpSpPr/>
          <p:nvPr/>
        </p:nvGrpSpPr>
        <p:grpSpPr>
          <a:xfrm>
            <a:off x="2617707" y="6792985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ECB1441B-97F2-92FE-E866-0DEBF5A7F23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76B88BD4-6CC5-A071-EE34-7A1990AFEA9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0" name="Picture 89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16889D50-F021-59F8-650E-2F44E1B47D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93088" y="6520181"/>
            <a:ext cx="357670" cy="338892"/>
          </a:xfrm>
          <a:prstGeom prst="rect">
            <a:avLst/>
          </a:prstGeom>
        </p:spPr>
      </p:pic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C632C456-A8A9-8EB7-0B35-00A074F731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89223" y="6859073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C8449AA4-8055-E31F-2DF6-8ABF0081A84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97721" y="6624003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6B002511-49CD-F503-0B76-40CB236B1DE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AD1FB886-2E72-F7B6-40DC-B37A35692F7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9" name="Group 62">
            <a:extLst>
              <a:ext uri="{FF2B5EF4-FFF2-40B4-BE49-F238E27FC236}">
                <a16:creationId xmlns:a16="http://schemas.microsoft.com/office/drawing/2014/main" id="{D301B261-3EA9-A857-C929-7BB3B8F08FC1}"/>
              </a:ext>
            </a:extLst>
          </p:cNvPr>
          <p:cNvGrpSpPr/>
          <p:nvPr/>
        </p:nvGrpSpPr>
        <p:grpSpPr>
          <a:xfrm>
            <a:off x="3796080" y="4556049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8BA878B-C871-A41D-2F62-F300463539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0D58C301-C263-7FBF-EDA8-C369152D82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5" name="Group 46">
            <a:extLst>
              <a:ext uri="{FF2B5EF4-FFF2-40B4-BE49-F238E27FC236}">
                <a16:creationId xmlns:a16="http://schemas.microsoft.com/office/drawing/2014/main" id="{44F7880E-38DF-53AF-6B1D-A99A510D45F7}"/>
              </a:ext>
            </a:extLst>
          </p:cNvPr>
          <p:cNvGrpSpPr/>
          <p:nvPr/>
        </p:nvGrpSpPr>
        <p:grpSpPr>
          <a:xfrm rot="2700000">
            <a:off x="5718034" y="4132250"/>
            <a:ext cx="293842" cy="293842"/>
            <a:chOff x="0" y="0"/>
            <a:chExt cx="812800" cy="812800"/>
          </a:xfrm>
        </p:grpSpPr>
        <p:sp>
          <p:nvSpPr>
            <p:cNvPr id="106" name="Freeform 47">
              <a:extLst>
                <a:ext uri="{FF2B5EF4-FFF2-40B4-BE49-F238E27FC236}">
                  <a16:creationId xmlns:a16="http://schemas.microsoft.com/office/drawing/2014/main" id="{59185A7D-7A00-8B4D-D012-5F41EA816F1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48">
              <a:extLst>
                <a:ext uri="{FF2B5EF4-FFF2-40B4-BE49-F238E27FC236}">
                  <a16:creationId xmlns:a16="http://schemas.microsoft.com/office/drawing/2014/main" id="{4F7D9C82-27FC-3CDE-DCB9-A539AE0D44B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27C5207B-BF52-23AF-A948-66203D9AAD6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66127" y="1103823"/>
            <a:ext cx="219475" cy="188992"/>
          </a:xfrm>
          <a:prstGeom prst="rect">
            <a:avLst/>
          </a:prstGeom>
        </p:spPr>
      </p:pic>
      <p:grpSp>
        <p:nvGrpSpPr>
          <p:cNvPr id="9" name="Group 46">
            <a:extLst>
              <a:ext uri="{FF2B5EF4-FFF2-40B4-BE49-F238E27FC236}">
                <a16:creationId xmlns:a16="http://schemas.microsoft.com/office/drawing/2014/main" id="{939C5443-637F-2436-ECCD-9B35558DA038}"/>
              </a:ext>
            </a:extLst>
          </p:cNvPr>
          <p:cNvGrpSpPr/>
          <p:nvPr/>
        </p:nvGrpSpPr>
        <p:grpSpPr>
          <a:xfrm rot="2700000">
            <a:off x="4096890" y="4094895"/>
            <a:ext cx="293842" cy="293842"/>
            <a:chOff x="0" y="0"/>
            <a:chExt cx="812800" cy="812800"/>
          </a:xfrm>
        </p:grpSpPr>
        <p:sp>
          <p:nvSpPr>
            <p:cNvPr id="10" name="Freeform 47">
              <a:extLst>
                <a:ext uri="{FF2B5EF4-FFF2-40B4-BE49-F238E27FC236}">
                  <a16:creationId xmlns:a16="http://schemas.microsoft.com/office/drawing/2014/main" id="{F4B383FB-3DB0-7141-DECA-81C22AA1D3A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48">
              <a:extLst>
                <a:ext uri="{FF2B5EF4-FFF2-40B4-BE49-F238E27FC236}">
                  <a16:creationId xmlns:a16="http://schemas.microsoft.com/office/drawing/2014/main" id="{63D3F76A-777D-5568-8AB6-E18936B488E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2">
            <a:extLst>
              <a:ext uri="{FF2B5EF4-FFF2-40B4-BE49-F238E27FC236}">
                <a16:creationId xmlns:a16="http://schemas.microsoft.com/office/drawing/2014/main" id="{D852137F-2981-5B67-CDC5-C864C621FA38}"/>
              </a:ext>
            </a:extLst>
          </p:cNvPr>
          <p:cNvGrpSpPr/>
          <p:nvPr/>
        </p:nvGrpSpPr>
        <p:grpSpPr>
          <a:xfrm>
            <a:off x="2682548" y="4156905"/>
            <a:ext cx="242972" cy="242972"/>
            <a:chOff x="0" y="0"/>
            <a:chExt cx="812800" cy="812800"/>
          </a:xfrm>
        </p:grpSpPr>
        <p:sp>
          <p:nvSpPr>
            <p:cNvPr id="15" name="Freeform 63">
              <a:extLst>
                <a:ext uri="{FF2B5EF4-FFF2-40B4-BE49-F238E27FC236}">
                  <a16:creationId xmlns:a16="http://schemas.microsoft.com/office/drawing/2014/main" id="{B862DEEB-8A24-008E-191A-76B38DE683C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64">
              <a:extLst>
                <a:ext uri="{FF2B5EF4-FFF2-40B4-BE49-F238E27FC236}">
                  <a16:creationId xmlns:a16="http://schemas.microsoft.com/office/drawing/2014/main" id="{7FBA9DED-CC82-F3D1-0622-0D57638221C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68401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DC2859-0328-3134-4026-866F888F6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A4C05D1-11DB-01F8-3D08-2C0B36A3F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01011"/>
              </p:ext>
            </p:extLst>
          </p:nvPr>
        </p:nvGraphicFramePr>
        <p:xfrm>
          <a:off x="2580381" y="582070"/>
          <a:ext cx="7953572" cy="6879919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Hub closed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All day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CBT (speak to a member of staff)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1543B33-7284-8E35-04E8-972CF46A4B31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535BC9F-9D91-7AE3-5908-491CF15B72CE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3B481202-90B4-605E-3F71-4C0A5DC51228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FE3DF29F-89B7-0839-AC9B-6752B1E5C375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22FDD23-DDEE-12B9-6BC4-05A9A3AC39A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DC531EC1-00CB-1345-FCCD-B2C11B861CE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66245B2-76E4-F0F3-D9C6-1B7BD3FBF522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761D22C9-88F7-03AD-EAB1-113E3F0622B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9764178-3046-F784-4964-BF1339C846E3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17D4EED8-6F5E-4701-B5B4-5BD45F824D45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83DB26F6-8E9C-B77C-B1F6-05C4A8B549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DFDDD651-F25A-1A02-BF0D-766863DE5AB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FA2F21B3-0DA5-AA69-90BB-E0929FB577D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23BF7D8A-6A04-436F-2515-E0313986F16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2E27D3D9-D607-FBDE-BD0E-43DDE4D18E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A4571B4-F9A9-7CBD-DAF8-BB973F66CAA3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1F052BE4-45F9-F640-F457-37D789F0EF65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7FDE753-3B82-8F36-63EC-660C5A8BE894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AC5C641-A21B-8B02-9528-6054457339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6973" y="2130091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1BAB2C43-B716-F6FE-3313-0DEAE8ECAA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7622E7F2-9171-0B00-E605-584E6CA294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19341" y="3374134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671BC7B2-6E86-908E-D0A8-3D9BDA1DE286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E3A9F59-1927-8C3F-2EC8-19E404CEDB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5221A5F2-51AE-9538-F87C-DCFEE004579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1F0D318C-C7E0-9F91-05A4-1A5D5AD1905B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AACCFF94-3350-C5A0-7870-69DDC5B6403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9A9AD64-F7D3-8357-CF6B-8FD18A9145E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94E3F920-2FBB-B2EE-7E3D-EE72926B578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F13FDEB-B94E-D2BC-5124-84A241638AE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88AD4F21-15E5-A261-12C8-CE7E8FB20EA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7D6BEDAD-B154-F9FE-79AB-E2341D7B95CE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5F191072-53EB-7B7C-D9D5-FD007D1086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BEC9390-84A4-853C-B7D5-AA82480AEA3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BBEA78B-7077-2121-3E09-69BED99CF479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599090CD-8242-6BBF-DE98-C93554F74C1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F18F700F-436B-502F-1F93-A2A7F6BA291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1A7FC51E-DEDA-90B0-5B6B-EF9D948E354A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0E1C222-A0BC-60E9-51D1-7F4A58C85235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7827D471-7B71-2E13-3220-83A731CCA4B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D18BE914-F6A1-940D-CACD-9F41902CECF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41D64970-CBFB-1C88-FDE2-613C30076EC5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E89EC835-9DD7-5E8E-22A0-5DFB81A9DC5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B195EEE3-BD61-75ED-1CFC-7F30E1CEAAD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DFDB1C5B-A309-7A25-5D06-CC38715C8175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19BFB300-E785-6AFA-C0D8-FB8ABBA3A5DF}"/>
              </a:ext>
            </a:extLst>
          </p:cNvPr>
          <p:cNvGrpSpPr/>
          <p:nvPr/>
        </p:nvGrpSpPr>
        <p:grpSpPr>
          <a:xfrm>
            <a:off x="2675921" y="6757897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E764BE0-A2F5-8E1A-90ED-49BC0320A80A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B134D9D0-2BF2-8851-C5C4-E81FB4E9948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AC09DD9B-A47D-E57A-7BCE-B8A57E25CB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FA2EC8C6-DE76-5792-C5F5-DF7B562D5D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893796" y="6657984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0CBF3635-2E78-0CB3-5213-96FFE87631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BBADA1CF-7E3C-C9CA-4937-4FD756D64A7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917BF0BB-D62F-213A-0038-9C2816D128B5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EB397BB3-58B8-6374-43EE-138B673CDC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F04615B0-09C7-4182-B447-8739D99F25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75E6DA67-AC17-C68E-8336-4FD8277F5950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5B8DCA4A-302D-70E7-4FB3-FEE7E9CFCF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25792923-C6F9-A525-658B-73AF823727C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F1B34C2-1FDC-2F99-7D5C-0AD6A4BE0E1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73F8D07-3FE2-DF31-C681-C08F6C926C6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82511" y="6148196"/>
            <a:ext cx="357670" cy="3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2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78523"/>
              </p:ext>
            </p:extLst>
          </p:nvPr>
        </p:nvGraphicFramePr>
        <p:xfrm>
          <a:off x="2580381" y="582070"/>
          <a:ext cx="7953572" cy="6768292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>
                          <a:latin typeface="DM Sans" pitchFamily="2" charset="0"/>
                        </a:rPr>
                        <a:t>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6973" y="2130091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19341" y="3374134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441166" y="158949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AAFA013-6300-BA1B-19C8-C03C2696511C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23CB1342-A05B-881F-7591-F32D91D00D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6139F4E-7580-3822-273D-50B8449B76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2780EB1-AF97-F150-38A5-7CDAF9C2E112}"/>
              </a:ext>
            </a:extLst>
          </p:cNvPr>
          <p:cNvGrpSpPr/>
          <p:nvPr/>
        </p:nvGrpSpPr>
        <p:grpSpPr>
          <a:xfrm>
            <a:off x="5287152" y="3752229"/>
            <a:ext cx="242972" cy="301483"/>
            <a:chOff x="75218" y="47625"/>
            <a:chExt cx="812800" cy="1008535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EA7C03A8-A659-DC94-9F5E-C32BD17BD230}"/>
                </a:ext>
              </a:extLst>
            </p:cNvPr>
            <p:cNvSpPr/>
            <p:nvPr/>
          </p:nvSpPr>
          <p:spPr>
            <a:xfrm>
              <a:off x="75218" y="24336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1A8EBFC2-177D-E31E-0202-47691705E08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FD45041F-AB18-CA8B-291C-65A0E7EE3760}"/>
              </a:ext>
            </a:extLst>
          </p:cNvPr>
          <p:cNvGrpSpPr/>
          <p:nvPr/>
        </p:nvGrpSpPr>
        <p:grpSpPr>
          <a:xfrm>
            <a:off x="4195156" y="3816484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5E8F8FAE-1F8A-C0C2-3FED-7CF383692A5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0BE6A2A2-AD9D-19FB-1E33-735A51F57AB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75921" y="6757897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3C08BF4D-34FD-65D8-E754-5EA1ABC88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8217706B-B26C-9328-0037-E625565428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93796" y="6657984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69BF14-2FAD-B065-E00A-055AFA8C7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E44B2A2-7716-C7DA-8C89-43C566018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50352"/>
              </p:ext>
            </p:extLst>
          </p:nvPr>
        </p:nvGraphicFramePr>
        <p:xfrm>
          <a:off x="2580381" y="582070"/>
          <a:ext cx="7953572" cy="63902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21st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>
                          <a:solidFill>
                            <a:schemeClr val="tx1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CBT (speak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B1E64C30-CF5F-B768-7A82-BB035FEEB24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35B062F-9DA4-E070-4094-D3E21BFE3A51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74138CF1-1BE1-630C-5728-9646632E573E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C64C9029-B515-7DB6-5FFE-E9F325F486F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EA2949E2-393F-CA0D-5C24-67B6ECD563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AA7CAB2A-2928-1C89-1738-F47705015F7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2C0C9DA-64F7-B51F-672D-9F0EF7EA5B17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BFA6F290-4731-776C-B701-7755233FD43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4DD51B9-FF1F-BF7F-D2B2-0FF0536C42F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DCA0162-1132-F042-0FEE-33283A47DB3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6920CA82-506B-AB8D-7F22-CC15B1B3D5C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5BB6F2AD-59ED-B8A1-E8F3-9C8D19A55F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FC7D352B-EFEB-CBC3-1017-D1849257115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2391D05-712D-33F7-D020-DE9464B981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A1D915E-C43F-8B15-8C77-9CA4445663A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697970BB-D7DC-962F-2F54-3C9E7C11A8BB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71FE721-CC92-D3C7-12C9-AF718819062D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B8CFEF6-2023-E701-03C2-EDF341C5B13B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A75211EB-E044-CD07-A61B-C0AFDF4D74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83099" y="6419394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58E33A9-D21C-472F-7088-9A5DB0E92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6973" y="2130091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581D8413-F849-A9A3-2A0A-20EC983977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2222" y="6507298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0B5E3BC2-D1A4-BE2F-D10D-7E685D6D13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2CE9FEC-6C53-3DD1-B505-F93EA4402A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7EF255AE-A1CC-819E-71D3-30513B90AF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19341" y="3374134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61203F7B-C74A-94F4-8ED2-D5EF4439C4B3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75D2D047-C1AC-6E3F-DBCE-A90C788E2AC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39DE483-5FEF-780B-78AD-EBDF30018F9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08F20E4-6D6E-BF32-B237-1BFD98AA918B}"/>
              </a:ext>
            </a:extLst>
          </p:cNvPr>
          <p:cNvGrpSpPr/>
          <p:nvPr/>
        </p:nvGrpSpPr>
        <p:grpSpPr>
          <a:xfrm>
            <a:off x="5415537" y="1704276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BA2B9DD8-A3C6-1A3E-94BF-8D34758C92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EB852AA0-DF38-B4A2-6C46-967C3C3654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2974CE1B-59FF-EDC9-DD15-A63CE242EDF1}"/>
              </a:ext>
            </a:extLst>
          </p:cNvPr>
          <p:cNvGrpSpPr/>
          <p:nvPr/>
        </p:nvGrpSpPr>
        <p:grpSpPr>
          <a:xfrm>
            <a:off x="10156367" y="4466762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A145167-AD8E-6C32-4DA5-4E9DE24C2AB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2F8BB3D-DC0F-4602-C52F-40666DF1F3E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0DD1E25-A3B3-2E1B-E2DD-63156EF0B3A6}"/>
              </a:ext>
            </a:extLst>
          </p:cNvPr>
          <p:cNvGrpSpPr/>
          <p:nvPr/>
        </p:nvGrpSpPr>
        <p:grpSpPr>
          <a:xfrm>
            <a:off x="5338567" y="4616069"/>
            <a:ext cx="242972" cy="301483"/>
            <a:chOff x="75218" y="47625"/>
            <a:chExt cx="812800" cy="1008535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4243DB70-5172-CA95-7008-17F3CB9FCD9D}"/>
                </a:ext>
              </a:extLst>
            </p:cNvPr>
            <p:cNvSpPr/>
            <p:nvPr/>
          </p:nvSpPr>
          <p:spPr>
            <a:xfrm>
              <a:off x="75218" y="24336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BAC526B2-60F0-E495-4B28-03327692B37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B8C92A86-CD9D-991F-6A98-96307F952F19}"/>
              </a:ext>
            </a:extLst>
          </p:cNvPr>
          <p:cNvGrpSpPr/>
          <p:nvPr/>
        </p:nvGrpSpPr>
        <p:grpSpPr>
          <a:xfrm>
            <a:off x="3723399" y="4269532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AD150E77-1397-45E1-BE6D-6773B5F4298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9F7019CE-1F82-9C6C-0280-F87F3FBDEED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5AFC2B1-F015-159A-F87F-A0083D6514C7}"/>
              </a:ext>
            </a:extLst>
          </p:cNvPr>
          <p:cNvGrpSpPr/>
          <p:nvPr/>
        </p:nvGrpSpPr>
        <p:grpSpPr>
          <a:xfrm>
            <a:off x="4154193" y="4684862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8B462723-960E-7D57-B0F6-56A1536CF4A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4E181F62-0846-7B81-6DC0-A1744D1261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FCC0F020-4BB0-93AC-3E1F-7C5E7CC22F08}"/>
              </a:ext>
            </a:extLst>
          </p:cNvPr>
          <p:cNvGrpSpPr/>
          <p:nvPr/>
        </p:nvGrpSpPr>
        <p:grpSpPr>
          <a:xfrm>
            <a:off x="8594255" y="1423903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99EB7A27-B062-9937-94CC-B47138133C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3B3CFD7C-05D9-FB2B-76BD-6570AE56DE6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19A67983-B453-1D70-E6FE-1A203642D7C6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5DA90D48-6D0B-5B3C-75C8-5257CE9359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31FE0E55-9DEF-88A0-4C9F-797371F762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C77DADA3-AC31-68AB-EA0D-3E12A6489A09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B4911626-1C0C-DC49-B9E7-B551D0CBFF8A}"/>
              </a:ext>
            </a:extLst>
          </p:cNvPr>
          <p:cNvGrpSpPr/>
          <p:nvPr/>
        </p:nvGrpSpPr>
        <p:grpSpPr>
          <a:xfrm>
            <a:off x="8594255" y="4491494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AB2E110-CCDE-FC9B-B059-52A54DFC21E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610A4F31-A7EF-0FAE-986F-B7C7E2A3D23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678E5B1E-9AAA-0278-0415-2733EE06EF92}"/>
              </a:ext>
            </a:extLst>
          </p:cNvPr>
          <p:cNvGrpSpPr/>
          <p:nvPr/>
        </p:nvGrpSpPr>
        <p:grpSpPr>
          <a:xfrm>
            <a:off x="7039012" y="2867812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23DE1DAF-CDA4-4EFF-0587-F674BE0738D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8C52EEEC-FF23-D572-5FDC-AFCF5B5F051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F34639D0-833C-4B3D-27E5-CE7213A2E2B4}"/>
              </a:ext>
            </a:extLst>
          </p:cNvPr>
          <p:cNvGrpSpPr/>
          <p:nvPr/>
        </p:nvGrpSpPr>
        <p:grpSpPr>
          <a:xfrm>
            <a:off x="7462209" y="4491634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C47A4431-1DB3-FF54-6D15-8F81F47CB39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4982D6B0-918C-72BE-5FC1-D97C34C083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BFE065B5-BF6F-56E0-5BE6-5864EFA0B48B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353DADA5-411A-3A96-D6D6-6AD5B0C3B2D4}"/>
              </a:ext>
            </a:extLst>
          </p:cNvPr>
          <p:cNvGrpSpPr/>
          <p:nvPr/>
        </p:nvGrpSpPr>
        <p:grpSpPr>
          <a:xfrm>
            <a:off x="2641124" y="5650499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EC34DCD2-8E76-2EC5-4214-F23D32257F6F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EB251754-72CD-D084-9061-C332EE12A65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62">
            <a:extLst>
              <a:ext uri="{FF2B5EF4-FFF2-40B4-BE49-F238E27FC236}">
                <a16:creationId xmlns:a16="http://schemas.microsoft.com/office/drawing/2014/main" id="{34B5DDE2-9121-737A-A5E3-BF9202745916}"/>
              </a:ext>
            </a:extLst>
          </p:cNvPr>
          <p:cNvGrpSpPr/>
          <p:nvPr/>
        </p:nvGrpSpPr>
        <p:grpSpPr>
          <a:xfrm>
            <a:off x="7067360" y="4708296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252E9DB6-176B-B230-8414-A2C38C9775A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E63C7F25-0743-1934-CD73-5DF390B72A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65">
            <a:extLst>
              <a:ext uri="{FF2B5EF4-FFF2-40B4-BE49-F238E27FC236}">
                <a16:creationId xmlns:a16="http://schemas.microsoft.com/office/drawing/2014/main" id="{7736C16F-E628-E4C0-3BAA-F3F9E57F3E24}"/>
              </a:ext>
            </a:extLst>
          </p:cNvPr>
          <p:cNvGrpSpPr/>
          <p:nvPr/>
        </p:nvGrpSpPr>
        <p:grpSpPr>
          <a:xfrm>
            <a:off x="5845902" y="4594828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8E0A3B58-44D1-B211-E07C-D3F9D2DA95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BF67CF3B-E75A-31A4-F4DC-F6C0BC1A2B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8" name="Picture 87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51187B4A-FECA-6632-84AC-0F9843E7A6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5885550" y="6419394"/>
            <a:ext cx="643478" cy="393731"/>
          </a:xfrm>
          <a:prstGeom prst="rect">
            <a:avLst/>
          </a:prstGeom>
        </p:spPr>
      </p:pic>
      <p:pic>
        <p:nvPicPr>
          <p:cNvPr id="90" name="Picture 89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75B0D13-07C9-3D79-F866-09EA4D4640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3493" y="4627139"/>
            <a:ext cx="357670" cy="338892"/>
          </a:xfrm>
          <a:prstGeom prst="rect">
            <a:avLst/>
          </a:prstGeom>
        </p:spPr>
      </p:pic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E54050BC-9FC6-39B1-7C69-721C20B1F05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11589" y="6795587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E426B311-4AE4-114F-6FFC-8BE995C048F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942828" y="664051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CC74BB1B-681A-433A-4C4A-D65BB0C65FC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12A6C422-EA53-1290-D5EE-2DB94F4B8E6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9" name="Group 62">
            <a:extLst>
              <a:ext uri="{FF2B5EF4-FFF2-40B4-BE49-F238E27FC236}">
                <a16:creationId xmlns:a16="http://schemas.microsoft.com/office/drawing/2014/main" id="{43E061F3-89A4-F2B3-9054-C0266B288E2F}"/>
              </a:ext>
            </a:extLst>
          </p:cNvPr>
          <p:cNvGrpSpPr/>
          <p:nvPr/>
        </p:nvGrpSpPr>
        <p:grpSpPr>
          <a:xfrm>
            <a:off x="2604064" y="4700315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EBC3314-1DF8-1F39-0046-2F500304F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75575C5-6F24-DC92-33B9-7EA974075D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5" name="Group 46">
            <a:extLst>
              <a:ext uri="{FF2B5EF4-FFF2-40B4-BE49-F238E27FC236}">
                <a16:creationId xmlns:a16="http://schemas.microsoft.com/office/drawing/2014/main" id="{97CFAA87-31BF-D143-84CE-025731DFD009}"/>
              </a:ext>
            </a:extLst>
          </p:cNvPr>
          <p:cNvGrpSpPr/>
          <p:nvPr/>
        </p:nvGrpSpPr>
        <p:grpSpPr>
          <a:xfrm rot="2700000">
            <a:off x="5719366" y="3873629"/>
            <a:ext cx="293842" cy="293842"/>
            <a:chOff x="0" y="0"/>
            <a:chExt cx="812800" cy="812800"/>
          </a:xfrm>
        </p:grpSpPr>
        <p:sp>
          <p:nvSpPr>
            <p:cNvPr id="106" name="Freeform 47">
              <a:extLst>
                <a:ext uri="{FF2B5EF4-FFF2-40B4-BE49-F238E27FC236}">
                  <a16:creationId xmlns:a16="http://schemas.microsoft.com/office/drawing/2014/main" id="{CB305B18-4F73-F333-067C-01644318D63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48">
              <a:extLst>
                <a:ext uri="{FF2B5EF4-FFF2-40B4-BE49-F238E27FC236}">
                  <a16:creationId xmlns:a16="http://schemas.microsoft.com/office/drawing/2014/main" id="{63EB27DF-E952-4A5D-0CF9-CD639EECA34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9" name="Picture 108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0A70BE9B-DD10-1616-8EDE-634CB4FBB8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8766" y="6466092"/>
            <a:ext cx="357670" cy="3388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C241A4A4-FFEF-21D8-DD69-BE6A1F9E1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64063" y="6277367"/>
            <a:ext cx="357670" cy="3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4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A34C7C-2DBB-5AC0-E38A-6434296CB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6E4866F-76E5-7DEF-938D-A095B9EE1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88606"/>
              </p:ext>
            </p:extLst>
          </p:nvPr>
        </p:nvGraphicFramePr>
        <p:xfrm>
          <a:off x="2618345" y="659542"/>
          <a:ext cx="7953572" cy="67712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30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Employability support</a:t>
                      </a: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BA77E8AA-EE30-D542-B3AB-BEFA4464978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27854BB-4001-EBCA-6362-E0D01766310A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36F23F1-2819-FD82-CB97-D67D03FE3010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97DEA02E-E68A-04EC-A9ED-300F06212F7D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A4F5CB9-8F98-5B9B-A5B8-B5FB220B0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3D0764AE-6CAE-432D-894F-38EB7035857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6F4F049-7253-0AFF-01D9-62F46204D80A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A515B15-E0C2-A65B-08F1-C027EF0F35A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CEDF587-4B26-022C-C1D5-3C8E5C4A9C1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30AC814-6F0C-B22A-B5CD-7AE3F9FC5980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36281A4B-09B4-5B88-8BDD-92FA689A4A2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0583F905-2F45-817C-2B94-98D9295BDD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AB371B39-D8C1-F035-B316-DC550C092978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4E9B5DC6-04B2-E7A8-EBD6-DE5A869C601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C278A7F4-95CF-C8CC-CC98-A4FA9194B9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45C0F6E-A1A2-FA17-F608-F304EBD0E4FC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AD35BAB-E3CD-990F-543B-D36C4720B11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E9F6F23-3C8A-F4EA-85DE-F94C82F0099C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C010A78-77BB-4BC1-39F1-ACC24B467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4943" y="2520326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D8BC30E0-BDC9-3297-1036-F7C87212F4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42EC7E-07B2-B01B-5BA1-8A6C60AA94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7102" y="3972982"/>
            <a:ext cx="858245" cy="374292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92CC762A-5E9A-CCF8-1276-7CF2AC6F41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19341" y="3374134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16F0FA64-8613-C26D-5A85-438D525868A0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98AC31C-2967-8387-B55B-D1A8B6470B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BA3C69B2-A082-8BBB-C8D8-CDF57DCCD6E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1E170653-C326-0362-8CB6-4DEA33B3496A}"/>
              </a:ext>
            </a:extLst>
          </p:cNvPr>
          <p:cNvGrpSpPr/>
          <p:nvPr/>
        </p:nvGrpSpPr>
        <p:grpSpPr>
          <a:xfrm>
            <a:off x="5333804" y="1352686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4D5F6314-D2AD-54D0-4EA9-7020D7A867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7F973EC6-1130-7B9D-DB68-88D05CF3F35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7A18814C-360F-1CA5-0599-A6D3E1DA45D2}"/>
              </a:ext>
            </a:extLst>
          </p:cNvPr>
          <p:cNvGrpSpPr/>
          <p:nvPr/>
        </p:nvGrpSpPr>
        <p:grpSpPr>
          <a:xfrm>
            <a:off x="10212331" y="452574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7FC8F77-3EA0-4D01-4478-6B7E232F954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F32CCD9-38C1-1199-18F3-086B369DA95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FC5C62A-A828-08CE-361D-2D702B5BCA29}"/>
              </a:ext>
            </a:extLst>
          </p:cNvPr>
          <p:cNvGrpSpPr/>
          <p:nvPr/>
        </p:nvGrpSpPr>
        <p:grpSpPr>
          <a:xfrm>
            <a:off x="5356860" y="4572592"/>
            <a:ext cx="242972" cy="301483"/>
            <a:chOff x="75218" y="47625"/>
            <a:chExt cx="812800" cy="1008535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C9C60E65-5D08-CEFE-B9DA-27EB47922E68}"/>
                </a:ext>
              </a:extLst>
            </p:cNvPr>
            <p:cNvSpPr/>
            <p:nvPr/>
          </p:nvSpPr>
          <p:spPr>
            <a:xfrm>
              <a:off x="75218" y="24336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2D2FBB7B-C856-DBD2-74B3-08441EF6A4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F3D89DE6-0D4D-CA65-DD84-FF6C70385C26}"/>
              </a:ext>
            </a:extLst>
          </p:cNvPr>
          <p:cNvGrpSpPr/>
          <p:nvPr/>
        </p:nvGrpSpPr>
        <p:grpSpPr>
          <a:xfrm>
            <a:off x="3699913" y="4223012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5D2F03C0-1DD8-3C77-5EF7-9CACE0A0B6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DE6B0964-386A-7AB3-4797-95F7544E368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950717AE-F8EF-DE67-7FAC-643FEC0F3882}"/>
              </a:ext>
            </a:extLst>
          </p:cNvPr>
          <p:cNvGrpSpPr/>
          <p:nvPr/>
        </p:nvGrpSpPr>
        <p:grpSpPr>
          <a:xfrm>
            <a:off x="4288325" y="4610872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28BEBDC6-B245-5B41-BADF-B2640598314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ACD17A1F-04EE-4AC9-A556-C9F0473CF58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0CD93641-167C-25FC-E0A6-09F3FD893F83}"/>
              </a:ext>
            </a:extLst>
          </p:cNvPr>
          <p:cNvGrpSpPr/>
          <p:nvPr/>
        </p:nvGrpSpPr>
        <p:grpSpPr>
          <a:xfrm>
            <a:off x="8594255" y="1423903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779F4100-1BD8-FDE3-5D59-F893FDD5E2B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00C34F03-7E6F-FA23-D003-E17436E9047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B64551A5-7D74-FEEE-7E1B-DB6665D60BC9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4A13B28-453D-0113-EB59-2A0B5CD558E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8B0A46D-3662-A470-5232-048289006FD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BC35479F-1E61-64B8-F026-A06E17FA3CC5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6FCD80B8-541B-3244-C0AA-FFAEDC2F056D}"/>
              </a:ext>
            </a:extLst>
          </p:cNvPr>
          <p:cNvGrpSpPr/>
          <p:nvPr/>
        </p:nvGrpSpPr>
        <p:grpSpPr>
          <a:xfrm>
            <a:off x="8622568" y="4582857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D3C0C1C9-A82D-0A5A-CCD3-5E5A5CEA39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195C924A-6A57-C7A6-A065-8E4849D6531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D09FEF74-C035-428A-909E-2CFA8705FCC2}"/>
              </a:ext>
            </a:extLst>
          </p:cNvPr>
          <p:cNvGrpSpPr/>
          <p:nvPr/>
        </p:nvGrpSpPr>
        <p:grpSpPr>
          <a:xfrm>
            <a:off x="7039012" y="2867812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61BBB9E1-7C38-B283-CD90-CB674E218D6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C9F9DA2E-F20E-0E49-A939-BF00B2018E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D2DF6EB8-A58C-59C2-3A1F-403F20FA2564}"/>
              </a:ext>
            </a:extLst>
          </p:cNvPr>
          <p:cNvGrpSpPr/>
          <p:nvPr/>
        </p:nvGrpSpPr>
        <p:grpSpPr>
          <a:xfrm>
            <a:off x="7462209" y="4491634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C6A56-8A55-863B-BA74-C2798174ED2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59CBA952-7A41-52D9-AC35-EA1162A2610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EDDEE0-F0C0-D780-78AA-8BECC644C28C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April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87A43D86-C179-9912-B89D-749B0BB94534}"/>
              </a:ext>
            </a:extLst>
          </p:cNvPr>
          <p:cNvGrpSpPr/>
          <p:nvPr/>
        </p:nvGrpSpPr>
        <p:grpSpPr>
          <a:xfrm>
            <a:off x="3716394" y="4507486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55268FE1-49E1-4505-5BDD-6801BC9F58C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E6F8841E-CBB6-BA12-F2D1-05390C3A8E9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62">
            <a:extLst>
              <a:ext uri="{FF2B5EF4-FFF2-40B4-BE49-F238E27FC236}">
                <a16:creationId xmlns:a16="http://schemas.microsoft.com/office/drawing/2014/main" id="{9DA5EC40-79D0-40FD-6077-E461BECE093A}"/>
              </a:ext>
            </a:extLst>
          </p:cNvPr>
          <p:cNvGrpSpPr/>
          <p:nvPr/>
        </p:nvGrpSpPr>
        <p:grpSpPr>
          <a:xfrm>
            <a:off x="7050457" y="4581336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83A09D4E-3A63-3915-0935-1F5F53B3C06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3CFDEECE-DEE5-A0C8-38F1-CE15B3D41AF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65">
            <a:extLst>
              <a:ext uri="{FF2B5EF4-FFF2-40B4-BE49-F238E27FC236}">
                <a16:creationId xmlns:a16="http://schemas.microsoft.com/office/drawing/2014/main" id="{5B6EB318-3669-4525-6BA9-BB361D950AE1}"/>
              </a:ext>
            </a:extLst>
          </p:cNvPr>
          <p:cNvGrpSpPr/>
          <p:nvPr/>
        </p:nvGrpSpPr>
        <p:grpSpPr>
          <a:xfrm>
            <a:off x="5858197" y="4605306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1720B908-A8C2-D318-697D-D625273FF83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93C5A2C2-4879-AF99-9DC1-4E5D62EF1E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8" name="Picture 87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55A65FCD-6B7C-CE27-9F3B-2E979ADF25C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1184" b="9737"/>
          <a:stretch/>
        </p:blipFill>
        <p:spPr>
          <a:xfrm>
            <a:off x="6164290" y="4647231"/>
            <a:ext cx="643478" cy="393731"/>
          </a:xfrm>
          <a:prstGeom prst="rect">
            <a:avLst/>
          </a:prstGeom>
        </p:spPr>
      </p:pic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71318D8F-6B14-4CE0-6988-E0B5EBFCC59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84926" y="6690406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37B93F06-092E-EA68-E1D4-5D33CB0470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41813" y="6616259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573F329-64AF-BF5C-9D15-80A2939B9AF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16D34520-F51C-7469-A0BD-4C5890A52C8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9" name="Group 62">
            <a:extLst>
              <a:ext uri="{FF2B5EF4-FFF2-40B4-BE49-F238E27FC236}">
                <a16:creationId xmlns:a16="http://schemas.microsoft.com/office/drawing/2014/main" id="{9453F242-2E7A-D7A2-72D4-EEC0C37BFBD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FDAB0A25-2011-3059-08DD-8C11B8EF390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B764334-7DD1-B773-4F21-33DEB44E15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109" name="Picture 108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CD05BAF3-2FEC-92D0-046F-331A4BC6A4B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16296" y="6784034"/>
            <a:ext cx="357670" cy="338892"/>
          </a:xfrm>
          <a:prstGeom prst="rect">
            <a:avLst/>
          </a:prstGeom>
        </p:spPr>
      </p:pic>
      <p:pic>
        <p:nvPicPr>
          <p:cNvPr id="6" name="Picture 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CB698198-9C2A-CB55-81D9-FE44FA72DA4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75055" y="6459218"/>
            <a:ext cx="357670" cy="3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9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9022ca7-da8b-462c-ac53-cf911d2e7c5d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sharepoint/v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4656B82-6D08-4166-A737-6FFF307D5E64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1341</Words>
  <Application>Microsoft Office PowerPoint</Application>
  <PresentationFormat>Custom</PresentationFormat>
  <Paragraphs>479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DM Sans</vt:lpstr>
      <vt:lpstr>DM Sans Bold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Higgins, Teigan (Growth Company)</cp:lastModifiedBy>
  <cp:revision>2</cp:revision>
  <cp:lastPrinted>2025-02-24T11:06:37Z</cp:lastPrinted>
  <dcterms:created xsi:type="dcterms:W3CDTF">2006-08-16T00:00:00Z</dcterms:created>
  <dcterms:modified xsi:type="dcterms:W3CDTF">2025-03-19T14:22:15Z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