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0693400" cy="7543800"/>
  <p:notesSz cx="6858000" cy="9144000"/>
  <p:embeddedFontLst>
    <p:embeddedFont>
      <p:font typeface="DM Sans" pitchFamily="2" charset="0"/>
      <p:regular r:id="rId8"/>
      <p:bold r:id="rId9"/>
      <p:boldItalic r:id="rId10"/>
    </p:embeddedFont>
    <p:embeddedFont>
      <p:font typeface="DM Sans Bold" charset="0"/>
      <p:regular r:id="rId11"/>
    </p:embeddedFont>
    <p:embeddedFont>
      <p:font typeface="DM Sans Bold Italics" panose="020B0604020202020204" charset="0"/>
      <p:regular r:id="rId12"/>
    </p:embeddedFont>
    <p:embeddedFont>
      <p:font typeface="DM Sans Italics" panose="020B0604020202020204" charset="0"/>
      <p:regular r:id="rId13"/>
    </p:embeddedFont>
    <p:embeddedFont>
      <p:font typeface="Modern Love Caps" panose="04070805081001020A01" pitchFamily="8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FB7"/>
    <a:srgbClr val="ECDFF5"/>
    <a:srgbClr val="05AF21"/>
    <a:srgbClr val="CCFF99"/>
    <a:srgbClr val="FFFFCC"/>
    <a:srgbClr val="FFD8E8"/>
    <a:srgbClr val="FFD6CE"/>
    <a:srgbClr val="D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2A097-152D-4186-858D-0A925B7EE018}" v="189" dt="2025-07-10T11:03:48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3725" autoAdjust="0"/>
  </p:normalViewPr>
  <p:slideViewPr>
    <p:cSldViewPr>
      <p:cViewPr>
        <p:scale>
          <a:sx n="66" d="100"/>
          <a:sy n="66" d="100"/>
        </p:scale>
        <p:origin x="-696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llo, Gabriella (Growth Company)" userId="c843e4bc-3560-4daf-a8c0-54729cf98a67" providerId="ADAL" clId="{BBD2A097-152D-4186-858D-0A925B7EE018}"/>
    <pc:docChg chg="undo redo custSel modSld sldOrd">
      <pc:chgData name="Cavallo, Gabriella (Growth Company)" userId="c843e4bc-3560-4daf-a8c0-54729cf98a67" providerId="ADAL" clId="{BBD2A097-152D-4186-858D-0A925B7EE018}" dt="2025-07-10T11:04:09.437" v="3782" actId="1036"/>
      <pc:docMkLst>
        <pc:docMk/>
      </pc:docMkLst>
      <pc:sldChg chg="addSp delSp modSp mod">
        <pc:chgData name="Cavallo, Gabriella (Growth Company)" userId="c843e4bc-3560-4daf-a8c0-54729cf98a67" providerId="ADAL" clId="{BBD2A097-152D-4186-858D-0A925B7EE018}" dt="2025-07-09T19:37:13.421" v="1645" actId="1036"/>
        <pc:sldMkLst>
          <pc:docMk/>
          <pc:sldMk cId="0" sldId="256"/>
        </pc:sldMkLst>
        <pc:spChg chg="add mod">
          <ac:chgData name="Cavallo, Gabriella (Growth Company)" userId="c843e4bc-3560-4daf-a8c0-54729cf98a67" providerId="ADAL" clId="{BBD2A097-152D-4186-858D-0A925B7EE018}" dt="2025-07-09T14:33:38.677" v="321" actId="1076"/>
          <ac:spMkLst>
            <pc:docMk/>
            <pc:sldMk cId="0" sldId="256"/>
            <ac:spMk id="9" creationId="{68DC6C71-B873-2064-E960-323EC4F06C16}"/>
          </ac:spMkLst>
        </pc:spChg>
        <pc:spChg chg="add mod">
          <ac:chgData name="Cavallo, Gabriella (Growth Company)" userId="c843e4bc-3560-4daf-a8c0-54729cf98a67" providerId="ADAL" clId="{BBD2A097-152D-4186-858D-0A925B7EE018}" dt="2025-07-09T14:51:51.893" v="540" actId="1036"/>
          <ac:spMkLst>
            <pc:docMk/>
            <pc:sldMk cId="0" sldId="256"/>
            <ac:spMk id="40" creationId="{4B9083F0-CC0A-0876-F643-3FA9260AB999}"/>
          </ac:spMkLst>
        </pc:spChg>
        <pc:spChg chg="add mod">
          <ac:chgData name="Cavallo, Gabriella (Growth Company)" userId="c843e4bc-3560-4daf-a8c0-54729cf98a67" providerId="ADAL" clId="{BBD2A097-152D-4186-858D-0A925B7EE018}" dt="2025-07-09T14:52:06.630" v="545" actId="1036"/>
          <ac:spMkLst>
            <pc:docMk/>
            <pc:sldMk cId="0" sldId="256"/>
            <ac:spMk id="45" creationId="{FC3757A5-EADF-B5C3-7053-95D0CFDA9C2B}"/>
          </ac:spMkLst>
        </pc:spChg>
        <pc:spChg chg="add mod">
          <ac:chgData name="Cavallo, Gabriella (Growth Company)" userId="c843e4bc-3560-4daf-a8c0-54729cf98a67" providerId="ADAL" clId="{BBD2A097-152D-4186-858D-0A925B7EE018}" dt="2025-07-09T14:54:06.688" v="583" actId="1037"/>
          <ac:spMkLst>
            <pc:docMk/>
            <pc:sldMk cId="0" sldId="256"/>
            <ac:spMk id="46" creationId="{AFA89132-EDAB-D4BC-8BE4-59E6F96F98CD}"/>
          </ac:spMkLst>
        </pc:spChg>
        <pc:spChg chg="add mod">
          <ac:chgData name="Cavallo, Gabriella (Growth Company)" userId="c843e4bc-3560-4daf-a8c0-54729cf98a67" providerId="ADAL" clId="{BBD2A097-152D-4186-858D-0A925B7EE018}" dt="2025-07-09T14:56:02.823" v="641" actId="1076"/>
          <ac:spMkLst>
            <pc:docMk/>
            <pc:sldMk cId="0" sldId="256"/>
            <ac:spMk id="48" creationId="{E766C6CD-0AF1-4F05-C2A9-3462BCF46E58}"/>
          </ac:spMkLst>
        </pc:spChg>
        <pc:spChg chg="add mod">
          <ac:chgData name="Cavallo, Gabriella (Growth Company)" userId="c843e4bc-3560-4daf-a8c0-54729cf98a67" providerId="ADAL" clId="{BBD2A097-152D-4186-858D-0A925B7EE018}" dt="2025-07-09T14:56:59.274" v="676" actId="1076"/>
          <ac:spMkLst>
            <pc:docMk/>
            <pc:sldMk cId="0" sldId="256"/>
            <ac:spMk id="51" creationId="{76D8C4AA-89D9-A4F2-7C49-7510D78176DD}"/>
          </ac:spMkLst>
        </pc:spChg>
        <pc:spChg chg="add mod">
          <ac:chgData name="Cavallo, Gabriella (Growth Company)" userId="c843e4bc-3560-4daf-a8c0-54729cf98a67" providerId="ADAL" clId="{BBD2A097-152D-4186-858D-0A925B7EE018}" dt="2025-07-09T14:58:15.162" v="719" actId="1076"/>
          <ac:spMkLst>
            <pc:docMk/>
            <pc:sldMk cId="0" sldId="256"/>
            <ac:spMk id="52" creationId="{36EA3EE5-9D7C-1E3B-AF31-A9C4C3D02556}"/>
          </ac:spMkLst>
        </pc:spChg>
        <pc:spChg chg="mod">
          <ac:chgData name="Cavallo, Gabriella (Growth Company)" userId="c843e4bc-3560-4daf-a8c0-54729cf98a67" providerId="ADAL" clId="{BBD2A097-152D-4186-858D-0A925B7EE018}" dt="2025-07-09T14:35:04.906" v="352" actId="20577"/>
          <ac:spMkLst>
            <pc:docMk/>
            <pc:sldMk cId="0" sldId="256"/>
            <ac:spMk id="55" creationId="{00000000-0000-0000-0000-000000000000}"/>
          </ac:spMkLst>
        </pc:spChg>
        <pc:spChg chg="add del mod">
          <ac:chgData name="Cavallo, Gabriella (Growth Company)" userId="c843e4bc-3560-4daf-a8c0-54729cf98a67" providerId="ADAL" clId="{BBD2A097-152D-4186-858D-0A925B7EE018}" dt="2025-07-09T14:58:44.300" v="723" actId="478"/>
          <ac:spMkLst>
            <pc:docMk/>
            <pc:sldMk cId="0" sldId="256"/>
            <ac:spMk id="57" creationId="{6E0E8C90-E2BD-D2A6-EC34-5BE1C47B91DF}"/>
          </ac:spMkLst>
        </pc:spChg>
        <pc:spChg chg="add mod">
          <ac:chgData name="Cavallo, Gabriella (Growth Company)" userId="c843e4bc-3560-4daf-a8c0-54729cf98a67" providerId="ADAL" clId="{BBD2A097-152D-4186-858D-0A925B7EE018}" dt="2025-07-09T14:59:24.654" v="725" actId="1076"/>
          <ac:spMkLst>
            <pc:docMk/>
            <pc:sldMk cId="0" sldId="256"/>
            <ac:spMk id="60" creationId="{4B3A74BF-292F-452F-FB45-885B827140D2}"/>
          </ac:spMkLst>
        </pc:spChg>
        <pc:spChg chg="add mod">
          <ac:chgData name="Cavallo, Gabriella (Growth Company)" userId="c843e4bc-3560-4daf-a8c0-54729cf98a67" providerId="ADAL" clId="{BBD2A097-152D-4186-858D-0A925B7EE018}" dt="2025-07-09T14:59:34.778" v="727" actId="1076"/>
          <ac:spMkLst>
            <pc:docMk/>
            <pc:sldMk cId="0" sldId="256"/>
            <ac:spMk id="62" creationId="{4C1838E9-79FE-94CB-04BA-3BC6513D9973}"/>
          </ac:spMkLst>
        </pc:spChg>
        <pc:spChg chg="add mod">
          <ac:chgData name="Cavallo, Gabriella (Growth Company)" userId="c843e4bc-3560-4daf-a8c0-54729cf98a67" providerId="ADAL" clId="{BBD2A097-152D-4186-858D-0A925B7EE018}" dt="2025-07-09T15:01:26.571" v="813" actId="1035"/>
          <ac:spMkLst>
            <pc:docMk/>
            <pc:sldMk cId="0" sldId="256"/>
            <ac:spMk id="63" creationId="{70DAC67C-A387-511C-9734-2F7AC1AD9CA4}"/>
          </ac:spMkLst>
        </pc:spChg>
        <pc:spChg chg="add mod">
          <ac:chgData name="Cavallo, Gabriella (Growth Company)" userId="c843e4bc-3560-4daf-a8c0-54729cf98a67" providerId="ADAL" clId="{BBD2A097-152D-4186-858D-0A925B7EE018}" dt="2025-07-09T15:01:11.279" v="795" actId="1037"/>
          <ac:spMkLst>
            <pc:docMk/>
            <pc:sldMk cId="0" sldId="256"/>
            <ac:spMk id="64" creationId="{6A5FEAB2-8C45-D579-A52A-A13C00155A83}"/>
          </ac:spMkLst>
        </pc:spChg>
        <pc:spChg chg="add mod">
          <ac:chgData name="Cavallo, Gabriella (Growth Company)" userId="c843e4bc-3560-4daf-a8c0-54729cf98a67" providerId="ADAL" clId="{BBD2A097-152D-4186-858D-0A925B7EE018}" dt="2025-07-09T15:02:12.663" v="848" actId="1036"/>
          <ac:spMkLst>
            <pc:docMk/>
            <pc:sldMk cId="0" sldId="256"/>
            <ac:spMk id="75" creationId="{9932B258-FEBB-E34D-BB9B-435AB56F3CE2}"/>
          </ac:spMkLst>
        </pc:spChg>
        <pc:spChg chg="add mod">
          <ac:chgData name="Cavallo, Gabriella (Growth Company)" userId="c843e4bc-3560-4daf-a8c0-54729cf98a67" providerId="ADAL" clId="{BBD2A097-152D-4186-858D-0A925B7EE018}" dt="2025-07-09T15:03:06.310" v="891" actId="1035"/>
          <ac:spMkLst>
            <pc:docMk/>
            <pc:sldMk cId="0" sldId="256"/>
            <ac:spMk id="76" creationId="{1C7355FD-B45E-1A86-D047-55D42F456121}"/>
          </ac:spMkLst>
        </pc:spChg>
        <pc:spChg chg="mod">
          <ac:chgData name="Cavallo, Gabriella (Growth Company)" userId="c843e4bc-3560-4daf-a8c0-54729cf98a67" providerId="ADAL" clId="{BBD2A097-152D-4186-858D-0A925B7EE018}" dt="2025-07-09T14:54:12.081" v="584" actId="1037"/>
          <ac:spMkLst>
            <pc:docMk/>
            <pc:sldMk cId="0" sldId="256"/>
            <ac:spMk id="77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56:24.199" v="644" actId="20577"/>
          <ac:spMkLst>
            <pc:docMk/>
            <pc:sldMk cId="0" sldId="256"/>
            <ac:spMk id="80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5:04:55.091" v="967" actId="20577"/>
          <ac:spMkLst>
            <pc:docMk/>
            <pc:sldMk cId="0" sldId="256"/>
            <ac:spMk id="8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6:06.017" v="642" actId="478"/>
          <ac:spMkLst>
            <pc:docMk/>
            <pc:sldMk cId="0" sldId="256"/>
            <ac:spMk id="88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47:48.152" v="391" actId="20577"/>
          <ac:spMkLst>
            <pc:docMk/>
            <pc:sldMk cId="0" sldId="256"/>
            <ac:spMk id="97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5:01:43.690" v="845" actId="113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14:17.263" v="1140" actId="20577"/>
          <ac:spMkLst>
            <pc:docMk/>
            <pc:sldMk cId="0" sldId="256"/>
            <ac:spMk id="103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14:11.504" v="1135" actId="20577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33:49.284" v="329" actId="1037"/>
          <ac:spMkLst>
            <pc:docMk/>
            <pc:sldMk cId="0" sldId="256"/>
            <ac:spMk id="108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04:08.632" v="923" actId="478"/>
          <ac:spMkLst>
            <pc:docMk/>
            <pc:sldMk cId="0" sldId="256"/>
            <ac:spMk id="10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35:07.761" v="353" actId="478"/>
          <ac:spMkLst>
            <pc:docMk/>
            <pc:sldMk cId="0" sldId="256"/>
            <ac:spMk id="11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00:25.967" v="764" actId="478"/>
          <ac:spMkLst>
            <pc:docMk/>
            <pc:sldMk cId="0" sldId="256"/>
            <ac:spMk id="111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00:39.920" v="781" actId="478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51:13.044" v="522" actId="1076"/>
          <ac:spMkLst>
            <pc:docMk/>
            <pc:sldMk cId="0" sldId="256"/>
            <ac:spMk id="11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1:35.467" v="531" actId="478"/>
          <ac:spMkLst>
            <pc:docMk/>
            <pc:sldMk cId="0" sldId="256"/>
            <ac:spMk id="11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3:27.884" v="579" actId="478"/>
          <ac:spMkLst>
            <pc:docMk/>
            <pc:sldMk cId="0" sldId="256"/>
            <ac:spMk id="11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04:58.891" v="968" actId="478"/>
          <ac:spMkLst>
            <pc:docMk/>
            <pc:sldMk cId="0" sldId="256"/>
            <ac:spMk id="118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02:29.905" v="878" actId="478"/>
          <ac:spMkLst>
            <pc:docMk/>
            <pc:sldMk cId="0" sldId="256"/>
            <ac:spMk id="11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5:51.982" v="638" actId="478"/>
          <ac:spMkLst>
            <pc:docMk/>
            <pc:sldMk cId="0" sldId="256"/>
            <ac:spMk id="12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47:49.960" v="392" actId="478"/>
          <ac:spMkLst>
            <pc:docMk/>
            <pc:sldMk cId="0" sldId="256"/>
            <ac:spMk id="121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6:40.999" v="674" actId="478"/>
          <ac:spMkLst>
            <pc:docMk/>
            <pc:sldMk cId="0" sldId="256"/>
            <ac:spMk id="12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51:21.350" v="530" actId="1035"/>
          <ac:spMkLst>
            <pc:docMk/>
            <pc:sldMk cId="0" sldId="256"/>
            <ac:spMk id="12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1:14.380" v="523" actId="478"/>
          <ac:spMkLst>
            <pc:docMk/>
            <pc:sldMk cId="0" sldId="256"/>
            <ac:spMk id="124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1:16.222" v="524" actId="478"/>
          <ac:spMkLst>
            <pc:docMk/>
            <pc:sldMk cId="0" sldId="256"/>
            <ac:spMk id="12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00:41.989" v="782" actId="478"/>
          <ac:spMkLst>
            <pc:docMk/>
            <pc:sldMk cId="0" sldId="256"/>
            <ac:spMk id="12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8:40.464" v="720" actId="478"/>
          <ac:spMkLst>
            <pc:docMk/>
            <pc:sldMk cId="0" sldId="256"/>
            <ac:spMk id="13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7:20.245" v="692" actId="478"/>
          <ac:spMkLst>
            <pc:docMk/>
            <pc:sldMk cId="0" sldId="256"/>
            <ac:spMk id="134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55:53.585" v="639" actId="478"/>
          <ac:spMkLst>
            <pc:docMk/>
            <pc:sldMk cId="0" sldId="256"/>
            <ac:spMk id="13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32:25.785" v="257" actId="478"/>
          <ac:spMkLst>
            <pc:docMk/>
            <pc:sldMk cId="0" sldId="256"/>
            <ac:spMk id="138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18:13.517" v="35" actId="20577"/>
          <ac:spMkLst>
            <pc:docMk/>
            <pc:sldMk cId="0" sldId="256"/>
            <ac:spMk id="14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37:13.421" v="1645" actId="1036"/>
          <ac:spMkLst>
            <pc:docMk/>
            <pc:sldMk cId="0" sldId="256"/>
            <ac:spMk id="143" creationId="{00000000-0000-0000-0000-000000000000}"/>
          </ac:spMkLst>
        </pc:spChg>
        <pc:grpChg chg="mod">
          <ac:chgData name="Cavallo, Gabriella (Growth Company)" userId="c843e4bc-3560-4daf-a8c0-54729cf98a67" providerId="ADAL" clId="{BBD2A097-152D-4186-858D-0A925B7EE018}" dt="2025-07-09T14:39:02.901" v="359" actId="1076"/>
          <ac:grpSpMkLst>
            <pc:docMk/>
            <pc:sldMk cId="0" sldId="256"/>
            <ac:grpSpMk id="53" creationId="{00000000-0000-0000-0000-000000000000}"/>
          </ac:grpSpMkLst>
        </pc:grpChg>
        <pc:graphicFrameChg chg="mod modGraphic">
          <ac:chgData name="Cavallo, Gabriella (Growth Company)" userId="c843e4bc-3560-4daf-a8c0-54729cf98a67" providerId="ADAL" clId="{BBD2A097-152D-4186-858D-0A925B7EE018}" dt="2025-07-09T19:14:36.112" v="1151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8:02.919" v="397"/>
          <ac:graphicFrameMkLst>
            <pc:docMk/>
            <pc:sldMk cId="0" sldId="256"/>
            <ac:graphicFrameMk id="20" creationId="{161DD3AF-AF22-33D7-461B-A4A139F0899B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8:11.173" v="400"/>
          <ac:graphicFrameMkLst>
            <pc:docMk/>
            <pc:sldMk cId="0" sldId="256"/>
            <ac:graphicFrameMk id="21" creationId="{90A2A92D-79A3-D951-257C-7AEF5717EEA7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8:17.131" v="403"/>
          <ac:graphicFrameMkLst>
            <pc:docMk/>
            <pc:sldMk cId="0" sldId="256"/>
            <ac:graphicFrameMk id="22" creationId="{DA461AC7-1137-5104-0162-9019D012A295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8:28.409" v="407"/>
          <ac:graphicFrameMkLst>
            <pc:docMk/>
            <pc:sldMk cId="0" sldId="256"/>
            <ac:graphicFrameMk id="23" creationId="{1B7DDE94-D07E-B10F-CB39-867862BE1AFD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8:39.106" v="410"/>
          <ac:graphicFrameMkLst>
            <pc:docMk/>
            <pc:sldMk cId="0" sldId="256"/>
            <ac:graphicFrameMk id="24" creationId="{F73D5BB7-17A9-333B-3828-6A1B121E3C89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8:48.253" v="413"/>
          <ac:graphicFrameMkLst>
            <pc:docMk/>
            <pc:sldMk cId="0" sldId="256"/>
            <ac:graphicFrameMk id="25" creationId="{AAECD5A9-46E0-1FD9-BBE3-243505D584FA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8:53.120" v="416"/>
          <ac:graphicFrameMkLst>
            <pc:docMk/>
            <pc:sldMk cId="0" sldId="256"/>
            <ac:graphicFrameMk id="26" creationId="{91D2A7D8-F7DC-5126-6C39-762F7C94A93E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9:02.116" v="419"/>
          <ac:graphicFrameMkLst>
            <pc:docMk/>
            <pc:sldMk cId="0" sldId="256"/>
            <ac:graphicFrameMk id="31" creationId="{CD0869B0-230B-EF64-B3CB-D27394E7E169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9:07.970" v="422"/>
          <ac:graphicFrameMkLst>
            <pc:docMk/>
            <pc:sldMk cId="0" sldId="256"/>
            <ac:graphicFrameMk id="32" creationId="{0EEC50F8-FFD0-8C39-F6AC-90BD85A55064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9:20.406" v="426"/>
          <ac:graphicFrameMkLst>
            <pc:docMk/>
            <pc:sldMk cId="0" sldId="256"/>
            <ac:graphicFrameMk id="33" creationId="{B92A3E3D-E322-3FA5-C543-C33A9ACC449C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9:28.250" v="429"/>
          <ac:graphicFrameMkLst>
            <pc:docMk/>
            <pc:sldMk cId="0" sldId="256"/>
            <ac:graphicFrameMk id="34" creationId="{A64B7923-016F-0C0D-C9C2-F555E13B24FE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9:34.272" v="432"/>
          <ac:graphicFrameMkLst>
            <pc:docMk/>
            <pc:sldMk cId="0" sldId="256"/>
            <ac:graphicFrameMk id="35" creationId="{0028458E-82EB-3EFD-CF63-5D0512457C02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49:43.191" v="435"/>
          <ac:graphicFrameMkLst>
            <pc:docMk/>
            <pc:sldMk cId="0" sldId="256"/>
            <ac:graphicFrameMk id="36" creationId="{03246C57-103D-4B01-5347-5B6EB03CDB57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50:05.806" v="444"/>
          <ac:graphicFrameMkLst>
            <pc:docMk/>
            <pc:sldMk cId="0" sldId="256"/>
            <ac:graphicFrameMk id="37" creationId="{65AEC8A3-A840-CB46-5A02-6AA035CFDB60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50:17.864" v="447"/>
          <ac:graphicFrameMkLst>
            <pc:docMk/>
            <pc:sldMk cId="0" sldId="256"/>
            <ac:graphicFrameMk id="38" creationId="{E69CE949-C384-2AE1-4D80-6019D37AD580}"/>
          </ac:graphicFrameMkLst>
        </pc:graphicFrameChg>
        <pc:graphicFrameChg chg="add mod">
          <ac:chgData name="Cavallo, Gabriella (Growth Company)" userId="c843e4bc-3560-4daf-a8c0-54729cf98a67" providerId="ADAL" clId="{BBD2A097-152D-4186-858D-0A925B7EE018}" dt="2025-07-09T14:50:28.748" v="451"/>
          <ac:graphicFrameMkLst>
            <pc:docMk/>
            <pc:sldMk cId="0" sldId="256"/>
            <ac:graphicFrameMk id="39" creationId="{7AC459AA-EFE9-BD80-FEAA-1564F06B1A15}"/>
          </ac:graphicFrameMkLst>
        </pc:graphicFrameChg>
        <pc:picChg chg="add del mod">
          <ac:chgData name="Cavallo, Gabriella (Growth Company)" userId="c843e4bc-3560-4daf-a8c0-54729cf98a67" providerId="ADAL" clId="{BBD2A097-152D-4186-858D-0A925B7EE018}" dt="2025-07-09T14:43:53.751" v="387" actId="478"/>
          <ac:picMkLst>
            <pc:docMk/>
            <pc:sldMk cId="0" sldId="256"/>
            <ac:picMk id="12" creationId="{919D8241-E0B7-3E5E-A4DE-20C81105FD06}"/>
          </ac:picMkLst>
        </pc:picChg>
        <pc:picChg chg="add mod">
          <ac:chgData name="Cavallo, Gabriella (Growth Company)" userId="c843e4bc-3560-4daf-a8c0-54729cf98a67" providerId="ADAL" clId="{BBD2A097-152D-4186-858D-0A925B7EE018}" dt="2025-07-09T14:47:14.354" v="390" actId="1076"/>
          <ac:picMkLst>
            <pc:docMk/>
            <pc:sldMk cId="0" sldId="256"/>
            <ac:picMk id="15" creationId="{DF7976B5-9765-51A3-2E50-434CBBCAF8E5}"/>
          </ac:picMkLst>
        </pc:picChg>
        <pc:picChg chg="add mod">
          <ac:chgData name="Cavallo, Gabriella (Growth Company)" userId="c843e4bc-3560-4daf-a8c0-54729cf98a67" providerId="ADAL" clId="{BBD2A097-152D-4186-858D-0A925B7EE018}" dt="2025-07-09T15:04:41.823" v="930" actId="1076"/>
          <ac:picMkLst>
            <pc:docMk/>
            <pc:sldMk cId="0" sldId="256"/>
            <ac:picMk id="79" creationId="{5A293B57-8C00-832B-20EF-D4385AD7F869}"/>
          </ac:picMkLst>
        </pc:picChg>
        <pc:picChg chg="add del mod">
          <ac:chgData name="Cavallo, Gabriella (Growth Company)" userId="c843e4bc-3560-4daf-a8c0-54729cf98a67" providerId="ADAL" clId="{BBD2A097-152D-4186-858D-0A925B7EE018}" dt="2025-07-09T15:40:27.706" v="995" actId="478"/>
          <ac:picMkLst>
            <pc:docMk/>
            <pc:sldMk cId="0" sldId="256"/>
            <ac:picMk id="82" creationId="{425694D8-9245-D13E-3478-F5890A8A4FE6}"/>
          </ac:picMkLst>
        </pc:picChg>
        <pc:picChg chg="add mod">
          <ac:chgData name="Cavallo, Gabriella (Growth Company)" userId="c843e4bc-3560-4daf-a8c0-54729cf98a67" providerId="ADAL" clId="{BBD2A097-152D-4186-858D-0A925B7EE018}" dt="2025-07-09T15:41:24.776" v="1017" actId="1038"/>
          <ac:picMkLst>
            <pc:docMk/>
            <pc:sldMk cId="0" sldId="256"/>
            <ac:picMk id="85" creationId="{BCD14A69-0100-B3DB-B635-866271DE09DB}"/>
          </ac:picMkLst>
        </pc:picChg>
        <pc:picChg chg="add del mod">
          <ac:chgData name="Cavallo, Gabriella (Growth Company)" userId="c843e4bc-3560-4daf-a8c0-54729cf98a67" providerId="ADAL" clId="{BBD2A097-152D-4186-858D-0A925B7EE018}" dt="2025-07-09T15:41:07.579" v="1005" actId="478"/>
          <ac:picMkLst>
            <pc:docMk/>
            <pc:sldMk cId="0" sldId="256"/>
            <ac:picMk id="87" creationId="{C4412472-36DF-58DD-BCF3-645575B37239}"/>
          </ac:picMkLst>
        </pc:picChg>
      </pc:sldChg>
      <pc:sldChg chg="addSp delSp modSp mod">
        <pc:chgData name="Cavallo, Gabriella (Growth Company)" userId="c843e4bc-3560-4daf-a8c0-54729cf98a67" providerId="ADAL" clId="{BBD2A097-152D-4186-858D-0A925B7EE018}" dt="2025-07-10T10:46:15.011" v="3265" actId="255"/>
        <pc:sldMkLst>
          <pc:docMk/>
          <pc:sldMk cId="0" sldId="257"/>
        </pc:sldMkLst>
        <pc:spChg chg="add mod">
          <ac:chgData name="Cavallo, Gabriella (Growth Company)" userId="c843e4bc-3560-4daf-a8c0-54729cf98a67" providerId="ADAL" clId="{BBD2A097-152D-4186-858D-0A925B7EE018}" dt="2025-07-09T15:42:59.026" v="1077" actId="1035"/>
          <ac:spMkLst>
            <pc:docMk/>
            <pc:sldMk cId="0" sldId="257"/>
            <ac:spMk id="3" creationId="{B7430374-50A4-EC00-6D3A-4D65D87E7DC9}"/>
          </ac:spMkLst>
        </pc:spChg>
        <pc:spChg chg="add del mod">
          <ac:chgData name="Cavallo, Gabriella (Growth Company)" userId="c843e4bc-3560-4daf-a8c0-54729cf98a67" providerId="ADAL" clId="{BBD2A097-152D-4186-858D-0A925B7EE018}" dt="2025-07-09T19:16:55.036" v="1262" actId="478"/>
          <ac:spMkLst>
            <pc:docMk/>
            <pc:sldMk cId="0" sldId="257"/>
            <ac:spMk id="4" creationId="{BC28BAE7-47D5-EE2B-77C8-64FFB263CF9F}"/>
          </ac:spMkLst>
        </pc:spChg>
        <pc:spChg chg="add mod">
          <ac:chgData name="Cavallo, Gabriella (Growth Company)" userId="c843e4bc-3560-4daf-a8c0-54729cf98a67" providerId="ADAL" clId="{BBD2A097-152D-4186-858D-0A925B7EE018}" dt="2025-07-09T19:15:10.438" v="1173" actId="1076"/>
          <ac:spMkLst>
            <pc:docMk/>
            <pc:sldMk cId="0" sldId="257"/>
            <ac:spMk id="5" creationId="{D0E3FDD2-2E8B-51F4-98AA-92D8C9D63156}"/>
          </ac:spMkLst>
        </pc:spChg>
        <pc:spChg chg="add mod">
          <ac:chgData name="Cavallo, Gabriella (Growth Company)" userId="c843e4bc-3560-4daf-a8c0-54729cf98a67" providerId="ADAL" clId="{BBD2A097-152D-4186-858D-0A925B7EE018}" dt="2025-07-09T19:15:49.721" v="1205" actId="1038"/>
          <ac:spMkLst>
            <pc:docMk/>
            <pc:sldMk cId="0" sldId="257"/>
            <ac:spMk id="12" creationId="{75705B05-C40E-5AEE-388E-849AF23ED535}"/>
          </ac:spMkLst>
        </pc:spChg>
        <pc:spChg chg="add mod">
          <ac:chgData name="Cavallo, Gabriella (Growth Company)" userId="c843e4bc-3560-4daf-a8c0-54729cf98a67" providerId="ADAL" clId="{BBD2A097-152D-4186-858D-0A925B7EE018}" dt="2025-07-09T19:16:15.311" v="1247" actId="1076"/>
          <ac:spMkLst>
            <pc:docMk/>
            <pc:sldMk cId="0" sldId="257"/>
            <ac:spMk id="14" creationId="{DC94B938-5435-9F7B-766E-07E80AA263D1}"/>
          </ac:spMkLst>
        </pc:spChg>
        <pc:spChg chg="add mod">
          <ac:chgData name="Cavallo, Gabriella (Growth Company)" userId="c843e4bc-3560-4daf-a8c0-54729cf98a67" providerId="ADAL" clId="{BBD2A097-152D-4186-858D-0A925B7EE018}" dt="2025-07-09T19:18:10.167" v="1288" actId="1076"/>
          <ac:spMkLst>
            <pc:docMk/>
            <pc:sldMk cId="0" sldId="257"/>
            <ac:spMk id="15" creationId="{261E4E33-5ADA-2C0B-3518-4E4EDF8962FB}"/>
          </ac:spMkLst>
        </pc:spChg>
        <pc:spChg chg="add del mod">
          <ac:chgData name="Cavallo, Gabriella (Growth Company)" userId="c843e4bc-3560-4daf-a8c0-54729cf98a67" providerId="ADAL" clId="{BBD2A097-152D-4186-858D-0A925B7EE018}" dt="2025-07-09T19:22:57.445" v="1420" actId="478"/>
          <ac:spMkLst>
            <pc:docMk/>
            <pc:sldMk cId="0" sldId="257"/>
            <ac:spMk id="19" creationId="{224F0840-E493-A1ED-FBFD-C7193158A413}"/>
          </ac:spMkLst>
        </pc:spChg>
        <pc:spChg chg="mod">
          <ac:chgData name="Cavallo, Gabriella (Growth Company)" userId="c843e4bc-3560-4daf-a8c0-54729cf98a67" providerId="ADAL" clId="{BBD2A097-152D-4186-858D-0A925B7EE018}" dt="2025-07-09T19:29:03.245" v="1558" actId="20577"/>
          <ac:spMkLst>
            <pc:docMk/>
            <pc:sldMk cId="0" sldId="257"/>
            <ac:spMk id="28" creationId="{00000000-0000-0000-0000-000000000000}"/>
          </ac:spMkLst>
        </pc:spChg>
        <pc:spChg chg="add del mod">
          <ac:chgData name="Cavallo, Gabriella (Growth Company)" userId="c843e4bc-3560-4daf-a8c0-54729cf98a67" providerId="ADAL" clId="{BBD2A097-152D-4186-858D-0A925B7EE018}" dt="2025-07-10T10:26:28.958" v="2905" actId="478"/>
          <ac:spMkLst>
            <pc:docMk/>
            <pc:sldMk cId="0" sldId="257"/>
            <ac:spMk id="33" creationId="{52A063FA-C3F1-01B1-DDCD-103D80C3A4EA}"/>
          </ac:spMkLst>
        </pc:spChg>
        <pc:spChg chg="add mod">
          <ac:chgData name="Cavallo, Gabriella (Growth Company)" userId="c843e4bc-3560-4daf-a8c0-54729cf98a67" providerId="ADAL" clId="{BBD2A097-152D-4186-858D-0A925B7EE018}" dt="2025-07-09T19:29:22.637" v="1563" actId="1035"/>
          <ac:spMkLst>
            <pc:docMk/>
            <pc:sldMk cId="0" sldId="257"/>
            <ac:spMk id="38" creationId="{17BCC499-AB74-D232-67B1-9E009CC8B66D}"/>
          </ac:spMkLst>
        </pc:spChg>
        <pc:spChg chg="add mod">
          <ac:chgData name="Cavallo, Gabriella (Growth Company)" userId="c843e4bc-3560-4daf-a8c0-54729cf98a67" providerId="ADAL" clId="{BBD2A097-152D-4186-858D-0A925B7EE018}" dt="2025-07-09T19:30:59.252" v="1582"/>
          <ac:spMkLst>
            <pc:docMk/>
            <pc:sldMk cId="0" sldId="257"/>
            <ac:spMk id="39" creationId="{777F1543-8747-5AA2-F812-2EED73EFFECB}"/>
          </ac:spMkLst>
        </pc:spChg>
        <pc:spChg chg="mod">
          <ac:chgData name="Cavallo, Gabriella (Growth Company)" userId="c843e4bc-3560-4daf-a8c0-54729cf98a67" providerId="ADAL" clId="{BBD2A097-152D-4186-858D-0A925B7EE018}" dt="2025-07-09T19:29:41.752" v="1573" actId="20577"/>
          <ac:spMkLst>
            <pc:docMk/>
            <pc:sldMk cId="0" sldId="257"/>
            <ac:spMk id="40" creationId="{00000000-0000-0000-0000-000000000000}"/>
          </ac:spMkLst>
        </pc:spChg>
        <pc:spChg chg="add mod">
          <ac:chgData name="Cavallo, Gabriella (Growth Company)" userId="c843e4bc-3560-4daf-a8c0-54729cf98a67" providerId="ADAL" clId="{BBD2A097-152D-4186-858D-0A925B7EE018}" dt="2025-07-10T10:20:41.115" v="2624" actId="1076"/>
          <ac:spMkLst>
            <pc:docMk/>
            <pc:sldMk cId="0" sldId="257"/>
            <ac:spMk id="41" creationId="{95FA7A74-9264-54CA-1E9E-9DB5700EE73E}"/>
          </ac:spMkLst>
        </pc:spChg>
        <pc:spChg chg="add mod">
          <ac:chgData name="Cavallo, Gabriella (Growth Company)" userId="c843e4bc-3560-4daf-a8c0-54729cf98a67" providerId="ADAL" clId="{BBD2A097-152D-4186-858D-0A925B7EE018}" dt="2025-07-09T19:38:59.881" v="1672" actId="1035"/>
          <ac:spMkLst>
            <pc:docMk/>
            <pc:sldMk cId="0" sldId="257"/>
            <ac:spMk id="43" creationId="{47BBC5FA-B496-A4FF-2AEC-2C7A6A8AB542}"/>
          </ac:spMkLst>
        </pc:spChg>
        <pc:spChg chg="add mod">
          <ac:chgData name="Cavallo, Gabriella (Growth Company)" userId="c843e4bc-3560-4daf-a8c0-54729cf98a67" providerId="ADAL" clId="{BBD2A097-152D-4186-858D-0A925B7EE018}" dt="2025-07-09T19:44:03.623" v="1741" actId="1076"/>
          <ac:spMkLst>
            <pc:docMk/>
            <pc:sldMk cId="0" sldId="257"/>
            <ac:spMk id="45" creationId="{E3B32C27-B1D1-AED4-B055-695D8937589E}"/>
          </ac:spMkLst>
        </pc:spChg>
        <pc:spChg chg="mod">
          <ac:chgData name="Cavallo, Gabriella (Growth Company)" userId="c843e4bc-3560-4daf-a8c0-54729cf98a67" providerId="ADAL" clId="{BBD2A097-152D-4186-858D-0A925B7EE018}" dt="2025-07-09T19:16:51.351" v="1261" actId="114"/>
          <ac:spMkLst>
            <pc:docMk/>
            <pc:sldMk cId="0" sldId="257"/>
            <ac:spMk id="5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2:37.945" v="1622" actId="478"/>
          <ac:spMkLst>
            <pc:docMk/>
            <pc:sldMk cId="0" sldId="257"/>
            <ac:spMk id="7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26:30.496" v="2906" actId="20577"/>
          <ac:spMkLst>
            <pc:docMk/>
            <pc:sldMk cId="0" sldId="257"/>
            <ac:spMk id="7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2:15.441" v="1591" actId="478"/>
          <ac:spMkLst>
            <pc:docMk/>
            <pc:sldMk cId="0" sldId="257"/>
            <ac:spMk id="8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25:18.670" v="1492" actId="1035"/>
          <ac:spMkLst>
            <pc:docMk/>
            <pc:sldMk cId="0" sldId="257"/>
            <ac:spMk id="85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28:09.893" v="1530" actId="1035"/>
          <ac:spMkLst>
            <pc:docMk/>
            <pc:sldMk cId="0" sldId="257"/>
            <ac:spMk id="10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41:44.507" v="1037" actId="478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5:42:50.725" v="1075" actId="1035"/>
          <ac:spMkLst>
            <pc:docMk/>
            <pc:sldMk cId="0" sldId="257"/>
            <ac:spMk id="103" creationId="{00000000-0000-0000-0000-000000000000}"/>
          </ac:spMkLst>
        </pc:spChg>
        <pc:spChg chg="del mod">
          <ac:chgData name="Cavallo, Gabriella (Growth Company)" userId="c843e4bc-3560-4daf-a8c0-54729cf98a67" providerId="ADAL" clId="{BBD2A097-152D-4186-858D-0A925B7EE018}" dt="2025-07-09T15:44:30.728" v="1127" actId="478"/>
          <ac:spMkLst>
            <pc:docMk/>
            <pc:sldMk cId="0" sldId="257"/>
            <ac:spMk id="104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43:17.140" v="1095" actId="478"/>
          <ac:spMkLst>
            <pc:docMk/>
            <pc:sldMk cId="0" sldId="257"/>
            <ac:spMk id="10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15:16.584" v="1174" actId="478"/>
          <ac:spMkLst>
            <pc:docMk/>
            <pc:sldMk cId="0" sldId="257"/>
            <ac:spMk id="106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8:45.468" v="1668" actId="478"/>
          <ac:spMkLst>
            <pc:docMk/>
            <pc:sldMk cId="0" sldId="257"/>
            <ac:spMk id="111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44:05.679" v="1742" actId="478"/>
          <ac:spMkLst>
            <pc:docMk/>
            <pc:sldMk cId="0" sldId="257"/>
            <ac:spMk id="11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44:15.198" v="1115" actId="478"/>
          <ac:spMkLst>
            <pc:docMk/>
            <pc:sldMk cId="0" sldId="257"/>
            <ac:spMk id="11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8:43.889" v="1667" actId="478"/>
          <ac:spMkLst>
            <pc:docMk/>
            <pc:sldMk cId="0" sldId="257"/>
            <ac:spMk id="114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16:01.878" v="1244" actId="20577"/>
          <ac:spMkLst>
            <pc:docMk/>
            <pc:sldMk cId="0" sldId="257"/>
            <ac:spMk id="11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16:05.379" v="1245" actId="478"/>
          <ac:spMkLst>
            <pc:docMk/>
            <pc:sldMk cId="0" sldId="257"/>
            <ac:spMk id="11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5:42:13.263" v="1063" actId="478"/>
          <ac:spMkLst>
            <pc:docMk/>
            <pc:sldMk cId="0" sldId="257"/>
            <ac:spMk id="12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15:00.694" v="1171" actId="478"/>
          <ac:spMkLst>
            <pc:docMk/>
            <pc:sldMk cId="0" sldId="257"/>
            <ac:spMk id="121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29:43.986" v="1574" actId="478"/>
          <ac:spMkLst>
            <pc:docMk/>
            <pc:sldMk cId="0" sldId="257"/>
            <ac:spMk id="12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29:45.542" v="1575" actId="478"/>
          <ac:spMkLst>
            <pc:docMk/>
            <pc:sldMk cId="0" sldId="257"/>
            <ac:spMk id="12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29:06.276" v="1559" actId="478"/>
          <ac:spMkLst>
            <pc:docMk/>
            <pc:sldMk cId="0" sldId="257"/>
            <ac:spMk id="124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17:08.646" v="1271" actId="1035"/>
          <ac:spMkLst>
            <pc:docMk/>
            <pc:sldMk cId="0" sldId="257"/>
            <ac:spMk id="125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25:22.053" v="1496" actId="1035"/>
          <ac:spMkLst>
            <pc:docMk/>
            <pc:sldMk cId="0" sldId="257"/>
            <ac:spMk id="126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17:51.895" v="1285" actId="478"/>
          <ac:spMkLst>
            <pc:docMk/>
            <pc:sldMk cId="0" sldId="257"/>
            <ac:spMk id="12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17:55.176" v="1286" actId="478"/>
          <ac:spMkLst>
            <pc:docMk/>
            <pc:sldMk cId="0" sldId="257"/>
            <ac:spMk id="128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43:34.398" v="1734" actId="478"/>
          <ac:spMkLst>
            <pc:docMk/>
            <pc:sldMk cId="0" sldId="257"/>
            <ac:spMk id="12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2:41.827" v="1623" actId="478"/>
          <ac:spMkLst>
            <pc:docMk/>
            <pc:sldMk cId="0" sldId="257"/>
            <ac:spMk id="13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42:17.220" v="1692" actId="478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18:16.839" v="37" actId="20577"/>
          <ac:spMkLst>
            <pc:docMk/>
            <pc:sldMk cId="0" sldId="257"/>
            <ac:spMk id="13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7:32.206" v="1652" actId="478"/>
          <ac:spMkLst>
            <pc:docMk/>
            <pc:sldMk cId="0" sldId="257"/>
            <ac:spMk id="134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19:15.034" v="1360" actId="20577"/>
          <ac:spMkLst>
            <pc:docMk/>
            <pc:sldMk cId="0" sldId="257"/>
            <ac:spMk id="150" creationId="{B13B3807-1D5E-319D-FB2A-A944AFBF4784}"/>
          </ac:spMkLst>
        </pc:spChg>
        <pc:spChg chg="del mod">
          <ac:chgData name="Cavallo, Gabriella (Growth Company)" userId="c843e4bc-3560-4daf-a8c0-54729cf98a67" providerId="ADAL" clId="{BBD2A097-152D-4186-858D-0A925B7EE018}" dt="2025-07-10T10:20:12.374" v="2617" actId="478"/>
          <ac:spMkLst>
            <pc:docMk/>
            <pc:sldMk cId="0" sldId="257"/>
            <ac:spMk id="151" creationId="{93EB7D10-D643-640B-3A99-D3FB6CD56E20}"/>
          </ac:spMkLst>
        </pc:spChg>
        <pc:spChg chg="mod">
          <ac:chgData name="Cavallo, Gabriella (Growth Company)" userId="c843e4bc-3560-4daf-a8c0-54729cf98a67" providerId="ADAL" clId="{BBD2A097-152D-4186-858D-0A925B7EE018}" dt="2025-07-09T19:43:31.436" v="1733" actId="20577"/>
          <ac:spMkLst>
            <pc:docMk/>
            <pc:sldMk cId="0" sldId="257"/>
            <ac:spMk id="152" creationId="{AE10CBC4-1DCE-EEFB-DB80-0FD63ED11764}"/>
          </ac:spMkLst>
        </pc:spChg>
        <pc:graphicFrameChg chg="mod modGraphic">
          <ac:chgData name="Cavallo, Gabriella (Growth Company)" userId="c843e4bc-3560-4daf-a8c0-54729cf98a67" providerId="ADAL" clId="{BBD2A097-152D-4186-858D-0A925B7EE018}" dt="2025-07-10T10:46:15.011" v="3265" actId="255"/>
          <ac:graphicFrameMkLst>
            <pc:docMk/>
            <pc:sldMk cId="0" sldId="257"/>
            <ac:graphicFrameMk id="2" creationId="{00000000-0000-0000-0000-000000000000}"/>
          </ac:graphicFrameMkLst>
        </pc:graphicFrameChg>
        <pc:picChg chg="add mod">
          <ac:chgData name="Cavallo, Gabriella (Growth Company)" userId="c843e4bc-3560-4daf-a8c0-54729cf98a67" providerId="ADAL" clId="{BBD2A097-152D-4186-858D-0A925B7EE018}" dt="2025-07-09T19:21:37.517" v="1367" actId="1036"/>
          <ac:picMkLst>
            <pc:docMk/>
            <pc:sldMk cId="0" sldId="257"/>
            <ac:picMk id="25" creationId="{2A2E303B-D16F-281F-9A09-9CE01B6FB512}"/>
          </ac:picMkLst>
        </pc:picChg>
        <pc:picChg chg="add del mod">
          <ac:chgData name="Cavallo, Gabriella (Growth Company)" userId="c843e4bc-3560-4daf-a8c0-54729cf98a67" providerId="ADAL" clId="{BBD2A097-152D-4186-858D-0A925B7EE018}" dt="2025-07-09T19:27:59.614" v="1519" actId="478"/>
          <ac:picMkLst>
            <pc:docMk/>
            <pc:sldMk cId="0" sldId="257"/>
            <ac:picMk id="27" creationId="{FA68778E-FA08-C1EC-D3D6-76B47B76B46F}"/>
          </ac:picMkLst>
        </pc:picChg>
        <pc:picChg chg="add mod">
          <ac:chgData name="Cavallo, Gabriella (Growth Company)" userId="c843e4bc-3560-4daf-a8c0-54729cf98a67" providerId="ADAL" clId="{BBD2A097-152D-4186-858D-0A925B7EE018}" dt="2025-07-09T19:28:17.916" v="1535" actId="1035"/>
          <ac:picMkLst>
            <pc:docMk/>
            <pc:sldMk cId="0" sldId="257"/>
            <ac:picMk id="32" creationId="{7DE897D1-51B7-83EB-DC60-E538FDF82289}"/>
          </ac:picMkLst>
        </pc:picChg>
        <pc:picChg chg="add mod">
          <ac:chgData name="Cavallo, Gabriella (Growth Company)" userId="c843e4bc-3560-4daf-a8c0-54729cf98a67" providerId="ADAL" clId="{BBD2A097-152D-4186-858D-0A925B7EE018}" dt="2025-07-09T19:37:45.459" v="1655" actId="1037"/>
          <ac:picMkLst>
            <pc:docMk/>
            <pc:sldMk cId="0" sldId="257"/>
            <ac:picMk id="42" creationId="{692FB07A-8DC8-9AA2-0B58-6D9DD564F831}"/>
          </ac:picMkLst>
        </pc:picChg>
        <pc:picChg chg="add mod">
          <ac:chgData name="Cavallo, Gabriella (Growth Company)" userId="c843e4bc-3560-4daf-a8c0-54729cf98a67" providerId="ADAL" clId="{BBD2A097-152D-4186-858D-0A925B7EE018}" dt="2025-07-10T10:20:28.890" v="2621" actId="1076"/>
          <ac:picMkLst>
            <pc:docMk/>
            <pc:sldMk cId="0" sldId="257"/>
            <ac:picMk id="44" creationId="{6AF11FF6-F885-1EF5-92F0-91B2DA6D6BC9}"/>
          </ac:picMkLst>
        </pc:picChg>
      </pc:sldChg>
      <pc:sldChg chg="addSp delSp modSp mod">
        <pc:chgData name="Cavallo, Gabriella (Growth Company)" userId="c843e4bc-3560-4daf-a8c0-54729cf98a67" providerId="ADAL" clId="{BBD2A097-152D-4186-858D-0A925B7EE018}" dt="2025-07-10T11:03:00.367" v="3738" actId="1038"/>
        <pc:sldMkLst>
          <pc:docMk/>
          <pc:sldMk cId="0" sldId="258"/>
        </pc:sldMkLst>
        <pc:spChg chg="add mod">
          <ac:chgData name="Cavallo, Gabriella (Growth Company)" userId="c843e4bc-3560-4daf-a8c0-54729cf98a67" providerId="ADAL" clId="{BBD2A097-152D-4186-858D-0A925B7EE018}" dt="2025-07-10T10:02:11.974" v="2264" actId="1037"/>
          <ac:spMkLst>
            <pc:docMk/>
            <pc:sldMk cId="0" sldId="258"/>
            <ac:spMk id="11" creationId="{AED2BC34-22A3-0D3D-2C8D-C22CFDE7B409}"/>
          </ac:spMkLst>
        </pc:spChg>
        <pc:spChg chg="add mod">
          <ac:chgData name="Cavallo, Gabriella (Growth Company)" userId="c843e4bc-3560-4daf-a8c0-54729cf98a67" providerId="ADAL" clId="{BBD2A097-152D-4186-858D-0A925B7EE018}" dt="2025-07-09T19:50:37.044" v="1949" actId="1036"/>
          <ac:spMkLst>
            <pc:docMk/>
            <pc:sldMk cId="0" sldId="258"/>
            <ac:spMk id="12" creationId="{B6D80551-EAC6-9B0A-BD10-4B77D726C01D}"/>
          </ac:spMkLst>
        </pc:spChg>
        <pc:spChg chg="add mod">
          <ac:chgData name="Cavallo, Gabriella (Growth Company)" userId="c843e4bc-3560-4daf-a8c0-54729cf98a67" providerId="ADAL" clId="{BBD2A097-152D-4186-858D-0A925B7EE018}" dt="2025-07-09T19:49:39.614" v="1934" actId="1037"/>
          <ac:spMkLst>
            <pc:docMk/>
            <pc:sldMk cId="0" sldId="258"/>
            <ac:spMk id="13" creationId="{39B7F3A8-8C5C-9A65-17BE-5C6365B4A147}"/>
          </ac:spMkLst>
        </pc:spChg>
        <pc:spChg chg="add mod">
          <ac:chgData name="Cavallo, Gabriella (Growth Company)" userId="c843e4bc-3560-4daf-a8c0-54729cf98a67" providerId="ADAL" clId="{BBD2A097-152D-4186-858D-0A925B7EE018}" dt="2025-07-09T19:51:10.761" v="1951" actId="1076"/>
          <ac:spMkLst>
            <pc:docMk/>
            <pc:sldMk cId="0" sldId="258"/>
            <ac:spMk id="20" creationId="{222242EF-45D6-6B4A-86E3-14564F221306}"/>
          </ac:spMkLst>
        </pc:spChg>
        <pc:spChg chg="add mod">
          <ac:chgData name="Cavallo, Gabriella (Growth Company)" userId="c843e4bc-3560-4daf-a8c0-54729cf98a67" providerId="ADAL" clId="{BBD2A097-152D-4186-858D-0A925B7EE018}" dt="2025-07-10T08:50:04.545" v="2034" actId="14100"/>
          <ac:spMkLst>
            <pc:docMk/>
            <pc:sldMk cId="0" sldId="258"/>
            <ac:spMk id="22" creationId="{85766490-E6FB-3530-9CB9-4B3C54BFBEE2}"/>
          </ac:spMkLst>
        </pc:spChg>
        <pc:spChg chg="add mod">
          <ac:chgData name="Cavallo, Gabriella (Growth Company)" userId="c843e4bc-3560-4daf-a8c0-54729cf98a67" providerId="ADAL" clId="{BBD2A097-152D-4186-858D-0A925B7EE018}" dt="2025-07-10T08:54:48.903" v="2116" actId="1076"/>
          <ac:spMkLst>
            <pc:docMk/>
            <pc:sldMk cId="0" sldId="258"/>
            <ac:spMk id="26" creationId="{A2ADEC64-BB28-EDB0-8413-370EC4F25185}"/>
          </ac:spMkLst>
        </pc:spChg>
        <pc:spChg chg="add mod">
          <ac:chgData name="Cavallo, Gabriella (Growth Company)" userId="c843e4bc-3560-4daf-a8c0-54729cf98a67" providerId="ADAL" clId="{BBD2A097-152D-4186-858D-0A925B7EE018}" dt="2025-07-10T09:58:55.022" v="2175" actId="1037"/>
          <ac:spMkLst>
            <pc:docMk/>
            <pc:sldMk cId="0" sldId="258"/>
            <ac:spMk id="27" creationId="{D2439702-4005-5EA1-2AE1-3CBE34E1BF90}"/>
          </ac:spMkLst>
        </pc:spChg>
        <pc:spChg chg="add mod">
          <ac:chgData name="Cavallo, Gabriella (Growth Company)" userId="c843e4bc-3560-4daf-a8c0-54729cf98a67" providerId="ADAL" clId="{BBD2A097-152D-4186-858D-0A925B7EE018}" dt="2025-07-10T10:04:16.692" v="2349" actId="1036"/>
          <ac:spMkLst>
            <pc:docMk/>
            <pc:sldMk cId="0" sldId="258"/>
            <ac:spMk id="28" creationId="{CFC7BCB0-21D2-3A99-9829-5E20661A79B1}"/>
          </ac:spMkLst>
        </pc:spChg>
        <pc:spChg chg="add mod">
          <ac:chgData name="Cavallo, Gabriella (Growth Company)" userId="c843e4bc-3560-4daf-a8c0-54729cf98a67" providerId="ADAL" clId="{BBD2A097-152D-4186-858D-0A925B7EE018}" dt="2025-07-10T10:04:48.691" v="2385" actId="1076"/>
          <ac:spMkLst>
            <pc:docMk/>
            <pc:sldMk cId="0" sldId="258"/>
            <ac:spMk id="29" creationId="{1C823294-91BF-9BE0-706F-91F40474ABBB}"/>
          </ac:spMkLst>
        </pc:spChg>
        <pc:spChg chg="add mod">
          <ac:chgData name="Cavallo, Gabriella (Growth Company)" userId="c843e4bc-3560-4daf-a8c0-54729cf98a67" providerId="ADAL" clId="{BBD2A097-152D-4186-858D-0A925B7EE018}" dt="2025-07-10T10:04:57.345" v="2393" actId="1036"/>
          <ac:spMkLst>
            <pc:docMk/>
            <pc:sldMk cId="0" sldId="258"/>
            <ac:spMk id="33" creationId="{633E5969-955E-2389-34A5-C188491A4C7A}"/>
          </ac:spMkLst>
        </pc:spChg>
        <pc:spChg chg="add del mod">
          <ac:chgData name="Cavallo, Gabriella (Growth Company)" userId="c843e4bc-3560-4daf-a8c0-54729cf98a67" providerId="ADAL" clId="{BBD2A097-152D-4186-858D-0A925B7EE018}" dt="2025-07-10T10:05:04.108" v="2396" actId="478"/>
          <ac:spMkLst>
            <pc:docMk/>
            <pc:sldMk cId="0" sldId="258"/>
            <ac:spMk id="34" creationId="{B2107292-0E36-0C1D-FFC2-192FCEB6AB15}"/>
          </ac:spMkLst>
        </pc:spChg>
        <pc:spChg chg="add mod">
          <ac:chgData name="Cavallo, Gabriella (Growth Company)" userId="c843e4bc-3560-4daf-a8c0-54729cf98a67" providerId="ADAL" clId="{BBD2A097-152D-4186-858D-0A925B7EE018}" dt="2025-07-10T10:05:20.637" v="2403" actId="1036"/>
          <ac:spMkLst>
            <pc:docMk/>
            <pc:sldMk cId="0" sldId="258"/>
            <ac:spMk id="42" creationId="{6D398AED-CC7F-4345-9B24-97BE28BA946D}"/>
          </ac:spMkLst>
        </pc:spChg>
        <pc:spChg chg="add mod">
          <ac:chgData name="Cavallo, Gabriella (Growth Company)" userId="c843e4bc-3560-4daf-a8c0-54729cf98a67" providerId="ADAL" clId="{BBD2A097-152D-4186-858D-0A925B7EE018}" dt="2025-07-10T10:17:56.823" v="2587" actId="14100"/>
          <ac:spMkLst>
            <pc:docMk/>
            <pc:sldMk cId="0" sldId="258"/>
            <ac:spMk id="43" creationId="{89FEC310-F040-8294-6325-C71749D6B25F}"/>
          </ac:spMkLst>
        </pc:spChg>
        <pc:spChg chg="add mod">
          <ac:chgData name="Cavallo, Gabriella (Growth Company)" userId="c843e4bc-3560-4daf-a8c0-54729cf98a67" providerId="ADAL" clId="{BBD2A097-152D-4186-858D-0A925B7EE018}" dt="2025-07-10T10:07:03.511" v="2418" actId="1037"/>
          <ac:spMkLst>
            <pc:docMk/>
            <pc:sldMk cId="0" sldId="258"/>
            <ac:spMk id="44" creationId="{1EC63327-2397-AD05-4783-D07F0EC7AA84}"/>
          </ac:spMkLst>
        </pc:spChg>
        <pc:spChg chg="mod">
          <ac:chgData name="Cavallo, Gabriella (Growth Company)" userId="c843e4bc-3560-4daf-a8c0-54729cf98a67" providerId="ADAL" clId="{BBD2A097-152D-4186-858D-0A925B7EE018}" dt="2025-07-09T19:31:54.275" v="1589" actId="1076"/>
          <ac:spMkLst>
            <pc:docMk/>
            <pc:sldMk cId="0" sldId="258"/>
            <ac:spMk id="45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31:44.584" v="1587" actId="1076"/>
          <ac:spMkLst>
            <pc:docMk/>
            <pc:sldMk cId="0" sldId="258"/>
            <ac:spMk id="46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2:18.744" v="2268" actId="1038"/>
          <ac:spMkLst>
            <pc:docMk/>
            <pc:sldMk cId="0" sldId="258"/>
            <ac:spMk id="47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2:21.602" v="2269" actId="1038"/>
          <ac:spMkLst>
            <pc:docMk/>
            <pc:sldMk cId="0" sldId="258"/>
            <ac:spMk id="48" creationId="{00000000-0000-0000-0000-000000000000}"/>
          </ac:spMkLst>
        </pc:spChg>
        <pc:spChg chg="add mod">
          <ac:chgData name="Cavallo, Gabriella (Growth Company)" userId="c843e4bc-3560-4daf-a8c0-54729cf98a67" providerId="ADAL" clId="{BBD2A097-152D-4186-858D-0A925B7EE018}" dt="2025-07-10T10:06:58.924" v="2414" actId="1037"/>
          <ac:spMkLst>
            <pc:docMk/>
            <pc:sldMk cId="0" sldId="258"/>
            <ac:spMk id="49" creationId="{99B2059D-26C0-ECE0-4B6C-AD9663C7B2F4}"/>
          </ac:spMkLst>
        </pc:spChg>
        <pc:spChg chg="add mod">
          <ac:chgData name="Cavallo, Gabriella (Growth Company)" userId="c843e4bc-3560-4daf-a8c0-54729cf98a67" providerId="ADAL" clId="{BBD2A097-152D-4186-858D-0A925B7EE018}" dt="2025-07-10T10:09:19.429" v="2488" actId="1036"/>
          <ac:spMkLst>
            <pc:docMk/>
            <pc:sldMk cId="0" sldId="258"/>
            <ac:spMk id="50" creationId="{BBBD2413-B857-54D3-C1B6-84F0B04FFFF6}"/>
          </ac:spMkLst>
        </pc:spChg>
        <pc:spChg chg="mod">
          <ac:chgData name="Cavallo, Gabriella (Growth Company)" userId="c843e4bc-3560-4daf-a8c0-54729cf98a67" providerId="ADAL" clId="{BBD2A097-152D-4186-858D-0A925B7EE018}" dt="2025-07-09T19:45:35.827" v="1818" actId="20577"/>
          <ac:spMkLst>
            <pc:docMk/>
            <pc:sldMk cId="0" sldId="258"/>
            <ac:spMk id="5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1:53.687" v="2242" actId="1036"/>
          <ac:spMkLst>
            <pc:docMk/>
            <pc:sldMk cId="0" sldId="258"/>
            <ac:spMk id="55" creationId="{00000000-0000-0000-0000-000000000000}"/>
          </ac:spMkLst>
        </pc:spChg>
        <pc:spChg chg="add mod">
          <ac:chgData name="Cavallo, Gabriella (Growth Company)" userId="c843e4bc-3560-4daf-a8c0-54729cf98a67" providerId="ADAL" clId="{BBD2A097-152D-4186-858D-0A925B7EE018}" dt="2025-07-10T10:18:30.509" v="2597" actId="1076"/>
          <ac:spMkLst>
            <pc:docMk/>
            <pc:sldMk cId="0" sldId="258"/>
            <ac:spMk id="59" creationId="{64D062D1-7374-6863-CFFD-1E82FCC04E02}"/>
          </ac:spMkLst>
        </pc:spChg>
        <pc:spChg chg="mod">
          <ac:chgData name="Cavallo, Gabriella (Growth Company)" userId="c843e4bc-3560-4daf-a8c0-54729cf98a67" providerId="ADAL" clId="{BBD2A097-152D-4186-858D-0A925B7EE018}" dt="2025-07-10T10:01:49.072" v="2239" actId="1038"/>
          <ac:spMkLst>
            <pc:docMk/>
            <pc:sldMk cId="0" sldId="258"/>
            <ac:spMk id="60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1:59.703" v="2254" actId="1037"/>
          <ac:spMkLst>
            <pc:docMk/>
            <pc:sldMk cId="0" sldId="258"/>
            <ac:spMk id="6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2:50.962" v="2274" actId="1076"/>
          <ac:spMkLst>
            <pc:docMk/>
            <pc:sldMk cId="0" sldId="258"/>
            <ac:spMk id="63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2:47.411" v="2273" actId="1076"/>
          <ac:spMkLst>
            <pc:docMk/>
            <pc:sldMk cId="0" sldId="258"/>
            <ac:spMk id="64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4:36.404" v="2383" actId="1038"/>
          <ac:spMkLst>
            <pc:docMk/>
            <pc:sldMk cId="0" sldId="258"/>
            <ac:spMk id="65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4:27.317" v="2368" actId="1036"/>
          <ac:spMkLst>
            <pc:docMk/>
            <pc:sldMk cId="0" sldId="258"/>
            <ac:spMk id="66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7:14.734" v="2128" actId="478"/>
          <ac:spMkLst>
            <pc:docMk/>
            <pc:sldMk cId="0" sldId="258"/>
            <ac:spMk id="7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9:45:51.267" v="1824" actId="1038"/>
          <ac:spMkLst>
            <pc:docMk/>
            <pc:sldMk cId="0" sldId="258"/>
            <ac:spMk id="8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9:56:44.120" v="2149" actId="478"/>
          <ac:spMkLst>
            <pc:docMk/>
            <pc:sldMk cId="0" sldId="258"/>
            <ac:spMk id="8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9:58:24.256" v="2166" actId="478"/>
          <ac:spMkLst>
            <pc:docMk/>
            <pc:sldMk cId="0" sldId="258"/>
            <ac:spMk id="8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45:37.941" v="1819" actId="478"/>
          <ac:spMkLst>
            <pc:docMk/>
            <pc:sldMk cId="0" sldId="258"/>
            <ac:spMk id="84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0:28.963" v="2206" actId="1037"/>
          <ac:spMkLst>
            <pc:docMk/>
            <pc:sldMk cId="0" sldId="258"/>
            <ac:spMk id="8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7:53.246" v="1656" actId="478"/>
          <ac:spMkLst>
            <pc:docMk/>
            <pc:sldMk cId="0" sldId="258"/>
            <ac:spMk id="87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18:27.416" v="39" actId="20577"/>
          <ac:spMkLst>
            <pc:docMk/>
            <pc:sldMk cId="0" sldId="258"/>
            <ac:spMk id="88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45:39.891" v="1820" actId="478"/>
          <ac:spMkLst>
            <pc:docMk/>
            <pc:sldMk cId="0" sldId="258"/>
            <ac:spMk id="9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9:58:14.211" v="2165" actId="478"/>
          <ac:spMkLst>
            <pc:docMk/>
            <pc:sldMk cId="0" sldId="258"/>
            <ac:spMk id="94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4:08.265" v="2338" actId="1037"/>
          <ac:spMkLst>
            <pc:docMk/>
            <pc:sldMk cId="0" sldId="258"/>
            <ac:spMk id="95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4:12.866" v="2347" actId="1036"/>
          <ac:spMkLst>
            <pc:docMk/>
            <pc:sldMk cId="0" sldId="258"/>
            <ac:spMk id="96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7:17.302" v="2129" actId="478"/>
          <ac:spMkLst>
            <pc:docMk/>
            <pc:sldMk cId="0" sldId="258"/>
            <ac:spMk id="98" creationId="{00000000-0000-0000-0000-000000000000}"/>
          </ac:spMkLst>
        </pc:spChg>
        <pc:spChg chg="del mod">
          <ac:chgData name="Cavallo, Gabriella (Growth Company)" userId="c843e4bc-3560-4daf-a8c0-54729cf98a67" providerId="ADAL" clId="{BBD2A097-152D-4186-858D-0A925B7EE018}" dt="2025-07-10T10:10:32.215" v="2505" actId="478"/>
          <ac:spMkLst>
            <pc:docMk/>
            <pc:sldMk cId="0" sldId="258"/>
            <ac:spMk id="9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31:43.765" v="198" actId="478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31:52.453" v="202" actId="478"/>
          <ac:spMkLst>
            <pc:docMk/>
            <pc:sldMk cId="0" sldId="258"/>
            <ac:spMk id="10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31:46.578" v="199" actId="478"/>
          <ac:spMkLst>
            <pc:docMk/>
            <pc:sldMk cId="0" sldId="258"/>
            <ac:spMk id="106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31:48.219" v="200" actId="478"/>
          <ac:spMkLst>
            <pc:docMk/>
            <pc:sldMk cId="0" sldId="258"/>
            <ac:spMk id="10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4:31:50.315" v="201" actId="478"/>
          <ac:spMkLst>
            <pc:docMk/>
            <pc:sldMk cId="0" sldId="258"/>
            <ac:spMk id="108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47:10.670" v="1992" actId="478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2:06.956" v="2261" actId="1038"/>
          <ac:spMkLst>
            <pc:docMk/>
            <pc:sldMk cId="0" sldId="258"/>
            <ac:spMk id="11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44:24.103" v="1757" actId="478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01:38.468" v="2238" actId="1037"/>
          <ac:spMkLst>
            <pc:docMk/>
            <pc:sldMk cId="0" sldId="258"/>
            <ac:spMk id="11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49:33.536" v="2028" actId="478"/>
          <ac:spMkLst>
            <pc:docMk/>
            <pc:sldMk cId="0" sldId="258"/>
            <ac:spMk id="11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3:55.247" v="2108" actId="478"/>
          <ac:spMkLst>
            <pc:docMk/>
            <pc:sldMk cId="0" sldId="258"/>
            <ac:spMk id="114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2:13.009" v="2089" actId="478"/>
          <ac:spMkLst>
            <pc:docMk/>
            <pc:sldMk cId="0" sldId="258"/>
            <ac:spMk id="11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7:09.806" v="2126" actId="478"/>
          <ac:spMkLst>
            <pc:docMk/>
            <pc:sldMk cId="0" sldId="258"/>
            <ac:spMk id="118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7:12.235" v="2127" actId="478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10:29.521" v="2504" actId="1038"/>
          <ac:spMkLst>
            <pc:docMk/>
            <pc:sldMk cId="0" sldId="258"/>
            <ac:spMk id="12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09:31.903" v="2489" actId="478"/>
          <ac:spMkLst>
            <pc:docMk/>
            <pc:sldMk cId="0" sldId="258"/>
            <ac:spMk id="121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00:39.373" v="2209" actId="478"/>
          <ac:spMkLst>
            <pc:docMk/>
            <pc:sldMk cId="0" sldId="258"/>
            <ac:spMk id="122" creationId="{00000000-0000-0000-0000-000000000000}"/>
          </ac:spMkLst>
        </pc:spChg>
        <pc:spChg chg="del topLvl">
          <ac:chgData name="Cavallo, Gabriella (Growth Company)" userId="c843e4bc-3560-4daf-a8c0-54729cf98a67" providerId="ADAL" clId="{BBD2A097-152D-4186-858D-0A925B7EE018}" dt="2025-07-09T14:32:16.448" v="256" actId="478"/>
          <ac:spMkLst>
            <pc:docMk/>
            <pc:sldMk cId="0" sldId="258"/>
            <ac:spMk id="124" creationId="{00000000-0000-0000-0000-000000000000}"/>
          </ac:spMkLst>
        </pc:spChg>
        <pc:spChg chg="del topLvl">
          <ac:chgData name="Cavallo, Gabriella (Growth Company)" userId="c843e4bc-3560-4daf-a8c0-54729cf98a67" providerId="ADAL" clId="{BBD2A097-152D-4186-858D-0A925B7EE018}" dt="2025-07-09T14:32:14.968" v="255" actId="478"/>
          <ac:spMkLst>
            <pc:docMk/>
            <pc:sldMk cId="0" sldId="258"/>
            <ac:spMk id="125" creationId="{00000000-0000-0000-0000-000000000000}"/>
          </ac:spMkLst>
        </pc:spChg>
        <pc:grpChg chg="del">
          <ac:chgData name="Cavallo, Gabriella (Growth Company)" userId="c843e4bc-3560-4daf-a8c0-54729cf98a67" providerId="ADAL" clId="{BBD2A097-152D-4186-858D-0A925B7EE018}" dt="2025-07-09T14:32:14.968" v="255" actId="478"/>
          <ac:grpSpMkLst>
            <pc:docMk/>
            <pc:sldMk cId="0" sldId="258"/>
            <ac:grpSpMk id="123" creationId="{00000000-0000-0000-0000-000000000000}"/>
          </ac:grpSpMkLst>
        </pc:grpChg>
        <pc:graphicFrameChg chg="mod modGraphic">
          <ac:chgData name="Cavallo, Gabriella (Growth Company)" userId="c843e4bc-3560-4daf-a8c0-54729cf98a67" providerId="ADAL" clId="{BBD2A097-152D-4186-858D-0A925B7EE018}" dt="2025-07-10T11:02:29.562" v="3724" actId="114"/>
          <ac:graphicFrameMkLst>
            <pc:docMk/>
            <pc:sldMk cId="0" sldId="258"/>
            <ac:graphicFrameMk id="2" creationId="{00000000-0000-0000-0000-000000000000}"/>
          </ac:graphicFrameMkLst>
        </pc:graphicFrameChg>
        <pc:picChg chg="add mod">
          <ac:chgData name="Cavallo, Gabriella (Growth Company)" userId="c843e4bc-3560-4daf-a8c0-54729cf98a67" providerId="ADAL" clId="{BBD2A097-152D-4186-858D-0A925B7EE018}" dt="2025-07-09T19:38:01.059" v="1660" actId="1035"/>
          <ac:picMkLst>
            <pc:docMk/>
            <pc:sldMk cId="0" sldId="258"/>
            <ac:picMk id="10" creationId="{12C73E2F-ED8E-D329-CB85-95F0BBC6FB7D}"/>
          </ac:picMkLst>
        </pc:picChg>
        <pc:picChg chg="add mod">
          <ac:chgData name="Cavallo, Gabriella (Growth Company)" userId="c843e4bc-3560-4daf-a8c0-54729cf98a67" providerId="ADAL" clId="{BBD2A097-152D-4186-858D-0A925B7EE018}" dt="2025-07-09T19:50:31.964" v="1941" actId="1076"/>
          <ac:picMkLst>
            <pc:docMk/>
            <pc:sldMk cId="0" sldId="258"/>
            <ac:picMk id="19" creationId="{2080BFD1-4B39-3341-2F8A-BF1A5E896239}"/>
          </ac:picMkLst>
        </pc:picChg>
        <pc:picChg chg="add del mod">
          <ac:chgData name="Cavallo, Gabriella (Growth Company)" userId="c843e4bc-3560-4daf-a8c0-54729cf98a67" providerId="ADAL" clId="{BBD2A097-152D-4186-858D-0A925B7EE018}" dt="2025-07-10T11:02:32.105" v="3725" actId="478"/>
          <ac:picMkLst>
            <pc:docMk/>
            <pc:sldMk cId="0" sldId="258"/>
            <ac:picMk id="21" creationId="{AD701431-59B8-8AF5-D74E-DC5C2080AC78}"/>
          </ac:picMkLst>
        </pc:picChg>
        <pc:picChg chg="add mod">
          <ac:chgData name="Cavallo, Gabriella (Growth Company)" userId="c843e4bc-3560-4daf-a8c0-54729cf98a67" providerId="ADAL" clId="{BBD2A097-152D-4186-858D-0A925B7EE018}" dt="2025-07-10T08:51:50.330" v="2048" actId="1035"/>
          <ac:picMkLst>
            <pc:docMk/>
            <pc:sldMk cId="0" sldId="258"/>
            <ac:picMk id="24" creationId="{505C0021-A22A-7896-08D6-9B696F953BDB}"/>
          </ac:picMkLst>
        </pc:picChg>
        <pc:picChg chg="add mod">
          <ac:chgData name="Cavallo, Gabriella (Growth Company)" userId="c843e4bc-3560-4daf-a8c0-54729cf98a67" providerId="ADAL" clId="{BBD2A097-152D-4186-858D-0A925B7EE018}" dt="2025-07-10T08:52:36.356" v="2092" actId="1037"/>
          <ac:picMkLst>
            <pc:docMk/>
            <pc:sldMk cId="0" sldId="258"/>
            <ac:picMk id="25" creationId="{29FD1AD5-7094-D4A8-55A7-2863C7BDAAA5}"/>
          </ac:picMkLst>
        </pc:picChg>
        <pc:picChg chg="add mod">
          <ac:chgData name="Cavallo, Gabriella (Growth Company)" userId="c843e4bc-3560-4daf-a8c0-54729cf98a67" providerId="ADAL" clId="{BBD2A097-152D-4186-858D-0A925B7EE018}" dt="2025-07-10T10:19:30.607" v="2612" actId="1038"/>
          <ac:picMkLst>
            <pc:docMk/>
            <pc:sldMk cId="0" sldId="258"/>
            <ac:picMk id="67" creationId="{8715656E-A3BB-6B3C-F77A-FF68E02EA4E4}"/>
          </ac:picMkLst>
        </pc:picChg>
        <pc:picChg chg="add mod">
          <ac:chgData name="Cavallo, Gabriella (Growth Company)" userId="c843e4bc-3560-4daf-a8c0-54729cf98a67" providerId="ADAL" clId="{BBD2A097-152D-4186-858D-0A925B7EE018}" dt="2025-07-10T11:03:00.367" v="3738" actId="1038"/>
          <ac:picMkLst>
            <pc:docMk/>
            <pc:sldMk cId="0" sldId="258"/>
            <ac:picMk id="69" creationId="{2E1561F5-4644-5304-82C3-9B7737C79C65}"/>
          </ac:picMkLst>
        </pc:picChg>
      </pc:sldChg>
      <pc:sldChg chg="addSp delSp modSp mod">
        <pc:chgData name="Cavallo, Gabriella (Growth Company)" userId="c843e4bc-3560-4daf-a8c0-54729cf98a67" providerId="ADAL" clId="{BBD2A097-152D-4186-858D-0A925B7EE018}" dt="2025-07-10T11:04:09.437" v="3782" actId="1036"/>
        <pc:sldMkLst>
          <pc:docMk/>
          <pc:sldMk cId="0" sldId="259"/>
        </pc:sldMkLst>
        <pc:spChg chg="add mod">
          <ac:chgData name="Cavallo, Gabriella (Growth Company)" userId="c843e4bc-3560-4daf-a8c0-54729cf98a67" providerId="ADAL" clId="{BBD2A097-152D-4186-858D-0A925B7EE018}" dt="2025-07-10T08:56:32.199" v="2124" actId="1076"/>
          <ac:spMkLst>
            <pc:docMk/>
            <pc:sldMk cId="0" sldId="259"/>
            <ac:spMk id="11" creationId="{589B3822-4055-55E1-3F78-EA33BE203882}"/>
          </ac:spMkLst>
        </pc:spChg>
        <pc:spChg chg="add mod">
          <ac:chgData name="Cavallo, Gabriella (Growth Company)" userId="c843e4bc-3560-4daf-a8c0-54729cf98a67" providerId="ADAL" clId="{BBD2A097-152D-4186-858D-0A925B7EE018}" dt="2025-07-10T10:21:48.892" v="2667" actId="1076"/>
          <ac:spMkLst>
            <pc:docMk/>
            <pc:sldMk cId="0" sldId="259"/>
            <ac:spMk id="12" creationId="{B15E16B2-D2FD-0F71-5A5D-B32D5E5A889B}"/>
          </ac:spMkLst>
        </pc:spChg>
        <pc:spChg chg="mod">
          <ac:chgData name="Cavallo, Gabriella (Growth Company)" userId="c843e4bc-3560-4daf-a8c0-54729cf98a67" providerId="ADAL" clId="{BBD2A097-152D-4186-858D-0A925B7EE018}" dt="2025-07-10T10:23:54.864" v="2768" actId="1036"/>
          <ac:spMkLst>
            <pc:docMk/>
            <pc:sldMk cId="0" sldId="259"/>
            <ac:spMk id="14" creationId="{00000000-0000-0000-0000-000000000000}"/>
          </ac:spMkLst>
        </pc:spChg>
        <pc:spChg chg="add mod">
          <ac:chgData name="Cavallo, Gabriella (Growth Company)" userId="c843e4bc-3560-4daf-a8c0-54729cf98a67" providerId="ADAL" clId="{BBD2A097-152D-4186-858D-0A925B7EE018}" dt="2025-07-10T10:25:39.183" v="2854" actId="1076"/>
          <ac:spMkLst>
            <pc:docMk/>
            <pc:sldMk cId="0" sldId="259"/>
            <ac:spMk id="18" creationId="{5CB4E1C2-FC06-44EF-E651-602140914D6A}"/>
          </ac:spMkLst>
        </pc:spChg>
        <pc:spChg chg="add mod">
          <ac:chgData name="Cavallo, Gabriella (Growth Company)" userId="c843e4bc-3560-4daf-a8c0-54729cf98a67" providerId="ADAL" clId="{BBD2A097-152D-4186-858D-0A925B7EE018}" dt="2025-07-10T10:26:52.564" v="2911" actId="1036"/>
          <ac:spMkLst>
            <pc:docMk/>
            <pc:sldMk cId="0" sldId="259"/>
            <ac:spMk id="19" creationId="{468F9023-AC44-E42E-6A94-DABE3DAF920D}"/>
          </ac:spMkLst>
        </pc:spChg>
        <pc:spChg chg="add del mod">
          <ac:chgData name="Cavallo, Gabriella (Growth Company)" userId="c843e4bc-3560-4daf-a8c0-54729cf98a67" providerId="ADAL" clId="{BBD2A097-152D-4186-858D-0A925B7EE018}" dt="2025-07-10T10:33:41.145" v="3074" actId="478"/>
          <ac:spMkLst>
            <pc:docMk/>
            <pc:sldMk cId="0" sldId="259"/>
            <ac:spMk id="22" creationId="{3956146D-4EE2-03A8-F1C6-C6AA53FBA7C6}"/>
          </ac:spMkLst>
        </pc:spChg>
        <pc:spChg chg="del">
          <ac:chgData name="Cavallo, Gabriella (Growth Company)" userId="c843e4bc-3560-4daf-a8c0-54729cf98a67" providerId="ADAL" clId="{BBD2A097-152D-4186-858D-0A925B7EE018}" dt="2025-07-10T10:51:46.526" v="3436" actId="478"/>
          <ac:spMkLst>
            <pc:docMk/>
            <pc:sldMk cId="0" sldId="259"/>
            <ac:spMk id="23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1:01:47.066" v="3704" actId="207"/>
          <ac:spMkLst>
            <pc:docMk/>
            <pc:sldMk cId="0" sldId="259"/>
            <ac:spMk id="25" creationId="{C955E72B-F686-B1D0-3D61-4DD82F1866B3}"/>
          </ac:spMkLst>
        </pc:spChg>
        <pc:spChg chg="mod">
          <ac:chgData name="Cavallo, Gabriella (Growth Company)" userId="c843e4bc-3560-4daf-a8c0-54729cf98a67" providerId="ADAL" clId="{BBD2A097-152D-4186-858D-0A925B7EE018}" dt="2025-07-10T11:01:47.066" v="3704" actId="207"/>
          <ac:spMkLst>
            <pc:docMk/>
            <pc:sldMk cId="0" sldId="259"/>
            <ac:spMk id="26" creationId="{BEBCD07D-9139-BA6D-6480-EC34B23868F1}"/>
          </ac:spMkLst>
        </pc:spChg>
        <pc:spChg chg="add mod">
          <ac:chgData name="Cavallo, Gabriella (Growth Company)" userId="c843e4bc-3560-4daf-a8c0-54729cf98a67" providerId="ADAL" clId="{BBD2A097-152D-4186-858D-0A925B7EE018}" dt="2025-07-10T10:43:09.541" v="3247" actId="1076"/>
          <ac:spMkLst>
            <pc:docMk/>
            <pc:sldMk cId="0" sldId="259"/>
            <ac:spMk id="37" creationId="{528A3CC9-2EB6-0039-C697-A1AA4BACF920}"/>
          </ac:spMkLst>
        </pc:spChg>
        <pc:spChg chg="add mod">
          <ac:chgData name="Cavallo, Gabriella (Growth Company)" userId="c843e4bc-3560-4daf-a8c0-54729cf98a67" providerId="ADAL" clId="{BBD2A097-152D-4186-858D-0A925B7EE018}" dt="2025-07-10T10:51:27.797" v="3432" actId="1076"/>
          <ac:spMkLst>
            <pc:docMk/>
            <pc:sldMk cId="0" sldId="259"/>
            <ac:spMk id="41" creationId="{85A712C0-A82F-AC07-29F3-C8DD5704C734}"/>
          </ac:spMkLst>
        </pc:spChg>
        <pc:spChg chg="add mod">
          <ac:chgData name="Cavallo, Gabriella (Growth Company)" userId="c843e4bc-3560-4daf-a8c0-54729cf98a67" providerId="ADAL" clId="{BBD2A097-152D-4186-858D-0A925B7EE018}" dt="2025-07-10T10:53:03.014" v="3448" actId="1037"/>
          <ac:spMkLst>
            <pc:docMk/>
            <pc:sldMk cId="0" sldId="259"/>
            <ac:spMk id="42" creationId="{6B999B1D-270E-B8C3-2150-2BB2A5D9F239}"/>
          </ac:spMkLst>
        </pc:spChg>
        <pc:spChg chg="add mod">
          <ac:chgData name="Cavallo, Gabriella (Growth Company)" userId="c843e4bc-3560-4daf-a8c0-54729cf98a67" providerId="ADAL" clId="{BBD2A097-152D-4186-858D-0A925B7EE018}" dt="2025-07-10T10:53:10.508" v="3451" actId="1036"/>
          <ac:spMkLst>
            <pc:docMk/>
            <pc:sldMk cId="0" sldId="259"/>
            <ac:spMk id="44" creationId="{53F1B05F-B3EE-F8EB-450E-914167720296}"/>
          </ac:spMkLst>
        </pc:spChg>
        <pc:spChg chg="add mod">
          <ac:chgData name="Cavallo, Gabriella (Growth Company)" userId="c843e4bc-3560-4daf-a8c0-54729cf98a67" providerId="ADAL" clId="{BBD2A097-152D-4186-858D-0A925B7EE018}" dt="2025-07-10T10:53:34.100" v="3473" actId="1036"/>
          <ac:spMkLst>
            <pc:docMk/>
            <pc:sldMk cId="0" sldId="259"/>
            <ac:spMk id="45" creationId="{7FC9CD0C-2F72-6531-DA86-FD9C6F199243}"/>
          </ac:spMkLst>
        </pc:spChg>
        <pc:spChg chg="add mod">
          <ac:chgData name="Cavallo, Gabriella (Growth Company)" userId="c843e4bc-3560-4daf-a8c0-54729cf98a67" providerId="ADAL" clId="{BBD2A097-152D-4186-858D-0A925B7EE018}" dt="2025-07-10T10:59:10.119" v="3632" actId="1076"/>
          <ac:spMkLst>
            <pc:docMk/>
            <pc:sldMk cId="0" sldId="259"/>
            <ac:spMk id="48" creationId="{6E5EEE39-421A-F631-3F31-CF75DEFBB8DB}"/>
          </ac:spMkLst>
        </pc:spChg>
        <pc:spChg chg="add mod">
          <ac:chgData name="Cavallo, Gabriella (Growth Company)" userId="c843e4bc-3560-4daf-a8c0-54729cf98a67" providerId="ADAL" clId="{BBD2A097-152D-4186-858D-0A925B7EE018}" dt="2025-07-10T10:59:37.156" v="3677" actId="1035"/>
          <ac:spMkLst>
            <pc:docMk/>
            <pc:sldMk cId="0" sldId="259"/>
            <ac:spMk id="53" creationId="{634435D1-7369-4309-8678-D168D5B77F37}"/>
          </ac:spMkLst>
        </pc:spChg>
        <pc:spChg chg="mod">
          <ac:chgData name="Cavallo, Gabriella (Growth Company)" userId="c843e4bc-3560-4daf-a8c0-54729cf98a67" providerId="ADAL" clId="{BBD2A097-152D-4186-858D-0A925B7EE018}" dt="2025-07-10T10:43:06.311" v="3246" actId="14100"/>
          <ac:spMkLst>
            <pc:docMk/>
            <pc:sldMk cId="0" sldId="259"/>
            <ac:spMk id="54" creationId="{00000000-0000-0000-0000-000000000000}"/>
          </ac:spMkLst>
        </pc:spChg>
        <pc:spChg chg="add mod">
          <ac:chgData name="Cavallo, Gabriella (Growth Company)" userId="c843e4bc-3560-4daf-a8c0-54729cf98a67" providerId="ADAL" clId="{BBD2A097-152D-4186-858D-0A925B7EE018}" dt="2025-07-10T11:04:05.003" v="3774" actId="1037"/>
          <ac:spMkLst>
            <pc:docMk/>
            <pc:sldMk cId="0" sldId="259"/>
            <ac:spMk id="61" creationId="{C99DA1C9-A2F3-7C76-F29C-9E0063960230}"/>
          </ac:spMkLst>
        </pc:spChg>
        <pc:spChg chg="del mod">
          <ac:chgData name="Cavallo, Gabriella (Growth Company)" userId="c843e4bc-3560-4daf-a8c0-54729cf98a67" providerId="ADAL" clId="{BBD2A097-152D-4186-858D-0A925B7EE018}" dt="2025-07-10T10:22:18.357" v="2707" actId="478"/>
          <ac:spMkLst>
            <pc:docMk/>
            <pc:sldMk cId="0" sldId="259"/>
            <ac:spMk id="75" creationId="{00000000-0000-0000-0000-000000000000}"/>
          </ac:spMkLst>
        </pc:spChg>
        <pc:spChg chg="del mod">
          <ac:chgData name="Cavallo, Gabriella (Growth Company)" userId="c843e4bc-3560-4daf-a8c0-54729cf98a67" providerId="ADAL" clId="{BBD2A097-152D-4186-858D-0A925B7EE018}" dt="2025-07-10T10:51:42.297" v="3434" actId="478"/>
          <ac:spMkLst>
            <pc:docMk/>
            <pc:sldMk cId="0" sldId="259"/>
            <ac:spMk id="8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9:18.809" v="3015" actId="478"/>
          <ac:spMkLst>
            <pc:docMk/>
            <pc:sldMk cId="0" sldId="259"/>
            <ac:spMk id="8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6:43.029" v="2125" actId="478"/>
          <ac:spMkLst>
            <pc:docMk/>
            <pc:sldMk cId="0" sldId="259"/>
            <ac:spMk id="88" creationId="{00000000-0000-0000-0000-000000000000}"/>
          </ac:spMkLst>
        </pc:spChg>
        <pc:spChg chg="del mod">
          <ac:chgData name="Cavallo, Gabriella (Growth Company)" userId="c843e4bc-3560-4daf-a8c0-54729cf98a67" providerId="ADAL" clId="{BBD2A097-152D-4186-858D-0A925B7EE018}" dt="2025-07-10T10:21:19.569" v="2644" actId="478"/>
          <ac:spMkLst>
            <pc:docMk/>
            <pc:sldMk cId="0" sldId="259"/>
            <ac:spMk id="94" creationId="{00000000-0000-0000-0000-000000000000}"/>
          </ac:spMkLst>
        </pc:spChg>
        <pc:spChg chg="add del mod">
          <ac:chgData name="Cavallo, Gabriella (Growth Company)" userId="c843e4bc-3560-4daf-a8c0-54729cf98a67" providerId="ADAL" clId="{BBD2A097-152D-4186-858D-0A925B7EE018}" dt="2025-07-10T10:29:09.544" v="3012" actId="20577"/>
          <ac:spMkLst>
            <pc:docMk/>
            <pc:sldMk cId="0" sldId="259"/>
            <ac:spMk id="97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25:16.119" v="2848" actId="1035"/>
          <ac:spMkLst>
            <pc:docMk/>
            <pc:sldMk cId="0" sldId="259"/>
            <ac:spMk id="10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26:05.248" v="2892" actId="1076"/>
          <ac:spMkLst>
            <pc:docMk/>
            <pc:sldMk cId="0" sldId="259"/>
            <ac:spMk id="102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4:55.773" v="2836" actId="478"/>
          <ac:spMkLst>
            <pc:docMk/>
            <pc:sldMk cId="0" sldId="259"/>
            <ac:spMk id="103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3:08.729" v="2736" actId="478"/>
          <ac:spMkLst>
            <pc:docMk/>
            <pc:sldMk cId="0" sldId="259"/>
            <ac:spMk id="104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5:19.137" v="2849" actId="478"/>
          <ac:spMkLst>
            <pc:docMk/>
            <pc:sldMk cId="0" sldId="259"/>
            <ac:spMk id="10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4:57.568" v="2837" actId="478"/>
          <ac:spMkLst>
            <pc:docMk/>
            <pc:sldMk cId="0" sldId="259"/>
            <ac:spMk id="106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50:57.682" v="3427" actId="478"/>
          <ac:spMkLst>
            <pc:docMk/>
            <pc:sldMk cId="0" sldId="259"/>
            <ac:spMk id="11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08:56:05.870" v="2121" actId="20577"/>
          <ac:spMkLst>
            <pc:docMk/>
            <pc:sldMk cId="0" sldId="259"/>
            <ac:spMk id="114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50:55.894" v="3426" actId="478"/>
          <ac:spMkLst>
            <pc:docMk/>
            <pc:sldMk cId="0" sldId="259"/>
            <ac:spMk id="115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08:56:12.665" v="2122" actId="478"/>
          <ac:spMkLst>
            <pc:docMk/>
            <pc:sldMk cId="0" sldId="259"/>
            <ac:spMk id="116" creationId="{00000000-0000-0000-0000-000000000000}"/>
          </ac:spMkLst>
        </pc:spChg>
        <pc:spChg chg="del mod">
          <ac:chgData name="Cavallo, Gabriella (Growth Company)" userId="c843e4bc-3560-4daf-a8c0-54729cf98a67" providerId="ADAL" clId="{BBD2A097-152D-4186-858D-0A925B7EE018}" dt="2025-07-10T10:47:44.475" v="3308" actId="478"/>
          <ac:spMkLst>
            <pc:docMk/>
            <pc:sldMk cId="0" sldId="259"/>
            <ac:spMk id="117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5:57.804" v="2891" actId="478"/>
          <ac:spMkLst>
            <pc:docMk/>
            <pc:sldMk cId="0" sldId="259"/>
            <ac:spMk id="118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2:10.070" v="2705" actId="478"/>
          <ac:spMkLst>
            <pc:docMk/>
            <pc:sldMk cId="0" sldId="259"/>
            <ac:spMk id="11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1:30.872" v="2663" actId="478"/>
          <ac:spMkLst>
            <pc:docMk/>
            <pc:sldMk cId="0" sldId="259"/>
            <ac:spMk id="12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6:10.452" v="2893" actId="478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22:38.906" v="2712" actId="1076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56:50.101" v="3543" actId="20577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59:43.759" v="3687" actId="1036"/>
          <ac:spMkLst>
            <pc:docMk/>
            <pc:sldMk cId="0" sldId="259"/>
            <ac:spMk id="12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59:23.829" v="3663" actId="478"/>
          <ac:spMkLst>
            <pc:docMk/>
            <pc:sldMk cId="0" sldId="259"/>
            <ac:spMk id="13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58:23.328" v="3594" actId="478"/>
          <ac:spMkLst>
            <pc:docMk/>
            <pc:sldMk cId="0" sldId="259"/>
            <ac:spMk id="131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3:28.282" v="2757" actId="478"/>
          <ac:spMkLst>
            <pc:docMk/>
            <pc:sldMk cId="0" sldId="259"/>
            <ac:spMk id="132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18:32.527" v="41" actId="20577"/>
          <ac:spMkLst>
            <pc:docMk/>
            <pc:sldMk cId="0" sldId="259"/>
            <ac:spMk id="134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8:07.669" v="1661" actId="478"/>
          <ac:spMkLst>
            <pc:docMk/>
            <pc:sldMk cId="0" sldId="259"/>
            <ac:spMk id="136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23:39.848" v="2758" actId="1076"/>
          <ac:spMkLst>
            <pc:docMk/>
            <pc:sldMk cId="0" sldId="259"/>
            <ac:spMk id="139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51:43.708" v="3435" actId="478"/>
          <ac:spMkLst>
            <pc:docMk/>
            <pc:sldMk cId="0" sldId="259"/>
            <ac:spMk id="14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10T10:29:20.572" v="3016" actId="478"/>
          <ac:spMkLst>
            <pc:docMk/>
            <pc:sldMk cId="0" sldId="259"/>
            <ac:spMk id="142" creationId="{4D99B3BA-434E-BE41-1ECE-3AFD02E73E95}"/>
          </ac:spMkLst>
        </pc:spChg>
        <pc:grpChg chg="add mod">
          <ac:chgData name="Cavallo, Gabriella (Growth Company)" userId="c843e4bc-3560-4daf-a8c0-54729cf98a67" providerId="ADAL" clId="{BBD2A097-152D-4186-858D-0A925B7EE018}" dt="2025-07-10T11:03:52.666" v="3760" actId="1076"/>
          <ac:grpSpMkLst>
            <pc:docMk/>
            <pc:sldMk cId="0" sldId="259"/>
            <ac:grpSpMk id="24" creationId="{9FA149F4-B026-9443-3054-B9FD325B1F49}"/>
          </ac:grpSpMkLst>
        </pc:grpChg>
        <pc:grpChg chg="del">
          <ac:chgData name="Cavallo, Gabriella (Growth Company)" userId="c843e4bc-3560-4daf-a8c0-54729cf98a67" providerId="ADAL" clId="{BBD2A097-152D-4186-858D-0A925B7EE018}" dt="2025-07-10T10:23:59.998" v="2769" actId="478"/>
          <ac:grpSpMkLst>
            <pc:docMk/>
            <pc:sldMk cId="0" sldId="259"/>
            <ac:grpSpMk id="89" creationId="{00000000-0000-0000-0000-000000000000}"/>
          </ac:grpSpMkLst>
        </pc:grpChg>
        <pc:graphicFrameChg chg="mod modGraphic">
          <ac:chgData name="Cavallo, Gabriella (Growth Company)" userId="c843e4bc-3560-4daf-a8c0-54729cf98a67" providerId="ADAL" clId="{BBD2A097-152D-4186-858D-0A925B7EE018}" dt="2025-07-10T11:03:38.831" v="3756" actId="20577"/>
          <ac:graphicFrameMkLst>
            <pc:docMk/>
            <pc:sldMk cId="0" sldId="259"/>
            <ac:graphicFrameMk id="2" creationId="{00000000-0000-0000-0000-000000000000}"/>
          </ac:graphicFrameMkLst>
        </pc:graphicFrameChg>
        <pc:picChg chg="add mod">
          <ac:chgData name="Cavallo, Gabriella (Growth Company)" userId="c843e4bc-3560-4daf-a8c0-54729cf98a67" providerId="ADAL" clId="{BBD2A097-152D-4186-858D-0A925B7EE018}" dt="2025-07-09T19:38:15.996" v="1664" actId="1036"/>
          <ac:picMkLst>
            <pc:docMk/>
            <pc:sldMk cId="0" sldId="259"/>
            <ac:picMk id="9" creationId="{DA6EB95F-F535-1419-FCD6-C652CD5F443B}"/>
          </ac:picMkLst>
        </pc:picChg>
        <pc:picChg chg="add mod">
          <ac:chgData name="Cavallo, Gabriella (Growth Company)" userId="c843e4bc-3560-4daf-a8c0-54729cf98a67" providerId="ADAL" clId="{BBD2A097-152D-4186-858D-0A925B7EE018}" dt="2025-07-10T10:29:38.349" v="3018" actId="1076"/>
          <ac:picMkLst>
            <pc:docMk/>
            <pc:sldMk cId="0" sldId="259"/>
            <ac:picMk id="21" creationId="{C511DA45-95E1-E8F1-88FC-FC4EE63FB954}"/>
          </ac:picMkLst>
        </pc:picChg>
        <pc:picChg chg="add mod">
          <ac:chgData name="Cavallo, Gabriella (Growth Company)" userId="c843e4bc-3560-4daf-a8c0-54729cf98a67" providerId="ADAL" clId="{BBD2A097-152D-4186-858D-0A925B7EE018}" dt="2025-07-10T10:42:08.661" v="3186" actId="1035"/>
          <ac:picMkLst>
            <pc:docMk/>
            <pc:sldMk cId="0" sldId="259"/>
            <ac:picMk id="28" creationId="{C519E533-5B23-972E-73EF-D2455B6B5B78}"/>
          </ac:picMkLst>
        </pc:picChg>
        <pc:picChg chg="add mod">
          <ac:chgData name="Cavallo, Gabriella (Growth Company)" userId="c843e4bc-3560-4daf-a8c0-54729cf98a67" providerId="ADAL" clId="{BBD2A097-152D-4186-858D-0A925B7EE018}" dt="2025-07-10T10:42:12.100" v="3191" actId="1035"/>
          <ac:picMkLst>
            <pc:docMk/>
            <pc:sldMk cId="0" sldId="259"/>
            <ac:picMk id="34" creationId="{9C027538-669A-66CC-B36C-DE489528834C}"/>
          </ac:picMkLst>
        </pc:picChg>
        <pc:picChg chg="add del mod">
          <ac:chgData name="Cavallo, Gabriella (Growth Company)" userId="c843e4bc-3560-4daf-a8c0-54729cf98a67" providerId="ADAL" clId="{BBD2A097-152D-4186-858D-0A925B7EE018}" dt="2025-07-10T10:40:45.224" v="3182" actId="478"/>
          <ac:picMkLst>
            <pc:docMk/>
            <pc:sldMk cId="0" sldId="259"/>
            <ac:picMk id="36" creationId="{E30BE482-940C-CA97-6BEE-5D8F091400CC}"/>
          </ac:picMkLst>
        </pc:picChg>
        <pc:picChg chg="add mod">
          <ac:chgData name="Cavallo, Gabriella (Growth Company)" userId="c843e4bc-3560-4daf-a8c0-54729cf98a67" providerId="ADAL" clId="{BBD2A097-152D-4186-858D-0A925B7EE018}" dt="2025-07-10T10:44:17.043" v="3261" actId="1035"/>
          <ac:picMkLst>
            <pc:docMk/>
            <pc:sldMk cId="0" sldId="259"/>
            <ac:picMk id="39" creationId="{422B7899-7EA8-19D2-3914-1B65E46E3A19}"/>
          </ac:picMkLst>
        </pc:picChg>
        <pc:picChg chg="add del mod">
          <ac:chgData name="Cavallo, Gabriella (Growth Company)" userId="c843e4bc-3560-4daf-a8c0-54729cf98a67" providerId="ADAL" clId="{BBD2A097-152D-4186-858D-0A925B7EE018}" dt="2025-07-10T11:03:41.131" v="3757" actId="478"/>
          <ac:picMkLst>
            <pc:docMk/>
            <pc:sldMk cId="0" sldId="259"/>
            <ac:picMk id="40" creationId="{EA6CF039-7F94-8178-F2AF-9978E6C82449}"/>
          </ac:picMkLst>
        </pc:picChg>
        <pc:picChg chg="add mod">
          <ac:chgData name="Cavallo, Gabriella (Growth Company)" userId="c843e4bc-3560-4daf-a8c0-54729cf98a67" providerId="ADAL" clId="{BBD2A097-152D-4186-858D-0A925B7EE018}" dt="2025-07-10T11:04:09.437" v="3782" actId="1036"/>
          <ac:picMkLst>
            <pc:docMk/>
            <pc:sldMk cId="0" sldId="259"/>
            <ac:picMk id="47" creationId="{66FEB612-C2FA-F808-58E9-8ABADA46D463}"/>
          </ac:picMkLst>
        </pc:picChg>
        <pc:picChg chg="add mod">
          <ac:chgData name="Cavallo, Gabriella (Growth Company)" userId="c843e4bc-3560-4daf-a8c0-54729cf98a67" providerId="ADAL" clId="{BBD2A097-152D-4186-858D-0A925B7EE018}" dt="2025-07-10T11:00:18.885" v="3690" actId="1076"/>
          <ac:picMkLst>
            <pc:docMk/>
            <pc:sldMk cId="0" sldId="259"/>
            <ac:picMk id="57" creationId="{B4BAE74C-8EDB-CE76-F84C-0EC221D1B9A7}"/>
          </ac:picMkLst>
        </pc:picChg>
        <pc:picChg chg="add mod">
          <ac:chgData name="Cavallo, Gabriella (Growth Company)" userId="c843e4bc-3560-4daf-a8c0-54729cf98a67" providerId="ADAL" clId="{BBD2A097-152D-4186-858D-0A925B7EE018}" dt="2025-07-10T11:00:51.715" v="3700" actId="1036"/>
          <ac:picMkLst>
            <pc:docMk/>
            <pc:sldMk cId="0" sldId="259"/>
            <ac:picMk id="59" creationId="{60322C22-BBF4-54D4-F39E-37295827C89B}"/>
          </ac:picMkLst>
        </pc:picChg>
      </pc:sldChg>
      <pc:sldChg chg="addSp delSp modSp mod ord">
        <pc:chgData name="Cavallo, Gabriella (Growth Company)" userId="c843e4bc-3560-4daf-a8c0-54729cf98a67" providerId="ADAL" clId="{BBD2A097-152D-4186-858D-0A925B7EE018}" dt="2025-07-10T10:53:22.547" v="3467" actId="1036"/>
        <pc:sldMkLst>
          <pc:docMk/>
          <pc:sldMk cId="0" sldId="260"/>
        </pc:sldMkLst>
        <pc:spChg chg="add mod">
          <ac:chgData name="Cavallo, Gabriella (Growth Company)" userId="c843e4bc-3560-4daf-a8c0-54729cf98a67" providerId="ADAL" clId="{BBD2A097-152D-4186-858D-0A925B7EE018}" dt="2025-07-09T19:37:25.996" v="1651" actId="1037"/>
          <ac:spMkLst>
            <pc:docMk/>
            <pc:sldMk cId="0" sldId="260"/>
            <ac:spMk id="10" creationId="{42E79E24-4BBA-FA7C-6C86-212B0C889576}"/>
          </ac:spMkLst>
        </pc:spChg>
        <pc:spChg chg="del">
          <ac:chgData name="Cavallo, Gabriella (Growth Company)" userId="c843e4bc-3560-4daf-a8c0-54729cf98a67" providerId="ADAL" clId="{BBD2A097-152D-4186-858D-0A925B7EE018}" dt="2025-07-10T10:53:18.091" v="3452" actId="478"/>
          <ac:spMkLst>
            <pc:docMk/>
            <pc:sldMk cId="0" sldId="260"/>
            <ac:spMk id="86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10T10:53:22.547" v="3467" actId="1036"/>
          <ac:spMkLst>
            <pc:docMk/>
            <pc:sldMk cId="0" sldId="260"/>
            <ac:spMk id="107" creationId="{00000000-0000-0000-0000-000000000000}"/>
          </ac:spMkLst>
        </pc:spChg>
        <pc:spChg chg="mod">
          <ac:chgData name="Cavallo, Gabriella (Growth Company)" userId="c843e4bc-3560-4daf-a8c0-54729cf98a67" providerId="ADAL" clId="{BBD2A097-152D-4186-858D-0A925B7EE018}" dt="2025-07-09T14:17:53.306" v="31" actId="20577"/>
          <ac:spMkLst>
            <pc:docMk/>
            <pc:sldMk cId="0" sldId="260"/>
            <ac:spMk id="130" creationId="{00000000-0000-0000-0000-000000000000}"/>
          </ac:spMkLst>
        </pc:spChg>
        <pc:spChg chg="del">
          <ac:chgData name="Cavallo, Gabriella (Growth Company)" userId="c843e4bc-3560-4daf-a8c0-54729cf98a67" providerId="ADAL" clId="{BBD2A097-152D-4186-858D-0A925B7EE018}" dt="2025-07-09T19:37:20.770" v="1646" actId="478"/>
          <ac:spMkLst>
            <pc:docMk/>
            <pc:sldMk cId="0" sldId="260"/>
            <ac:spMk id="132" creationId="{00000000-0000-0000-0000-000000000000}"/>
          </ac:spMkLst>
        </pc:spChg>
        <pc:graphicFrameChg chg="mod">
          <ac:chgData name="Cavallo, Gabriella (Growth Company)" userId="c843e4bc-3560-4daf-a8c0-54729cf98a67" providerId="ADAL" clId="{BBD2A097-152D-4186-858D-0A925B7EE018}" dt="2025-07-10T10:10:16.905" v="2491" actId="1076"/>
          <ac:graphicFrameMkLst>
            <pc:docMk/>
            <pc:sldMk cId="0" sldId="260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8423-9E37-43E6-99DE-FC9982203E8D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E090-5038-4C68-BBDC-4D0AD91FE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E090-5038-4C68-BBDC-4D0AD91FEB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png"/><Relationship Id="rId20" Type="http://schemas.openxmlformats.org/officeDocument/2006/relationships/image" Target="../media/image19.svg"/><Relationship Id="rId41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26" Type="http://schemas.openxmlformats.org/officeDocument/2006/relationships/image" Target="../media/image51.svg"/><Relationship Id="rId39" Type="http://schemas.openxmlformats.org/officeDocument/2006/relationships/image" Target="../media/image20.png"/><Relationship Id="rId21" Type="http://schemas.openxmlformats.org/officeDocument/2006/relationships/image" Target="../media/image41.png"/><Relationship Id="rId34" Type="http://schemas.openxmlformats.org/officeDocument/2006/relationships/image" Target="../media/image59.svg"/><Relationship Id="rId42" Type="http://schemas.openxmlformats.org/officeDocument/2006/relationships/image" Target="../media/image6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9" Type="http://schemas.openxmlformats.org/officeDocument/2006/relationships/image" Target="../media/image5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9.svg"/><Relationship Id="rId32" Type="http://schemas.openxmlformats.org/officeDocument/2006/relationships/image" Target="../media/image57.svg"/><Relationship Id="rId37" Type="http://schemas.openxmlformats.org/officeDocument/2006/relationships/image" Target="../media/image46.svg"/><Relationship Id="rId40" Type="http://schemas.openxmlformats.org/officeDocument/2006/relationships/image" Target="../media/image21.svg"/><Relationship Id="rId45" Type="http://schemas.openxmlformats.org/officeDocument/2006/relationships/image" Target="../media/image65.pn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56.png"/><Relationship Id="rId44" Type="http://schemas.openxmlformats.org/officeDocument/2006/relationships/image" Target="../media/image64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jpeg"/><Relationship Id="rId35" Type="http://schemas.openxmlformats.org/officeDocument/2006/relationships/image" Target="../media/image60.png"/><Relationship Id="rId43" Type="http://schemas.openxmlformats.org/officeDocument/2006/relationships/image" Target="../media/image63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26.png"/><Relationship Id="rId46" Type="http://schemas.openxmlformats.org/officeDocument/2006/relationships/image" Target="../media/image66.svg"/><Relationship Id="rId20" Type="http://schemas.openxmlformats.org/officeDocument/2006/relationships/image" Target="../media/image19.svg"/><Relationship Id="rId41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69.svg"/><Relationship Id="rId39" Type="http://schemas.openxmlformats.org/officeDocument/2006/relationships/image" Target="../media/image81.svg"/><Relationship Id="rId21" Type="http://schemas.openxmlformats.org/officeDocument/2006/relationships/image" Target="../media/image19.svg"/><Relationship Id="rId34" Type="http://schemas.openxmlformats.org/officeDocument/2006/relationships/image" Target="../media/image76.png"/><Relationship Id="rId42" Type="http://schemas.microsoft.com/office/2007/relationships/hdphoto" Target="../media/hdphoto1.wdp"/><Relationship Id="rId47" Type="http://schemas.openxmlformats.org/officeDocument/2006/relationships/image" Target="../media/image8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46.svg"/><Relationship Id="rId32" Type="http://schemas.openxmlformats.org/officeDocument/2006/relationships/image" Target="../media/image74.png"/><Relationship Id="rId37" Type="http://schemas.openxmlformats.org/officeDocument/2006/relationships/image" Target="../media/image79.svg"/><Relationship Id="rId40" Type="http://schemas.openxmlformats.org/officeDocument/2006/relationships/image" Target="../media/image82.png"/><Relationship Id="rId45" Type="http://schemas.openxmlformats.org/officeDocument/2006/relationships/image" Target="../media/image86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4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8.svg"/><Relationship Id="rId19" Type="http://schemas.openxmlformats.org/officeDocument/2006/relationships/image" Target="../media/image11.png"/><Relationship Id="rId31" Type="http://schemas.openxmlformats.org/officeDocument/2006/relationships/image" Target="../media/image73.svg"/><Relationship Id="rId44" Type="http://schemas.openxmlformats.org/officeDocument/2006/relationships/image" Target="../media/image85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67.png"/><Relationship Id="rId27" Type="http://schemas.openxmlformats.org/officeDocument/2006/relationships/image" Target="../media/image47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Relationship Id="rId48" Type="http://schemas.openxmlformats.org/officeDocument/2006/relationships/image" Target="../media/image55.jpe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5" Type="http://schemas.openxmlformats.org/officeDocument/2006/relationships/image" Target="../media/image68.png"/><Relationship Id="rId33" Type="http://schemas.openxmlformats.org/officeDocument/2006/relationships/image" Target="../media/image75.svg"/><Relationship Id="rId38" Type="http://schemas.openxmlformats.org/officeDocument/2006/relationships/image" Target="../media/image80.png"/><Relationship Id="rId46" Type="http://schemas.openxmlformats.org/officeDocument/2006/relationships/image" Target="../media/image87.png"/><Relationship Id="rId20" Type="http://schemas.openxmlformats.org/officeDocument/2006/relationships/image" Target="../media/image18.png"/><Relationship Id="rId41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26" Type="http://schemas.openxmlformats.org/officeDocument/2006/relationships/image" Target="../media/image91.svg"/><Relationship Id="rId39" Type="http://schemas.openxmlformats.org/officeDocument/2006/relationships/image" Target="../media/image26.png"/><Relationship Id="rId21" Type="http://schemas.openxmlformats.org/officeDocument/2006/relationships/image" Target="../media/image38.png"/><Relationship Id="rId34" Type="http://schemas.openxmlformats.org/officeDocument/2006/relationships/image" Target="../media/image56.png"/><Relationship Id="rId42" Type="http://schemas.openxmlformats.org/officeDocument/2006/relationships/image" Target="../media/image42.png"/><Relationship Id="rId47" Type="http://schemas.openxmlformats.org/officeDocument/2006/relationships/image" Target="../media/image95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86.png"/><Relationship Id="rId32" Type="http://schemas.openxmlformats.org/officeDocument/2006/relationships/image" Target="../media/image80.png"/><Relationship Id="rId37" Type="http://schemas.openxmlformats.org/officeDocument/2006/relationships/image" Target="../media/image21.svg"/><Relationship Id="rId40" Type="http://schemas.openxmlformats.org/officeDocument/2006/relationships/image" Target="../media/image76.png"/><Relationship Id="rId45" Type="http://schemas.openxmlformats.org/officeDocument/2006/relationships/image" Target="../media/image66.sv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23" Type="http://schemas.openxmlformats.org/officeDocument/2006/relationships/image" Target="../media/image47.png"/><Relationship Id="rId28" Type="http://schemas.openxmlformats.org/officeDocument/2006/relationships/image" Target="../media/image54.svg"/><Relationship Id="rId36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93.svg"/><Relationship Id="rId44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image" Target="../media/image89.png"/><Relationship Id="rId27" Type="http://schemas.openxmlformats.org/officeDocument/2006/relationships/image" Target="../media/image53.png"/><Relationship Id="rId30" Type="http://schemas.openxmlformats.org/officeDocument/2006/relationships/image" Target="../media/image92.png"/><Relationship Id="rId35" Type="http://schemas.openxmlformats.org/officeDocument/2006/relationships/image" Target="../media/image57.svg"/><Relationship Id="rId43" Type="http://schemas.openxmlformats.org/officeDocument/2006/relationships/image" Target="../media/image43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90.png"/><Relationship Id="rId33" Type="http://schemas.openxmlformats.org/officeDocument/2006/relationships/image" Target="../media/image81.svg"/><Relationship Id="rId38" Type="http://schemas.openxmlformats.org/officeDocument/2006/relationships/image" Target="../media/image67.png"/><Relationship Id="rId46" Type="http://schemas.openxmlformats.org/officeDocument/2006/relationships/image" Target="../media/image94.png"/><Relationship Id="rId20" Type="http://schemas.openxmlformats.org/officeDocument/2006/relationships/image" Target="../media/image19.svg"/><Relationship Id="rId41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26" Type="http://schemas.openxmlformats.org/officeDocument/2006/relationships/image" Target="../media/image98.png"/><Relationship Id="rId39" Type="http://schemas.openxmlformats.org/officeDocument/2006/relationships/image" Target="../media/image103.png"/><Relationship Id="rId21" Type="http://schemas.openxmlformats.org/officeDocument/2006/relationships/image" Target="../media/image41.png"/><Relationship Id="rId34" Type="http://schemas.openxmlformats.org/officeDocument/2006/relationships/image" Target="../media/image93.svg"/><Relationship Id="rId42" Type="http://schemas.openxmlformats.org/officeDocument/2006/relationships/image" Target="../media/image33.svg"/><Relationship Id="rId47" Type="http://schemas.openxmlformats.org/officeDocument/2006/relationships/image" Target="../media/image107.png"/><Relationship Id="rId50" Type="http://schemas.openxmlformats.org/officeDocument/2006/relationships/image" Target="../media/image110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32" Type="http://schemas.openxmlformats.org/officeDocument/2006/relationships/image" Target="../media/image46.svg"/><Relationship Id="rId37" Type="http://schemas.openxmlformats.org/officeDocument/2006/relationships/image" Target="../media/image101.png"/><Relationship Id="rId40" Type="http://schemas.openxmlformats.org/officeDocument/2006/relationships/image" Target="../media/image104.svg"/><Relationship Id="rId45" Type="http://schemas.openxmlformats.org/officeDocument/2006/relationships/image" Target="../media/image105.pn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23" Type="http://schemas.openxmlformats.org/officeDocument/2006/relationships/image" Target="../media/image97.svg"/><Relationship Id="rId28" Type="http://schemas.openxmlformats.org/officeDocument/2006/relationships/image" Target="../media/image28.png"/><Relationship Id="rId36" Type="http://schemas.openxmlformats.org/officeDocument/2006/relationships/image" Target="../media/image100.svg"/><Relationship Id="rId49" Type="http://schemas.openxmlformats.org/officeDocument/2006/relationships/image" Target="../media/image10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5.png"/><Relationship Id="rId44" Type="http://schemas.openxmlformats.org/officeDocument/2006/relationships/image" Target="../media/image31.svg"/><Relationship Id="rId52" Type="http://schemas.openxmlformats.org/officeDocument/2006/relationships/image" Target="../media/image54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Relationship Id="rId22" Type="http://schemas.openxmlformats.org/officeDocument/2006/relationships/image" Target="../media/image96.png"/><Relationship Id="rId27" Type="http://schemas.openxmlformats.org/officeDocument/2006/relationships/image" Target="../media/image37.svg"/><Relationship Id="rId30" Type="http://schemas.openxmlformats.org/officeDocument/2006/relationships/image" Target="../media/image82.png"/><Relationship Id="rId35" Type="http://schemas.openxmlformats.org/officeDocument/2006/relationships/image" Target="../media/image99.png"/><Relationship Id="rId43" Type="http://schemas.openxmlformats.org/officeDocument/2006/relationships/image" Target="../media/image30.png"/><Relationship Id="rId48" Type="http://schemas.openxmlformats.org/officeDocument/2006/relationships/image" Target="../media/image108.svg"/><Relationship Id="rId8" Type="http://schemas.openxmlformats.org/officeDocument/2006/relationships/image" Target="../media/image7.png"/><Relationship Id="rId51" Type="http://schemas.openxmlformats.org/officeDocument/2006/relationships/image" Target="../media/image53.png"/><Relationship Id="rId3" Type="http://schemas.openxmlformats.org/officeDocument/2006/relationships/image" Target="../media/image2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86.png"/><Relationship Id="rId33" Type="http://schemas.openxmlformats.org/officeDocument/2006/relationships/image" Target="../media/image92.png"/><Relationship Id="rId38" Type="http://schemas.openxmlformats.org/officeDocument/2006/relationships/image" Target="../media/image102.svg"/><Relationship Id="rId46" Type="http://schemas.openxmlformats.org/officeDocument/2006/relationships/image" Target="../media/image106.svg"/><Relationship Id="rId20" Type="http://schemas.openxmlformats.org/officeDocument/2006/relationships/image" Target="../media/image19.sv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56513"/>
              </p:ext>
            </p:extLst>
          </p:nvPr>
        </p:nvGraphicFramePr>
        <p:xfrm>
          <a:off x="2668174" y="851256"/>
          <a:ext cx="7364632" cy="6002697"/>
        </p:xfrm>
        <a:graphic>
          <a:graphicData uri="http://schemas.openxmlformats.org/drawingml/2006/table">
            <a:tbl>
              <a:tblPr/>
              <a:tblGrid>
                <a:gridCol w="147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2237179916"/>
                    </a:ext>
                  </a:extLst>
                </a:gridCol>
                <a:gridCol w="158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15">
                  <a:extLst>
                    <a:ext uri="{9D8B030D-6E8A-4147-A177-3AD203B41FA5}">
                      <a16:colId xmlns:a16="http://schemas.microsoft.com/office/drawing/2014/main" val="2342636793"/>
                    </a:ext>
                  </a:extLst>
                </a:gridCol>
                <a:gridCol w="137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28th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29th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  <a:defRPr/>
                      </a:pPr>
                      <a:r>
                        <a:rPr lang="en-US" sz="12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30th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31st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1st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Relationship Advice &amp; Support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1" i="1" dirty="0">
                          <a:latin typeface="DM Sans" pitchFamily="2" charset="0"/>
                        </a:rPr>
                        <a:t>International Friendship Day: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dirty="0">
                          <a:latin typeface="DM Sans" pitchFamily="2" charset="0"/>
                        </a:rPr>
                        <a:t>Building Healthy Friendships within the Community Advice &amp; Guidance Session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dirty="0">
                          <a:latin typeface="DM Sans" pitchFamily="2" charset="0"/>
                        </a:rPr>
                        <a:t>9:30 - 12</a:t>
                      </a:r>
                      <a:endParaRPr lang="en-US" sz="88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66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Accessing Health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46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2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Support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College 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Confidence Building</a:t>
                      </a:r>
                      <a:endParaRPr lang="en-US" sz="110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782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Problem Solving Techniques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Skills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680638" y="349467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4937487" y="3545335"/>
            <a:ext cx="164340" cy="143797"/>
          </a:xfrm>
          <a:custGeom>
            <a:avLst/>
            <a:gdLst/>
            <a:ahLst/>
            <a:cxnLst/>
            <a:rect l="l" t="t" r="r" b="b"/>
            <a:pathLst>
              <a:path w="164340" h="143797">
                <a:moveTo>
                  <a:pt x="0" y="0"/>
                </a:moveTo>
                <a:lnTo>
                  <a:pt x="164339" y="0"/>
                </a:lnTo>
                <a:lnTo>
                  <a:pt x="164339" y="143798"/>
                </a:lnTo>
                <a:lnTo>
                  <a:pt x="0" y="143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940916" y="3382055"/>
            <a:ext cx="154815" cy="154815"/>
          </a:xfrm>
          <a:custGeom>
            <a:avLst/>
            <a:gdLst/>
            <a:ahLst/>
            <a:cxnLst/>
            <a:rect l="l" t="t" r="r" b="b"/>
            <a:pathLst>
              <a:path w="154815" h="154815">
                <a:moveTo>
                  <a:pt x="0" y="0"/>
                </a:moveTo>
                <a:lnTo>
                  <a:pt x="154815" y="0"/>
                </a:lnTo>
                <a:lnTo>
                  <a:pt x="154815" y="154814"/>
                </a:lnTo>
                <a:lnTo>
                  <a:pt x="0" y="15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896178" y="3165364"/>
            <a:ext cx="263685" cy="263685"/>
          </a:xfrm>
          <a:custGeom>
            <a:avLst/>
            <a:gdLst/>
            <a:ahLst/>
            <a:cxnLst/>
            <a:rect l="l" t="t" r="r" b="b"/>
            <a:pathLst>
              <a:path w="263685" h="263685">
                <a:moveTo>
                  <a:pt x="0" y="0"/>
                </a:moveTo>
                <a:lnTo>
                  <a:pt x="263686" y="0"/>
                </a:lnTo>
                <a:lnTo>
                  <a:pt x="263686" y="263685"/>
                </a:lnTo>
                <a:lnTo>
                  <a:pt x="0" y="263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929617" y="4909813"/>
            <a:ext cx="715449" cy="232566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954075" y="5687648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27305" y="6663586"/>
            <a:ext cx="173962" cy="152216"/>
          </a:xfrm>
          <a:custGeom>
            <a:avLst/>
            <a:gdLst/>
            <a:ahLst/>
            <a:cxnLst/>
            <a:rect l="l" t="t" r="r" b="b"/>
            <a:pathLst>
              <a:path w="173962" h="152216">
                <a:moveTo>
                  <a:pt x="0" y="0"/>
                </a:moveTo>
                <a:lnTo>
                  <a:pt x="173962" y="0"/>
                </a:lnTo>
                <a:lnTo>
                  <a:pt x="173962" y="152216"/>
                </a:lnTo>
                <a:lnTo>
                  <a:pt x="0" y="152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886018" y="6279001"/>
            <a:ext cx="255511" cy="255511"/>
          </a:xfrm>
          <a:custGeom>
            <a:avLst/>
            <a:gdLst/>
            <a:ahLst/>
            <a:cxnLst/>
            <a:rect l="l" t="t" r="r" b="b"/>
            <a:pathLst>
              <a:path w="255511" h="255511">
                <a:moveTo>
                  <a:pt x="0" y="0"/>
                </a:moveTo>
                <a:lnTo>
                  <a:pt x="255511" y="0"/>
                </a:lnTo>
                <a:lnTo>
                  <a:pt x="255511" y="255512"/>
                </a:lnTo>
                <a:lnTo>
                  <a:pt x="0" y="255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4932323" y="648644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7" y="0"/>
                </a:lnTo>
                <a:lnTo>
                  <a:pt x="166177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2892745" y="5733403"/>
            <a:ext cx="1158244" cy="1082728"/>
            <a:chOff x="0" y="0"/>
            <a:chExt cx="1544325" cy="144363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3095079" y="6387429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3605341" y="639202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2688681" y="6493256"/>
            <a:ext cx="164771" cy="164771"/>
          </a:xfrm>
          <a:custGeom>
            <a:avLst/>
            <a:gdLst/>
            <a:ahLst/>
            <a:cxnLst/>
            <a:rect l="l" t="t" r="r" b="b"/>
            <a:pathLst>
              <a:path w="164771" h="164771">
                <a:moveTo>
                  <a:pt x="0" y="0"/>
                </a:moveTo>
                <a:lnTo>
                  <a:pt x="164770" y="0"/>
                </a:lnTo>
                <a:lnTo>
                  <a:pt x="164770" y="164770"/>
                </a:lnTo>
                <a:lnTo>
                  <a:pt x="0" y="164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2679700" y="6667500"/>
            <a:ext cx="165810" cy="145084"/>
          </a:xfrm>
          <a:custGeom>
            <a:avLst/>
            <a:gdLst/>
            <a:ahLst/>
            <a:cxnLst/>
            <a:rect l="l" t="t" r="r" b="b"/>
            <a:pathLst>
              <a:path w="165810" h="145084">
                <a:moveTo>
                  <a:pt x="0" y="0"/>
                </a:moveTo>
                <a:lnTo>
                  <a:pt x="165811" y="0"/>
                </a:lnTo>
                <a:lnTo>
                  <a:pt x="165811" y="145084"/>
                </a:lnTo>
                <a:lnTo>
                  <a:pt x="0" y="1450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5635943" y="4355200"/>
            <a:ext cx="1650869" cy="119610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68288" y="2105990"/>
            <a:ext cx="645060" cy="137676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6237135" y="5065361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5694759" y="5154004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4148164" y="1655286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Disclosure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5699367" y="5335768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635715" y="4911305"/>
            <a:ext cx="280532" cy="280532"/>
          </a:xfrm>
          <a:custGeom>
            <a:avLst/>
            <a:gdLst/>
            <a:ahLst/>
            <a:cxnLst/>
            <a:rect l="l" t="t" r="r" b="b"/>
            <a:pathLst>
              <a:path w="280532" h="280532">
                <a:moveTo>
                  <a:pt x="0" y="0"/>
                </a:moveTo>
                <a:lnTo>
                  <a:pt x="280532" y="0"/>
                </a:lnTo>
                <a:lnTo>
                  <a:pt x="280532" y="280532"/>
                </a:lnTo>
                <a:lnTo>
                  <a:pt x="0" y="28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4940635" y="2641605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TextBox 56"/>
          <p:cNvSpPr txBox="1"/>
          <p:nvPr/>
        </p:nvSpPr>
        <p:spPr>
          <a:xfrm>
            <a:off x="4168499" y="2683886"/>
            <a:ext cx="733489" cy="79874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Obtaining National Insurance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212336" y="1591644"/>
            <a:ext cx="794602" cy="86388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</a:t>
            </a:r>
          </a:p>
          <a:p>
            <a:pPr algn="ctr">
              <a:lnSpc>
                <a:spcPts val="1231"/>
              </a:lnSpc>
            </a:pPr>
            <a:r>
              <a:rPr lang="en-US" sz="8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9:30 - 10:30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294889" y="2708606"/>
            <a:ext cx="666359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63" name="Freeform 63"/>
          <p:cNvSpPr/>
          <p:nvPr/>
        </p:nvSpPr>
        <p:spPr>
          <a:xfrm>
            <a:off x="4203700" y="3561746"/>
            <a:ext cx="153091" cy="133954"/>
          </a:xfrm>
          <a:custGeom>
            <a:avLst/>
            <a:gdLst/>
            <a:ahLst/>
            <a:cxnLst/>
            <a:rect l="l" t="t" r="r" b="b"/>
            <a:pathLst>
              <a:path w="153091" h="133954">
                <a:moveTo>
                  <a:pt x="0" y="0"/>
                </a:moveTo>
                <a:lnTo>
                  <a:pt x="153091" y="0"/>
                </a:lnTo>
                <a:lnTo>
                  <a:pt x="153091" y="133955"/>
                </a:lnTo>
                <a:lnTo>
                  <a:pt x="0" y="133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4167380" y="2490875"/>
            <a:ext cx="163725" cy="143259"/>
          </a:xfrm>
          <a:custGeom>
            <a:avLst/>
            <a:gdLst/>
            <a:ahLst/>
            <a:cxnLst/>
            <a:rect l="l" t="t" r="r" b="b"/>
            <a:pathLst>
              <a:path w="163725" h="143259">
                <a:moveTo>
                  <a:pt x="0" y="0"/>
                </a:moveTo>
                <a:lnTo>
                  <a:pt x="163725" y="0"/>
                </a:lnTo>
                <a:lnTo>
                  <a:pt x="163725" y="143260"/>
                </a:lnTo>
                <a:lnTo>
                  <a:pt x="0" y="143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2713570" y="248802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2715104" y="3540264"/>
            <a:ext cx="177641" cy="155436"/>
          </a:xfrm>
          <a:custGeom>
            <a:avLst/>
            <a:gdLst/>
            <a:ahLst/>
            <a:cxnLst/>
            <a:rect l="l" t="t" r="r" b="b"/>
            <a:pathLst>
              <a:path w="177641" h="155436">
                <a:moveTo>
                  <a:pt x="0" y="0"/>
                </a:moveTo>
                <a:lnTo>
                  <a:pt x="177641" y="0"/>
                </a:lnTo>
                <a:lnTo>
                  <a:pt x="177641" y="155436"/>
                </a:lnTo>
                <a:lnTo>
                  <a:pt x="0" y="155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2679700" y="5295900"/>
            <a:ext cx="173217" cy="151565"/>
          </a:xfrm>
          <a:custGeom>
            <a:avLst/>
            <a:gdLst/>
            <a:ahLst/>
            <a:cxnLst/>
            <a:rect l="l" t="t" r="r" b="b"/>
            <a:pathLst>
              <a:path w="173217" h="151565">
                <a:moveTo>
                  <a:pt x="0" y="0"/>
                </a:moveTo>
                <a:lnTo>
                  <a:pt x="173217" y="0"/>
                </a:lnTo>
                <a:lnTo>
                  <a:pt x="173217" y="151565"/>
                </a:lnTo>
                <a:lnTo>
                  <a:pt x="0" y="151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4162678" y="6712469"/>
            <a:ext cx="124003" cy="108503"/>
          </a:xfrm>
          <a:custGeom>
            <a:avLst/>
            <a:gdLst/>
            <a:ahLst/>
            <a:cxnLst/>
            <a:rect l="l" t="t" r="r" b="b"/>
            <a:pathLst>
              <a:path w="124003" h="108503">
                <a:moveTo>
                  <a:pt x="0" y="0"/>
                </a:moveTo>
                <a:lnTo>
                  <a:pt x="124003" y="0"/>
                </a:lnTo>
                <a:lnTo>
                  <a:pt x="124003" y="108503"/>
                </a:lnTo>
                <a:lnTo>
                  <a:pt x="0" y="108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4171956" y="5352579"/>
            <a:ext cx="138424" cy="121121"/>
          </a:xfrm>
          <a:custGeom>
            <a:avLst/>
            <a:gdLst/>
            <a:ahLst/>
            <a:cxnLst/>
            <a:rect l="l" t="t" r="r" b="b"/>
            <a:pathLst>
              <a:path w="138424" h="121121">
                <a:moveTo>
                  <a:pt x="0" y="0"/>
                </a:moveTo>
                <a:lnTo>
                  <a:pt x="138424" y="0"/>
                </a:lnTo>
                <a:lnTo>
                  <a:pt x="138424" y="121121"/>
                </a:lnTo>
                <a:lnTo>
                  <a:pt x="0" y="12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698795" y="6680195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8" y="0"/>
                </a:lnTo>
                <a:lnTo>
                  <a:pt x="167568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5700718" y="3558764"/>
            <a:ext cx="156499" cy="136936"/>
          </a:xfrm>
          <a:custGeom>
            <a:avLst/>
            <a:gdLst/>
            <a:ahLst/>
            <a:cxnLst/>
            <a:rect l="l" t="t" r="r" b="b"/>
            <a:pathLst>
              <a:path w="156499" h="136936">
                <a:moveTo>
                  <a:pt x="0" y="0"/>
                </a:moveTo>
                <a:lnTo>
                  <a:pt x="156498" y="0"/>
                </a:lnTo>
                <a:lnTo>
                  <a:pt x="156498" y="136937"/>
                </a:lnTo>
                <a:lnTo>
                  <a:pt x="0" y="13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8681793" y="5320881"/>
            <a:ext cx="178025" cy="155772"/>
          </a:xfrm>
          <a:custGeom>
            <a:avLst/>
            <a:gdLst/>
            <a:ahLst/>
            <a:cxnLst/>
            <a:rect l="l" t="t" r="r" b="b"/>
            <a:pathLst>
              <a:path w="178025" h="155772">
                <a:moveTo>
                  <a:pt x="0" y="0"/>
                </a:moveTo>
                <a:lnTo>
                  <a:pt x="178025" y="0"/>
                </a:lnTo>
                <a:lnTo>
                  <a:pt x="178025" y="155772"/>
                </a:lnTo>
                <a:lnTo>
                  <a:pt x="0" y="155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/>
          <p:cNvSpPr/>
          <p:nvPr/>
        </p:nvSpPr>
        <p:spPr>
          <a:xfrm>
            <a:off x="7267459" y="3558764"/>
            <a:ext cx="163439" cy="143009"/>
          </a:xfrm>
          <a:custGeom>
            <a:avLst/>
            <a:gdLst/>
            <a:ahLst/>
            <a:cxnLst/>
            <a:rect l="l" t="t" r="r" b="b"/>
            <a:pathLst>
              <a:path w="163439" h="143009">
                <a:moveTo>
                  <a:pt x="0" y="0"/>
                </a:moveTo>
                <a:lnTo>
                  <a:pt x="163439" y="0"/>
                </a:lnTo>
                <a:lnTo>
                  <a:pt x="163439" y="143009"/>
                </a:lnTo>
                <a:lnTo>
                  <a:pt x="0" y="143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/>
          <p:cNvSpPr/>
          <p:nvPr/>
        </p:nvSpPr>
        <p:spPr>
          <a:xfrm>
            <a:off x="7286427" y="2537816"/>
            <a:ext cx="124568" cy="108997"/>
          </a:xfrm>
          <a:custGeom>
            <a:avLst/>
            <a:gdLst/>
            <a:ahLst/>
            <a:cxnLst/>
            <a:rect l="l" t="t" r="r" b="b"/>
            <a:pathLst>
              <a:path w="124568" h="108997">
                <a:moveTo>
                  <a:pt x="0" y="0"/>
                </a:moveTo>
                <a:lnTo>
                  <a:pt x="124568" y="0"/>
                </a:lnTo>
                <a:lnTo>
                  <a:pt x="124568" y="108997"/>
                </a:lnTo>
                <a:lnTo>
                  <a:pt x="0" y="108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Freeform 77"/>
          <p:cNvSpPr/>
          <p:nvPr/>
        </p:nvSpPr>
        <p:spPr>
          <a:xfrm>
            <a:off x="7286427" y="5344318"/>
            <a:ext cx="145474" cy="127290"/>
          </a:xfrm>
          <a:custGeom>
            <a:avLst/>
            <a:gdLst/>
            <a:ahLst/>
            <a:cxnLst/>
            <a:rect l="l" t="t" r="r" b="b"/>
            <a:pathLst>
              <a:path w="145474" h="127290">
                <a:moveTo>
                  <a:pt x="0" y="0"/>
                </a:moveTo>
                <a:lnTo>
                  <a:pt x="145474" y="0"/>
                </a:lnTo>
                <a:lnTo>
                  <a:pt x="145474" y="127290"/>
                </a:lnTo>
                <a:lnTo>
                  <a:pt x="0" y="127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1" name="Freeform 81"/>
          <p:cNvSpPr/>
          <p:nvPr/>
        </p:nvSpPr>
        <p:spPr>
          <a:xfrm>
            <a:off x="7390883" y="3236683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2" name="Freeform 82"/>
          <p:cNvSpPr/>
          <p:nvPr/>
        </p:nvSpPr>
        <p:spPr>
          <a:xfrm>
            <a:off x="7425051" y="2255600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9" y="0"/>
                </a:lnTo>
                <a:lnTo>
                  <a:pt x="320409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Freeform 83"/>
          <p:cNvSpPr/>
          <p:nvPr/>
        </p:nvSpPr>
        <p:spPr>
          <a:xfrm>
            <a:off x="2727288" y="2319816"/>
            <a:ext cx="154815" cy="154815"/>
          </a:xfrm>
          <a:custGeom>
            <a:avLst/>
            <a:gdLst/>
            <a:ahLst/>
            <a:cxnLst/>
            <a:rect l="l" t="t" r="r" b="b"/>
            <a:pathLst>
              <a:path w="154815" h="154815">
                <a:moveTo>
                  <a:pt x="0" y="0"/>
                </a:moveTo>
                <a:lnTo>
                  <a:pt x="154815" y="0"/>
                </a:lnTo>
                <a:lnTo>
                  <a:pt x="154815" y="154814"/>
                </a:lnTo>
                <a:lnTo>
                  <a:pt x="0" y="15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7" name="Freeform 87"/>
          <p:cNvSpPr/>
          <p:nvPr/>
        </p:nvSpPr>
        <p:spPr>
          <a:xfrm>
            <a:off x="8685127" y="6676121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Freeform 88"/>
          <p:cNvSpPr/>
          <p:nvPr/>
        </p:nvSpPr>
        <p:spPr>
          <a:xfrm>
            <a:off x="4163875" y="6568935"/>
            <a:ext cx="121607" cy="121607"/>
          </a:xfrm>
          <a:custGeom>
            <a:avLst/>
            <a:gdLst/>
            <a:ahLst/>
            <a:cxnLst/>
            <a:rect l="l" t="t" r="r" b="b"/>
            <a:pathLst>
              <a:path w="121607" h="121607">
                <a:moveTo>
                  <a:pt x="0" y="0"/>
                </a:moveTo>
                <a:lnTo>
                  <a:pt x="121607" y="0"/>
                </a:lnTo>
                <a:lnTo>
                  <a:pt x="121607" y="121608"/>
                </a:lnTo>
                <a:lnTo>
                  <a:pt x="0" y="121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2" name="Freeform 92"/>
          <p:cNvSpPr/>
          <p:nvPr/>
        </p:nvSpPr>
        <p:spPr>
          <a:xfrm>
            <a:off x="3259203" y="2374658"/>
            <a:ext cx="284631" cy="287770"/>
          </a:xfrm>
          <a:custGeom>
            <a:avLst/>
            <a:gdLst/>
            <a:ahLst/>
            <a:cxnLst/>
            <a:rect l="l" t="t" r="r" b="b"/>
            <a:pathLst>
              <a:path w="284631" h="287770">
                <a:moveTo>
                  <a:pt x="0" y="0"/>
                </a:moveTo>
                <a:lnTo>
                  <a:pt x="284631" y="0"/>
                </a:lnTo>
                <a:lnTo>
                  <a:pt x="284631" y="287771"/>
                </a:lnTo>
                <a:lnTo>
                  <a:pt x="0" y="28777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3235074" y="3408055"/>
            <a:ext cx="322450" cy="287770"/>
          </a:xfrm>
          <a:custGeom>
            <a:avLst/>
            <a:gdLst/>
            <a:ahLst/>
            <a:cxnLst/>
            <a:rect l="l" t="t" r="r" b="b"/>
            <a:pathLst>
              <a:path w="328920" h="318155">
                <a:moveTo>
                  <a:pt x="0" y="0"/>
                </a:moveTo>
                <a:lnTo>
                  <a:pt x="328920" y="0"/>
                </a:lnTo>
                <a:lnTo>
                  <a:pt x="328920" y="318155"/>
                </a:lnTo>
                <a:lnTo>
                  <a:pt x="0" y="31815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4" name="Freeform 94"/>
          <p:cNvSpPr/>
          <p:nvPr/>
        </p:nvSpPr>
        <p:spPr>
          <a:xfrm>
            <a:off x="4173927" y="2303522"/>
            <a:ext cx="164771" cy="164771"/>
          </a:xfrm>
          <a:custGeom>
            <a:avLst/>
            <a:gdLst/>
            <a:ahLst/>
            <a:cxnLst/>
            <a:rect l="l" t="t" r="r" b="b"/>
            <a:pathLst>
              <a:path w="164771" h="164771">
                <a:moveTo>
                  <a:pt x="0" y="0"/>
                </a:moveTo>
                <a:lnTo>
                  <a:pt x="164771" y="0"/>
                </a:lnTo>
                <a:lnTo>
                  <a:pt x="164771" y="164770"/>
                </a:lnTo>
                <a:lnTo>
                  <a:pt x="0" y="164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95"/>
          <p:cNvSpPr/>
          <p:nvPr/>
        </p:nvSpPr>
        <p:spPr>
          <a:xfrm>
            <a:off x="4386357" y="2180499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4371284" y="3335844"/>
            <a:ext cx="337948" cy="334023"/>
          </a:xfrm>
          <a:custGeom>
            <a:avLst/>
            <a:gdLst/>
            <a:ahLst/>
            <a:cxnLst/>
            <a:rect l="l" t="t" r="r" b="b"/>
            <a:pathLst>
              <a:path w="337948" h="334023">
                <a:moveTo>
                  <a:pt x="0" y="0"/>
                </a:moveTo>
                <a:lnTo>
                  <a:pt x="337948" y="0"/>
                </a:lnTo>
                <a:lnTo>
                  <a:pt x="337948" y="334023"/>
                </a:lnTo>
                <a:lnTo>
                  <a:pt x="0" y="334023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180862" t="-127060" r="-627574" b="-261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9" name="TextBox 99"/>
          <p:cNvSpPr txBox="1"/>
          <p:nvPr/>
        </p:nvSpPr>
        <p:spPr>
          <a:xfrm>
            <a:off x="8643384" y="1568835"/>
            <a:ext cx="1422272" cy="198197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Club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00" name="Freeform 100"/>
          <p:cNvSpPr/>
          <p:nvPr/>
        </p:nvSpPr>
        <p:spPr>
          <a:xfrm>
            <a:off x="9004300" y="2717021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1" name="Freeform 101"/>
          <p:cNvSpPr/>
          <p:nvPr/>
        </p:nvSpPr>
        <p:spPr>
          <a:xfrm>
            <a:off x="8676162" y="3258396"/>
            <a:ext cx="220490" cy="220490"/>
          </a:xfrm>
          <a:custGeom>
            <a:avLst/>
            <a:gdLst/>
            <a:ahLst/>
            <a:cxnLst/>
            <a:rect l="l" t="t" r="r" b="b"/>
            <a:pathLst>
              <a:path w="220490" h="220490">
                <a:moveTo>
                  <a:pt x="0" y="0"/>
                </a:moveTo>
                <a:lnTo>
                  <a:pt x="220490" y="0"/>
                </a:lnTo>
                <a:lnTo>
                  <a:pt x="220490" y="220490"/>
                </a:lnTo>
                <a:lnTo>
                  <a:pt x="0" y="2204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4" name="TextBox 104"/>
          <p:cNvSpPr txBox="1"/>
          <p:nvPr/>
        </p:nvSpPr>
        <p:spPr>
          <a:xfrm>
            <a:off x="7252867" y="5676681"/>
            <a:ext cx="1441869" cy="1429021"/>
          </a:xfrm>
          <a:prstGeom prst="rect">
            <a:avLst/>
          </a:prstGeom>
        </p:spPr>
        <p:txBody>
          <a:bodyPr lIns="49729" tIns="49729" rIns="49729" bIns="49729" rtlCol="0" anchor="t"/>
          <a:lstStyle/>
          <a:p>
            <a:pPr algn="ctr">
              <a:lnSpc>
                <a:spcPts val="1206"/>
              </a:lnSpc>
            </a:pPr>
            <a:endParaRPr dirty="0"/>
          </a:p>
          <a:p>
            <a:pPr algn="ctr">
              <a:lnSpc>
                <a:spcPts val="1206"/>
              </a:lnSpc>
            </a:pPr>
            <a:r>
              <a:rPr lang="en-US" sz="86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ETE Awards &amp; Quiz</a:t>
            </a:r>
          </a:p>
          <a:p>
            <a:pPr algn="ctr">
              <a:lnSpc>
                <a:spcPts val="1206"/>
              </a:lnSpc>
            </a:pPr>
            <a:r>
              <a:rPr lang="en-US" sz="86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  <a:p>
            <a:pPr algn="ctr">
              <a:lnSpc>
                <a:spcPts val="1206"/>
              </a:lnSpc>
            </a:pPr>
            <a:endParaRPr lang="en-US" sz="86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Freeform 105"/>
          <p:cNvSpPr/>
          <p:nvPr/>
        </p:nvSpPr>
        <p:spPr>
          <a:xfrm>
            <a:off x="8066299" y="6207988"/>
            <a:ext cx="334731" cy="496349"/>
          </a:xfrm>
          <a:custGeom>
            <a:avLst/>
            <a:gdLst/>
            <a:ahLst/>
            <a:cxnLst/>
            <a:rect l="l" t="t" r="r" b="b"/>
            <a:pathLst>
              <a:path w="334731" h="496349">
                <a:moveTo>
                  <a:pt x="0" y="0"/>
                </a:moveTo>
                <a:lnTo>
                  <a:pt x="334731" y="0"/>
                </a:lnTo>
                <a:lnTo>
                  <a:pt x="334731" y="496349"/>
                </a:lnTo>
                <a:lnTo>
                  <a:pt x="0" y="49634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6" name="Freeform 106"/>
          <p:cNvSpPr/>
          <p:nvPr/>
        </p:nvSpPr>
        <p:spPr>
          <a:xfrm rot="630500">
            <a:off x="7445426" y="6268958"/>
            <a:ext cx="596405" cy="348897"/>
          </a:xfrm>
          <a:custGeom>
            <a:avLst/>
            <a:gdLst/>
            <a:ahLst/>
            <a:cxnLst/>
            <a:rect l="l" t="t" r="r" b="b"/>
            <a:pathLst>
              <a:path w="596405" h="348897">
                <a:moveTo>
                  <a:pt x="0" y="0"/>
                </a:moveTo>
                <a:lnTo>
                  <a:pt x="596405" y="0"/>
                </a:lnTo>
                <a:lnTo>
                  <a:pt x="596405" y="348897"/>
                </a:lnTo>
                <a:lnTo>
                  <a:pt x="0" y="34889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7" name="Freeform 107"/>
          <p:cNvSpPr/>
          <p:nvPr/>
        </p:nvSpPr>
        <p:spPr>
          <a:xfrm>
            <a:off x="7275304" y="6499860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/>
          <p:cNvSpPr/>
          <p:nvPr/>
        </p:nvSpPr>
        <p:spPr>
          <a:xfrm>
            <a:off x="7275656" y="6683250"/>
            <a:ext cx="167569" cy="146623"/>
          </a:xfrm>
          <a:custGeom>
            <a:avLst/>
            <a:gdLst/>
            <a:ahLst/>
            <a:cxnLst/>
            <a:rect l="l" t="t" r="r" b="b"/>
            <a:pathLst>
              <a:path w="167569" h="146623">
                <a:moveTo>
                  <a:pt x="0" y="0"/>
                </a:moveTo>
                <a:lnTo>
                  <a:pt x="167569" y="0"/>
                </a:lnTo>
                <a:lnTo>
                  <a:pt x="167569" y="146622"/>
                </a:lnTo>
                <a:lnTo>
                  <a:pt x="0" y="146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6135266" y="3187708"/>
            <a:ext cx="618962" cy="470411"/>
          </a:xfrm>
          <a:custGeom>
            <a:avLst/>
            <a:gdLst/>
            <a:ahLst/>
            <a:cxnLst/>
            <a:rect l="l" t="t" r="r" b="b"/>
            <a:pathLst>
              <a:path w="618962" h="470411">
                <a:moveTo>
                  <a:pt x="0" y="0"/>
                </a:moveTo>
                <a:lnTo>
                  <a:pt x="618962" y="0"/>
                </a:lnTo>
                <a:lnTo>
                  <a:pt x="618962" y="470411"/>
                </a:lnTo>
                <a:lnTo>
                  <a:pt x="0" y="470411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5699367" y="3381746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5"/>
                </a:lnTo>
                <a:lnTo>
                  <a:pt x="0" y="162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111"/>
          <p:cNvSpPr/>
          <p:nvPr/>
        </p:nvSpPr>
        <p:spPr>
          <a:xfrm>
            <a:off x="5647436" y="3149847"/>
            <a:ext cx="280532" cy="280532"/>
          </a:xfrm>
          <a:custGeom>
            <a:avLst/>
            <a:gdLst/>
            <a:ahLst/>
            <a:cxnLst/>
            <a:rect l="l" t="t" r="r" b="b"/>
            <a:pathLst>
              <a:path w="280532" h="280532">
                <a:moveTo>
                  <a:pt x="0" y="0"/>
                </a:moveTo>
                <a:lnTo>
                  <a:pt x="280531" y="0"/>
                </a:lnTo>
                <a:lnTo>
                  <a:pt x="280531" y="280532"/>
                </a:lnTo>
                <a:lnTo>
                  <a:pt x="0" y="280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/>
          <p:cNvSpPr txBox="1"/>
          <p:nvPr/>
        </p:nvSpPr>
        <p:spPr>
          <a:xfrm>
            <a:off x="7975283" y="1813475"/>
            <a:ext cx="686844" cy="2121568"/>
          </a:xfrm>
          <a:prstGeom prst="rect">
            <a:avLst/>
          </a:prstGeom>
        </p:spPr>
        <p:txBody>
          <a:bodyPr lIns="25445" tIns="25445" rIns="25445" bIns="25445" rtlCol="0" anchor="t"/>
          <a:lstStyle/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dirty="0"/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to Start and an Introduction to Employability</a:t>
            </a:r>
          </a:p>
          <a:p>
            <a:pPr algn="ctr">
              <a:lnSpc>
                <a:spcPts val="1037"/>
              </a:lnSpc>
            </a:pPr>
            <a:r>
              <a:rPr lang="en-US" sz="7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5" name="Freeform 115"/>
          <p:cNvSpPr/>
          <p:nvPr/>
        </p:nvSpPr>
        <p:spPr>
          <a:xfrm>
            <a:off x="7988678" y="3564917"/>
            <a:ext cx="155243" cy="135838"/>
          </a:xfrm>
          <a:custGeom>
            <a:avLst/>
            <a:gdLst/>
            <a:ahLst/>
            <a:cxnLst/>
            <a:rect l="l" t="t" r="r" b="b"/>
            <a:pathLst>
              <a:path w="155243" h="135838">
                <a:moveTo>
                  <a:pt x="0" y="0"/>
                </a:moveTo>
                <a:lnTo>
                  <a:pt x="155244" y="0"/>
                </a:lnTo>
                <a:lnTo>
                  <a:pt x="155244" y="135838"/>
                </a:lnTo>
                <a:lnTo>
                  <a:pt x="0" y="13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6" name="Freeform 116"/>
          <p:cNvSpPr/>
          <p:nvPr/>
        </p:nvSpPr>
        <p:spPr>
          <a:xfrm>
            <a:off x="8133114" y="2910892"/>
            <a:ext cx="423854" cy="407985"/>
          </a:xfrm>
          <a:custGeom>
            <a:avLst/>
            <a:gdLst/>
            <a:ahLst/>
            <a:cxnLst/>
            <a:rect l="l" t="t" r="r" b="b"/>
            <a:pathLst>
              <a:path w="423854" h="407985">
                <a:moveTo>
                  <a:pt x="0" y="0"/>
                </a:moveTo>
                <a:lnTo>
                  <a:pt x="423855" y="0"/>
                </a:lnTo>
                <a:lnTo>
                  <a:pt x="423855" y="407985"/>
                </a:lnTo>
                <a:lnTo>
                  <a:pt x="0" y="407985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Freeform 117"/>
          <p:cNvSpPr/>
          <p:nvPr/>
        </p:nvSpPr>
        <p:spPr>
          <a:xfrm>
            <a:off x="9139710" y="5042746"/>
            <a:ext cx="409540" cy="422036"/>
          </a:xfrm>
          <a:custGeom>
            <a:avLst/>
            <a:gdLst/>
            <a:ahLst/>
            <a:cxnLst/>
            <a:rect l="l" t="t" r="r" b="b"/>
            <a:pathLst>
              <a:path w="468316" h="474246">
                <a:moveTo>
                  <a:pt x="0" y="0"/>
                </a:moveTo>
                <a:lnTo>
                  <a:pt x="468316" y="0"/>
                </a:lnTo>
                <a:lnTo>
                  <a:pt x="468316" y="474245"/>
                </a:lnTo>
                <a:lnTo>
                  <a:pt x="0" y="474245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-633" r="-6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8" name="Freeform 118"/>
          <p:cNvSpPr/>
          <p:nvPr/>
        </p:nvSpPr>
        <p:spPr>
          <a:xfrm>
            <a:off x="9065742" y="6330512"/>
            <a:ext cx="596058" cy="476846"/>
          </a:xfrm>
          <a:custGeom>
            <a:avLst/>
            <a:gdLst/>
            <a:ahLst/>
            <a:cxnLst/>
            <a:rect l="l" t="t" r="r" b="b"/>
            <a:pathLst>
              <a:path w="596058" h="476846">
                <a:moveTo>
                  <a:pt x="0" y="0"/>
                </a:moveTo>
                <a:lnTo>
                  <a:pt x="596058" y="0"/>
                </a:lnTo>
                <a:lnTo>
                  <a:pt x="596058" y="476846"/>
                </a:lnTo>
                <a:lnTo>
                  <a:pt x="0" y="4768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9" name="Freeform 119"/>
          <p:cNvSpPr/>
          <p:nvPr/>
        </p:nvSpPr>
        <p:spPr>
          <a:xfrm>
            <a:off x="7639968" y="4967654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20" y="0"/>
                </a:lnTo>
                <a:lnTo>
                  <a:pt x="654220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2" name="TextBox 122"/>
          <p:cNvSpPr txBox="1"/>
          <p:nvPr/>
        </p:nvSpPr>
        <p:spPr>
          <a:xfrm>
            <a:off x="4137985" y="4380251"/>
            <a:ext cx="764712" cy="8638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Accessing Health Support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</a:t>
            </a:r>
          </a:p>
        </p:txBody>
      </p:sp>
      <p:sp>
        <p:nvSpPr>
          <p:cNvPr id="123" name="Freeform 123"/>
          <p:cNvSpPr/>
          <p:nvPr/>
        </p:nvSpPr>
        <p:spPr>
          <a:xfrm>
            <a:off x="4323884" y="5042746"/>
            <a:ext cx="369727" cy="352934"/>
          </a:xfrm>
          <a:custGeom>
            <a:avLst/>
            <a:gdLst/>
            <a:ahLst/>
            <a:cxnLst/>
            <a:rect l="l" t="t" r="r" b="b"/>
            <a:pathLst>
              <a:path w="408545" h="395174">
                <a:moveTo>
                  <a:pt x="0" y="0"/>
                </a:moveTo>
                <a:lnTo>
                  <a:pt x="408545" y="0"/>
                </a:lnTo>
                <a:lnTo>
                  <a:pt x="408545" y="395175"/>
                </a:lnTo>
                <a:lnTo>
                  <a:pt x="0" y="39517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4" name="Freeform 124"/>
          <p:cNvSpPr/>
          <p:nvPr/>
        </p:nvSpPr>
        <p:spPr>
          <a:xfrm>
            <a:off x="6299362" y="6394068"/>
            <a:ext cx="425770" cy="438200"/>
          </a:xfrm>
          <a:custGeom>
            <a:avLst/>
            <a:gdLst/>
            <a:ahLst/>
            <a:cxnLst/>
            <a:rect l="l" t="t" r="r" b="b"/>
            <a:pathLst>
              <a:path w="425770" h="438200">
                <a:moveTo>
                  <a:pt x="0" y="0"/>
                </a:moveTo>
                <a:lnTo>
                  <a:pt x="425771" y="0"/>
                </a:lnTo>
                <a:lnTo>
                  <a:pt x="425771" y="438200"/>
                </a:lnTo>
                <a:lnTo>
                  <a:pt x="0" y="43820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Freeform 125"/>
          <p:cNvSpPr/>
          <p:nvPr/>
        </p:nvSpPr>
        <p:spPr>
          <a:xfrm>
            <a:off x="5699917" y="6496608"/>
            <a:ext cx="166176" cy="166176"/>
          </a:xfrm>
          <a:custGeom>
            <a:avLst/>
            <a:gdLst/>
            <a:ahLst/>
            <a:cxnLst/>
            <a:rect l="l" t="t" r="r" b="b"/>
            <a:pathLst>
              <a:path w="166176" h="166176">
                <a:moveTo>
                  <a:pt x="0" y="0"/>
                </a:moveTo>
                <a:lnTo>
                  <a:pt x="166176" y="0"/>
                </a:lnTo>
                <a:lnTo>
                  <a:pt x="166176" y="166176"/>
                </a:lnTo>
                <a:lnTo>
                  <a:pt x="0" y="166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TextBox 128"/>
          <p:cNvSpPr txBox="1"/>
          <p:nvPr/>
        </p:nvSpPr>
        <p:spPr>
          <a:xfrm>
            <a:off x="4172775" y="5569414"/>
            <a:ext cx="764712" cy="86388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Cooking Session: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Chicken Curry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</p:txBody>
      </p:sp>
      <p:sp>
        <p:nvSpPr>
          <p:cNvPr id="129" name="Freeform 129"/>
          <p:cNvSpPr/>
          <p:nvPr/>
        </p:nvSpPr>
        <p:spPr>
          <a:xfrm>
            <a:off x="4290437" y="6368715"/>
            <a:ext cx="525618" cy="347420"/>
          </a:xfrm>
          <a:custGeom>
            <a:avLst/>
            <a:gdLst/>
            <a:ahLst/>
            <a:cxnLst/>
            <a:rect l="l" t="t" r="r" b="b"/>
            <a:pathLst>
              <a:path w="561908" h="352934">
                <a:moveTo>
                  <a:pt x="0" y="0"/>
                </a:moveTo>
                <a:lnTo>
                  <a:pt x="561907" y="0"/>
                </a:lnTo>
                <a:lnTo>
                  <a:pt x="561907" y="352934"/>
                </a:lnTo>
                <a:lnTo>
                  <a:pt x="0" y="352934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 l="-21947" t="-62970" r="-22272" b="-6664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TextBox 130"/>
          <p:cNvSpPr txBox="1"/>
          <p:nvPr/>
        </p:nvSpPr>
        <p:spPr>
          <a:xfrm>
            <a:off x="2684793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- WEEK 1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36" name="Freeform 136"/>
          <p:cNvSpPr/>
          <p:nvPr/>
        </p:nvSpPr>
        <p:spPr>
          <a:xfrm>
            <a:off x="3263293" y="5105656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8FA42C0-4120-B71A-39ED-2D454AC8848B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686814" y="300749"/>
            <a:ext cx="1476482" cy="408513"/>
          </a:xfrm>
          <a:prstGeom prst="rect">
            <a:avLst/>
          </a:prstGeom>
        </p:spPr>
      </p:pic>
      <p:sp>
        <p:nvSpPr>
          <p:cNvPr id="10" name="TextBox 143">
            <a:extLst>
              <a:ext uri="{FF2B5EF4-FFF2-40B4-BE49-F238E27FC236}">
                <a16:creationId xmlns:a16="http://schemas.microsoft.com/office/drawing/2014/main" id="{42E79E24-4BBA-FA7C-6C86-212B0C889576}"/>
              </a:ext>
            </a:extLst>
          </p:cNvPr>
          <p:cNvSpPr txBox="1"/>
          <p:nvPr/>
        </p:nvSpPr>
        <p:spPr>
          <a:xfrm>
            <a:off x="231763" y="1506220"/>
            <a:ext cx="2283313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GB" sz="1000" dirty="0">
                <a:solidFill>
                  <a:schemeClr val="bg1"/>
                </a:solidFill>
                <a:latin typeface="DM Sans" pitchFamily="2" charset="0"/>
              </a:rPr>
              <a:t>07712 511792 (Aisha)</a:t>
            </a:r>
            <a:endParaRPr lang="en-US" sz="1000" dirty="0">
              <a:solidFill>
                <a:schemeClr val="bg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89011"/>
              </p:ext>
            </p:extLst>
          </p:nvPr>
        </p:nvGraphicFramePr>
        <p:xfrm>
          <a:off x="2684793" y="851256"/>
          <a:ext cx="7364510" cy="6010268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54184092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67">
                  <a:extLst>
                    <a:ext uri="{9D8B030D-6E8A-4147-A177-3AD203B41FA5}">
                      <a16:colId xmlns:a16="http://schemas.microsoft.com/office/drawing/2014/main" val="3544791721"/>
                    </a:ext>
                  </a:extLst>
                </a:gridCol>
              </a:tblGrid>
              <a:tr h="733333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95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Interview Preparation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Disclosure Session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 vMerge="1"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Mock Interviews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 dirty="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Accessing Benefit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Disclosure Session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682400" y="6677390"/>
            <a:ext cx="161195" cy="161195"/>
          </a:xfrm>
          <a:custGeom>
            <a:avLst/>
            <a:gdLst/>
            <a:ahLst/>
            <a:cxnLst/>
            <a:rect l="l" t="t" r="r" b="b"/>
            <a:pathLst>
              <a:path w="161195" h="161195">
                <a:moveTo>
                  <a:pt x="0" y="0"/>
                </a:moveTo>
                <a:lnTo>
                  <a:pt x="161195" y="0"/>
                </a:lnTo>
                <a:lnTo>
                  <a:pt x="161195" y="161195"/>
                </a:lnTo>
                <a:lnTo>
                  <a:pt x="0" y="16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7311436" y="2473326"/>
            <a:ext cx="180738" cy="158146"/>
          </a:xfrm>
          <a:custGeom>
            <a:avLst/>
            <a:gdLst/>
            <a:ahLst/>
            <a:cxnLst/>
            <a:rect l="l" t="t" r="r" b="b"/>
            <a:pathLst>
              <a:path w="180738" h="158146">
                <a:moveTo>
                  <a:pt x="0" y="0"/>
                </a:moveTo>
                <a:lnTo>
                  <a:pt x="180738" y="0"/>
                </a:lnTo>
                <a:lnTo>
                  <a:pt x="180738" y="158145"/>
                </a:lnTo>
                <a:lnTo>
                  <a:pt x="0" y="158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303329" y="6673868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728524" y="6670655"/>
            <a:ext cx="173866" cy="152133"/>
          </a:xfrm>
          <a:custGeom>
            <a:avLst/>
            <a:gdLst/>
            <a:ahLst/>
            <a:cxnLst/>
            <a:rect l="l" t="t" r="r" b="b"/>
            <a:pathLst>
              <a:path w="173866" h="152133">
                <a:moveTo>
                  <a:pt x="0" y="0"/>
                </a:moveTo>
                <a:lnTo>
                  <a:pt x="173866" y="0"/>
                </a:lnTo>
                <a:lnTo>
                  <a:pt x="173866" y="152133"/>
                </a:lnTo>
                <a:lnTo>
                  <a:pt x="0" y="15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7303329" y="5320314"/>
            <a:ext cx="158826" cy="138973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4949777" y="2323679"/>
            <a:ext cx="759555" cy="83862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963611" y="3566100"/>
            <a:ext cx="160025" cy="121486"/>
          </a:xfrm>
          <a:custGeom>
            <a:avLst/>
            <a:gdLst/>
            <a:ahLst/>
            <a:cxnLst/>
            <a:rect l="l" t="t" r="r" b="b"/>
            <a:pathLst>
              <a:path w="134310" h="117521">
                <a:moveTo>
                  <a:pt x="0" y="0"/>
                </a:moveTo>
                <a:lnTo>
                  <a:pt x="134310" y="0"/>
                </a:lnTo>
                <a:lnTo>
                  <a:pt x="134310" y="117521"/>
                </a:lnTo>
                <a:lnTo>
                  <a:pt x="0" y="117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4973169" y="3409739"/>
            <a:ext cx="138929" cy="149207"/>
          </a:xfrm>
          <a:custGeom>
            <a:avLst/>
            <a:gdLst/>
            <a:ahLst/>
            <a:cxnLst/>
            <a:rect l="l" t="t" r="r" b="b"/>
            <a:pathLst>
              <a:path w="121486" h="121486">
                <a:moveTo>
                  <a:pt x="0" y="0"/>
                </a:moveTo>
                <a:lnTo>
                  <a:pt x="121486" y="0"/>
                </a:lnTo>
                <a:lnTo>
                  <a:pt x="121486" y="121486"/>
                </a:lnTo>
                <a:lnTo>
                  <a:pt x="0" y="121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915140" y="3207935"/>
            <a:ext cx="248253" cy="243038"/>
          </a:xfrm>
          <a:custGeom>
            <a:avLst/>
            <a:gdLst/>
            <a:ahLst/>
            <a:cxnLst/>
            <a:rect l="l" t="t" r="r" b="b"/>
            <a:pathLst>
              <a:path w="220215" h="220215">
                <a:moveTo>
                  <a:pt x="0" y="0"/>
                </a:moveTo>
                <a:lnTo>
                  <a:pt x="220215" y="0"/>
                </a:lnTo>
                <a:lnTo>
                  <a:pt x="220215" y="220216"/>
                </a:lnTo>
                <a:lnTo>
                  <a:pt x="0" y="220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1"/>
          <p:cNvSpPr txBox="1"/>
          <p:nvPr/>
        </p:nvSpPr>
        <p:spPr>
          <a:xfrm>
            <a:off x="5029708" y="4732135"/>
            <a:ext cx="586146" cy="132576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4952130" y="6486496"/>
            <a:ext cx="167154" cy="146260"/>
          </a:xfrm>
          <a:custGeom>
            <a:avLst/>
            <a:gdLst/>
            <a:ahLst/>
            <a:cxnLst/>
            <a:rect l="l" t="t" r="r" b="b"/>
            <a:pathLst>
              <a:path w="167154" h="146260">
                <a:moveTo>
                  <a:pt x="0" y="0"/>
                </a:moveTo>
                <a:lnTo>
                  <a:pt x="167154" y="0"/>
                </a:lnTo>
                <a:lnTo>
                  <a:pt x="167154" y="146260"/>
                </a:lnTo>
                <a:lnTo>
                  <a:pt x="0" y="146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4897417" y="6250422"/>
            <a:ext cx="283700" cy="283700"/>
          </a:xfrm>
          <a:custGeom>
            <a:avLst/>
            <a:gdLst/>
            <a:ahLst/>
            <a:cxnLst/>
            <a:rect l="l" t="t" r="r" b="b"/>
            <a:pathLst>
              <a:path w="283700" h="283700">
                <a:moveTo>
                  <a:pt x="0" y="0"/>
                </a:moveTo>
                <a:lnTo>
                  <a:pt x="283700" y="0"/>
                </a:lnTo>
                <a:lnTo>
                  <a:pt x="283700" y="283699"/>
                </a:lnTo>
                <a:lnTo>
                  <a:pt x="0" y="283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4954270" y="6657525"/>
            <a:ext cx="162375" cy="162375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TextBox 47"/>
          <p:cNvSpPr txBox="1"/>
          <p:nvPr/>
        </p:nvSpPr>
        <p:spPr>
          <a:xfrm>
            <a:off x="2852298" y="5363581"/>
            <a:ext cx="1194906" cy="12430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3073619" y="6298861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3566105" y="63714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09" y="0"/>
                </a:lnTo>
                <a:lnTo>
                  <a:pt x="263309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3" name="Group 53"/>
          <p:cNvGrpSpPr/>
          <p:nvPr/>
        </p:nvGrpSpPr>
        <p:grpSpPr>
          <a:xfrm>
            <a:off x="2715155" y="4381500"/>
            <a:ext cx="1412345" cy="755493"/>
            <a:chOff x="0" y="0"/>
            <a:chExt cx="2036403" cy="100732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036401" cy="1007379"/>
            </a:xfrm>
            <a:custGeom>
              <a:avLst/>
              <a:gdLst/>
              <a:ahLst/>
              <a:cxnLst/>
              <a:rect l="l" t="t" r="r" b="b"/>
              <a:pathLst>
                <a:path w="2036401" h="1007379">
                  <a:moveTo>
                    <a:pt x="0" y="0"/>
                  </a:moveTo>
                  <a:lnTo>
                    <a:pt x="2036401" y="0"/>
                  </a:lnTo>
                  <a:lnTo>
                    <a:pt x="2036401" y="1007379"/>
                  </a:lnTo>
                  <a:lnTo>
                    <a:pt x="0" y="1007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2036403" cy="10263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Mindfulness Strategies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1 - 2</a:t>
              </a:r>
            </a:p>
          </p:txBody>
        </p:sp>
      </p:grpSp>
      <p:sp>
        <p:nvSpPr>
          <p:cNvPr id="56" name="Freeform 56"/>
          <p:cNvSpPr/>
          <p:nvPr/>
        </p:nvSpPr>
        <p:spPr>
          <a:xfrm>
            <a:off x="2710670" y="5320413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7300443" y="3574668"/>
            <a:ext cx="138322" cy="121032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>
            <a:off x="4211468" y="34671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2719455" y="6527696"/>
            <a:ext cx="142344" cy="142344"/>
          </a:xfrm>
          <a:custGeom>
            <a:avLst/>
            <a:gdLst/>
            <a:ahLst/>
            <a:cxnLst/>
            <a:rect l="l" t="t" r="r" b="b"/>
            <a:pathLst>
              <a:path w="142344" h="142344">
                <a:moveTo>
                  <a:pt x="0" y="0"/>
                </a:moveTo>
                <a:lnTo>
                  <a:pt x="142344" y="0"/>
                </a:lnTo>
                <a:lnTo>
                  <a:pt x="142344" y="142344"/>
                </a:lnTo>
                <a:lnTo>
                  <a:pt x="0" y="142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5730339" y="2440178"/>
            <a:ext cx="230395" cy="191294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6" name="Group 66"/>
          <p:cNvGrpSpPr/>
          <p:nvPr/>
        </p:nvGrpSpPr>
        <p:grpSpPr>
          <a:xfrm>
            <a:off x="5718015" y="4416780"/>
            <a:ext cx="1521494" cy="1015186"/>
            <a:chOff x="0" y="0"/>
            <a:chExt cx="2201158" cy="1325501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9" name="Freeform 69"/>
          <p:cNvSpPr/>
          <p:nvPr/>
        </p:nvSpPr>
        <p:spPr>
          <a:xfrm>
            <a:off x="6233782" y="5060837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709332" y="5320314"/>
            <a:ext cx="158827" cy="138973"/>
          </a:xfrm>
          <a:custGeom>
            <a:avLst/>
            <a:gdLst/>
            <a:ahLst/>
            <a:cxnLst/>
            <a:rect l="l" t="t" r="r" b="b"/>
            <a:pathLst>
              <a:path w="158827" h="138973">
                <a:moveTo>
                  <a:pt x="0" y="0"/>
                </a:moveTo>
                <a:lnTo>
                  <a:pt x="158827" y="0"/>
                </a:lnTo>
                <a:lnTo>
                  <a:pt x="158827" y="138974"/>
                </a:lnTo>
                <a:lnTo>
                  <a:pt x="0" y="138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5711319" y="5151120"/>
            <a:ext cx="154852" cy="154852"/>
          </a:xfrm>
          <a:custGeom>
            <a:avLst/>
            <a:gdLst/>
            <a:ahLst/>
            <a:cxnLst/>
            <a:rect l="l" t="t" r="r" b="b"/>
            <a:pathLst>
              <a:path w="154852" h="154852">
                <a:moveTo>
                  <a:pt x="0" y="0"/>
                </a:moveTo>
                <a:lnTo>
                  <a:pt x="154853" y="0"/>
                </a:lnTo>
                <a:lnTo>
                  <a:pt x="154853" y="154852"/>
                </a:lnTo>
                <a:lnTo>
                  <a:pt x="0" y="154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5657442" y="4929209"/>
            <a:ext cx="271228" cy="271228"/>
          </a:xfrm>
          <a:custGeom>
            <a:avLst/>
            <a:gdLst/>
            <a:ahLst/>
            <a:cxnLst/>
            <a:rect l="l" t="t" r="r" b="b"/>
            <a:pathLst>
              <a:path w="271228" h="271228">
                <a:moveTo>
                  <a:pt x="0" y="0"/>
                </a:moveTo>
                <a:lnTo>
                  <a:pt x="271228" y="0"/>
                </a:lnTo>
                <a:lnTo>
                  <a:pt x="271228" y="271228"/>
                </a:lnTo>
                <a:lnTo>
                  <a:pt x="0" y="271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4974043" y="584176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/>
          <p:cNvSpPr/>
          <p:nvPr/>
        </p:nvSpPr>
        <p:spPr>
          <a:xfrm>
            <a:off x="4974043" y="2869963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/>
          <p:cNvSpPr txBox="1"/>
          <p:nvPr/>
        </p:nvSpPr>
        <p:spPr>
          <a:xfrm>
            <a:off x="4178130" y="4352087"/>
            <a:ext cx="759122" cy="1153613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endParaRPr dirty="0"/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Motivation Session</a:t>
            </a:r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60731" y="5219700"/>
            <a:ext cx="755029" cy="14305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Feelings of Hope &amp; Self-Efficiency </a:t>
            </a:r>
          </a:p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674806" y="4232221"/>
            <a:ext cx="1423393" cy="264609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Healthy Living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Non-accredited Course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Freeform 92"/>
          <p:cNvSpPr/>
          <p:nvPr/>
        </p:nvSpPr>
        <p:spPr>
          <a:xfrm>
            <a:off x="4180047" y="5328681"/>
            <a:ext cx="149264" cy="130606"/>
          </a:xfrm>
          <a:custGeom>
            <a:avLst/>
            <a:gdLst/>
            <a:ahLst/>
            <a:cxnLst/>
            <a:rect l="l" t="t" r="r" b="b"/>
            <a:pathLst>
              <a:path w="149264" h="130606">
                <a:moveTo>
                  <a:pt x="0" y="0"/>
                </a:moveTo>
                <a:lnTo>
                  <a:pt x="149264" y="0"/>
                </a:lnTo>
                <a:lnTo>
                  <a:pt x="149264" y="130606"/>
                </a:lnTo>
                <a:lnTo>
                  <a:pt x="0" y="130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4179166" y="6677390"/>
            <a:ext cx="161994" cy="141745"/>
          </a:xfrm>
          <a:custGeom>
            <a:avLst/>
            <a:gdLst/>
            <a:ahLst/>
            <a:cxnLst/>
            <a:rect l="l" t="t" r="r" b="b"/>
            <a:pathLst>
              <a:path w="161994" h="141745">
                <a:moveTo>
                  <a:pt x="0" y="0"/>
                </a:moveTo>
                <a:lnTo>
                  <a:pt x="161994" y="0"/>
                </a:lnTo>
                <a:lnTo>
                  <a:pt x="161994" y="141745"/>
                </a:lnTo>
                <a:lnTo>
                  <a:pt x="0" y="141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TextBox 97"/>
          <p:cNvSpPr txBox="1"/>
          <p:nvPr/>
        </p:nvSpPr>
        <p:spPr>
          <a:xfrm>
            <a:off x="2720220" y="1654942"/>
            <a:ext cx="1400194" cy="2116958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</p:txBody>
      </p:sp>
      <p:sp>
        <p:nvSpPr>
          <p:cNvPr id="100" name="TextBox 100"/>
          <p:cNvSpPr txBox="1"/>
          <p:nvPr/>
        </p:nvSpPr>
        <p:spPr>
          <a:xfrm>
            <a:off x="8647869" y="2048515"/>
            <a:ext cx="720191" cy="927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1-1 Support Sessions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9335770" y="1555524"/>
            <a:ext cx="721316" cy="110959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Obtaining a Bank Account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9335770" y="2691076"/>
            <a:ext cx="721316" cy="108847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Industry Specific Cards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Freeform 108"/>
          <p:cNvSpPr/>
          <p:nvPr/>
        </p:nvSpPr>
        <p:spPr>
          <a:xfrm>
            <a:off x="4312556" y="2939980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3" name="Freeform 113"/>
          <p:cNvSpPr/>
          <p:nvPr/>
        </p:nvSpPr>
        <p:spPr>
          <a:xfrm>
            <a:off x="3092128" y="2796584"/>
            <a:ext cx="654220" cy="490665"/>
          </a:xfrm>
          <a:custGeom>
            <a:avLst/>
            <a:gdLst/>
            <a:ahLst/>
            <a:cxnLst/>
            <a:rect l="l" t="t" r="r" b="b"/>
            <a:pathLst>
              <a:path w="654220" h="490665">
                <a:moveTo>
                  <a:pt x="0" y="0"/>
                </a:moveTo>
                <a:lnTo>
                  <a:pt x="654219" y="0"/>
                </a:lnTo>
                <a:lnTo>
                  <a:pt x="654219" y="490665"/>
                </a:lnTo>
                <a:lnTo>
                  <a:pt x="0" y="49066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3" name="Freeform 123"/>
          <p:cNvSpPr/>
          <p:nvPr/>
        </p:nvSpPr>
        <p:spPr>
          <a:xfrm>
            <a:off x="2717325" y="3512640"/>
            <a:ext cx="185988" cy="162740"/>
          </a:xfrm>
          <a:custGeom>
            <a:avLst/>
            <a:gdLst/>
            <a:ahLst/>
            <a:cxnLst/>
            <a:rect l="l" t="t" r="r" b="b"/>
            <a:pathLst>
              <a:path w="185988" h="162740">
                <a:moveTo>
                  <a:pt x="0" y="0"/>
                </a:moveTo>
                <a:lnTo>
                  <a:pt x="185988" y="0"/>
                </a:lnTo>
                <a:lnTo>
                  <a:pt x="185988" y="162739"/>
                </a:lnTo>
                <a:lnTo>
                  <a:pt x="0" y="1627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6" name="Freeform 126"/>
          <p:cNvSpPr/>
          <p:nvPr/>
        </p:nvSpPr>
        <p:spPr>
          <a:xfrm>
            <a:off x="7309960" y="2278380"/>
            <a:ext cx="171575" cy="171575"/>
          </a:xfrm>
          <a:custGeom>
            <a:avLst/>
            <a:gdLst/>
            <a:ahLst/>
            <a:cxnLst/>
            <a:rect l="l" t="t" r="r" b="b"/>
            <a:pathLst>
              <a:path w="171575" h="171575">
                <a:moveTo>
                  <a:pt x="0" y="0"/>
                </a:moveTo>
                <a:lnTo>
                  <a:pt x="171576" y="0"/>
                </a:lnTo>
                <a:lnTo>
                  <a:pt x="171576" y="171576"/>
                </a:lnTo>
                <a:lnTo>
                  <a:pt x="0" y="171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130"/>
          <p:cNvSpPr/>
          <p:nvPr/>
        </p:nvSpPr>
        <p:spPr>
          <a:xfrm>
            <a:off x="9372602" y="3546931"/>
            <a:ext cx="170021" cy="148769"/>
          </a:xfrm>
          <a:custGeom>
            <a:avLst/>
            <a:gdLst/>
            <a:ahLst/>
            <a:cxnLst/>
            <a:rect l="l" t="t" r="r" b="b"/>
            <a:pathLst>
              <a:path w="170021" h="148769">
                <a:moveTo>
                  <a:pt x="0" y="0"/>
                </a:moveTo>
                <a:lnTo>
                  <a:pt x="170021" y="0"/>
                </a:lnTo>
                <a:lnTo>
                  <a:pt x="170021" y="148769"/>
                </a:lnTo>
                <a:lnTo>
                  <a:pt x="0" y="148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131"/>
          <p:cNvSpPr/>
          <p:nvPr/>
        </p:nvSpPr>
        <p:spPr>
          <a:xfrm>
            <a:off x="5727700" y="3238500"/>
            <a:ext cx="204045" cy="193228"/>
          </a:xfrm>
          <a:custGeom>
            <a:avLst/>
            <a:gdLst/>
            <a:ahLst/>
            <a:cxnLst/>
            <a:rect l="l" t="t" r="r" b="b"/>
            <a:pathLst>
              <a:path w="162375" h="162375">
                <a:moveTo>
                  <a:pt x="0" y="0"/>
                </a:moveTo>
                <a:lnTo>
                  <a:pt x="162375" y="0"/>
                </a:lnTo>
                <a:lnTo>
                  <a:pt x="162375" y="162375"/>
                </a:lnTo>
                <a:lnTo>
                  <a:pt x="0" y="162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132"/>
          <p:cNvSpPr/>
          <p:nvPr/>
        </p:nvSpPr>
        <p:spPr>
          <a:xfrm>
            <a:off x="8676814" y="6514389"/>
            <a:ext cx="166781" cy="145933"/>
          </a:xfrm>
          <a:custGeom>
            <a:avLst/>
            <a:gdLst/>
            <a:ahLst/>
            <a:cxnLst/>
            <a:rect l="l" t="t" r="r" b="b"/>
            <a:pathLst>
              <a:path w="166781" h="145933">
                <a:moveTo>
                  <a:pt x="0" y="0"/>
                </a:moveTo>
                <a:lnTo>
                  <a:pt x="166781" y="0"/>
                </a:lnTo>
                <a:lnTo>
                  <a:pt x="166781" y="145933"/>
                </a:lnTo>
                <a:lnTo>
                  <a:pt x="0" y="145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0" name="TextBox 140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- WEEK 2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211443" y="1506220"/>
            <a:ext cx="2283313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Address: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Floor Offices, Crabtree Street, Furthergate Industrial Estate, Blackburn, BB1 3BD</a:t>
            </a:r>
          </a:p>
          <a:p>
            <a:pPr algn="ctr">
              <a:lnSpc>
                <a:spcPts val="1220"/>
              </a:lnSpc>
            </a:pPr>
            <a:r>
              <a:rPr lang="en-US" sz="1000" b="1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Information: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07775 096192 (Gabriella)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07384 119231 (Nadya)</a:t>
            </a:r>
          </a:p>
          <a:p>
            <a:pPr algn="ctr">
              <a:lnSpc>
                <a:spcPts val="1220"/>
              </a:lnSpc>
            </a:pPr>
            <a:r>
              <a:rPr lang="en-GB" sz="1000" dirty="0">
                <a:solidFill>
                  <a:schemeClr val="bg1"/>
                </a:solidFill>
                <a:latin typeface="DM Sans" pitchFamily="2" charset="0"/>
              </a:rPr>
              <a:t>07712 511792 (Aisha)</a:t>
            </a:r>
            <a:endParaRPr lang="en-US" sz="1000" dirty="0">
              <a:solidFill>
                <a:schemeClr val="bg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b="1" i="1" dirty="0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Enrolments are needed to do any of the activities.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Our 1:1 activities include; Housing, Employment, Training, Money Management, Healthcare and Enrolment, or you can book specific 1-1 support session with your support worker.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r>
              <a:rPr lang="en-US" sz="1000" b="1" u="sng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They are appointment only!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ctr">
              <a:lnSpc>
                <a:spcPts val="1220"/>
              </a:lnSpc>
            </a:pPr>
            <a:r>
              <a:rPr lang="en-US" sz="10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</a:r>
          </a:p>
          <a:p>
            <a:pPr algn="ctr">
              <a:lnSpc>
                <a:spcPts val="1220"/>
              </a:lnSpc>
            </a:pPr>
            <a:endParaRPr lang="en-US" sz="10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TextBox 144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46" name="Freeform 65">
            <a:extLst>
              <a:ext uri="{FF2B5EF4-FFF2-40B4-BE49-F238E27FC236}">
                <a16:creationId xmlns:a16="http://schemas.microsoft.com/office/drawing/2014/main" id="{5E947172-22D2-7873-20B8-4898210BC3AD}"/>
              </a:ext>
            </a:extLst>
          </p:cNvPr>
          <p:cNvSpPr/>
          <p:nvPr/>
        </p:nvSpPr>
        <p:spPr>
          <a:xfrm>
            <a:off x="5727700" y="3467100"/>
            <a:ext cx="230395" cy="191294"/>
          </a:xfrm>
          <a:custGeom>
            <a:avLst/>
            <a:gdLst/>
            <a:ahLst/>
            <a:cxnLst/>
            <a:rect l="l" t="t" r="r" b="b"/>
            <a:pathLst>
              <a:path w="119941" h="104948">
                <a:moveTo>
                  <a:pt x="0" y="0"/>
                </a:moveTo>
                <a:lnTo>
                  <a:pt x="119941" y="0"/>
                </a:lnTo>
                <a:lnTo>
                  <a:pt x="119941" y="104949"/>
                </a:lnTo>
                <a:lnTo>
                  <a:pt x="0" y="104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2857A998-68DE-EAB5-1C4B-A79BCE39567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8893" y="323377"/>
            <a:ext cx="1476482" cy="408513"/>
          </a:xfrm>
          <a:prstGeom prst="rect">
            <a:avLst/>
          </a:prstGeom>
        </p:spPr>
      </p:pic>
      <p:sp>
        <p:nvSpPr>
          <p:cNvPr id="148" name="Freeform 56">
            <a:extLst>
              <a:ext uri="{FF2B5EF4-FFF2-40B4-BE49-F238E27FC236}">
                <a16:creationId xmlns:a16="http://schemas.microsoft.com/office/drawing/2014/main" id="{6D74EC6A-1989-6DF6-E57D-E0559F862C58}"/>
              </a:ext>
            </a:extLst>
          </p:cNvPr>
          <p:cNvSpPr/>
          <p:nvPr/>
        </p:nvSpPr>
        <p:spPr>
          <a:xfrm>
            <a:off x="2710670" y="6684626"/>
            <a:ext cx="151129" cy="132237"/>
          </a:xfrm>
          <a:custGeom>
            <a:avLst/>
            <a:gdLst/>
            <a:ahLst/>
            <a:cxnLst/>
            <a:rect l="l" t="t" r="r" b="b"/>
            <a:pathLst>
              <a:path w="151129" h="132237">
                <a:moveTo>
                  <a:pt x="0" y="0"/>
                </a:moveTo>
                <a:lnTo>
                  <a:pt x="151129" y="0"/>
                </a:lnTo>
                <a:lnTo>
                  <a:pt x="151129" y="132238"/>
                </a:lnTo>
                <a:lnTo>
                  <a:pt x="0" y="132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6" name="Freeform 58">
            <a:extLst>
              <a:ext uri="{FF2B5EF4-FFF2-40B4-BE49-F238E27FC236}">
                <a16:creationId xmlns:a16="http://schemas.microsoft.com/office/drawing/2014/main" id="{A1011865-BC66-868A-ECE5-FAF634756CAD}"/>
              </a:ext>
            </a:extLst>
          </p:cNvPr>
          <p:cNvSpPr/>
          <p:nvPr/>
        </p:nvSpPr>
        <p:spPr>
          <a:xfrm>
            <a:off x="9369345" y="2523096"/>
            <a:ext cx="138322" cy="121032"/>
          </a:xfrm>
          <a:custGeom>
            <a:avLst/>
            <a:gdLst/>
            <a:ahLst/>
            <a:cxnLst/>
            <a:rect l="l" t="t" r="r" b="b"/>
            <a:pathLst>
              <a:path w="138322" h="121032">
                <a:moveTo>
                  <a:pt x="0" y="0"/>
                </a:moveTo>
                <a:lnTo>
                  <a:pt x="138322" y="0"/>
                </a:lnTo>
                <a:lnTo>
                  <a:pt x="138322" y="121031"/>
                </a:lnTo>
                <a:lnTo>
                  <a:pt x="0" y="121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7" name="Freeform 16">
            <a:extLst>
              <a:ext uri="{FF2B5EF4-FFF2-40B4-BE49-F238E27FC236}">
                <a16:creationId xmlns:a16="http://schemas.microsoft.com/office/drawing/2014/main" id="{05A15296-D9C0-0728-8A25-83CD50378DD2}"/>
              </a:ext>
            </a:extLst>
          </p:cNvPr>
          <p:cNvSpPr/>
          <p:nvPr/>
        </p:nvSpPr>
        <p:spPr>
          <a:xfrm>
            <a:off x="8688328" y="3543049"/>
            <a:ext cx="180738" cy="158146"/>
          </a:xfrm>
          <a:custGeom>
            <a:avLst/>
            <a:gdLst/>
            <a:ahLst/>
            <a:cxnLst/>
            <a:rect l="l" t="t" r="r" b="b"/>
            <a:pathLst>
              <a:path w="180738" h="158146">
                <a:moveTo>
                  <a:pt x="0" y="0"/>
                </a:moveTo>
                <a:lnTo>
                  <a:pt x="180738" y="0"/>
                </a:lnTo>
                <a:lnTo>
                  <a:pt x="180738" y="158145"/>
                </a:lnTo>
                <a:lnTo>
                  <a:pt x="0" y="1581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77">
            <a:extLst>
              <a:ext uri="{FF2B5EF4-FFF2-40B4-BE49-F238E27FC236}">
                <a16:creationId xmlns:a16="http://schemas.microsoft.com/office/drawing/2014/main" id="{68DC6C71-B873-2064-E960-323EC4F06C16}"/>
              </a:ext>
            </a:extLst>
          </p:cNvPr>
          <p:cNvSpPr txBox="1"/>
          <p:nvPr/>
        </p:nvSpPr>
        <p:spPr>
          <a:xfrm>
            <a:off x="4144680" y="2235144"/>
            <a:ext cx="759122" cy="1153613"/>
          </a:xfrm>
          <a:prstGeom prst="rect">
            <a:avLst/>
          </a:prstGeom>
        </p:spPr>
        <p:txBody>
          <a:bodyPr lIns="47001" tIns="47001" rIns="47001" bIns="47001" rtlCol="0" anchor="t"/>
          <a:lstStyle/>
          <a:p>
            <a:pPr algn="ctr">
              <a:lnSpc>
                <a:spcPts val="1139"/>
              </a:lnSpc>
            </a:pPr>
            <a:endParaRPr dirty="0"/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139"/>
              </a:lnSpc>
            </a:pPr>
            <a:r>
              <a:rPr lang="en-US" sz="81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pic>
        <p:nvPicPr>
          <p:cNvPr id="15" name="Graphic 14" descr="Lotus Flower outline">
            <a:extLst>
              <a:ext uri="{FF2B5EF4-FFF2-40B4-BE49-F238E27FC236}">
                <a16:creationId xmlns:a16="http://schemas.microsoft.com/office/drawing/2014/main" id="{DF7976B5-9765-51A3-2E50-434CBBCAF8E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13287" y="4995373"/>
            <a:ext cx="411903" cy="411903"/>
          </a:xfrm>
          <a:prstGeom prst="rect">
            <a:avLst/>
          </a:prstGeom>
        </p:spPr>
      </p:pic>
      <p:sp>
        <p:nvSpPr>
          <p:cNvPr id="40" name="Freeform 127">
            <a:extLst>
              <a:ext uri="{FF2B5EF4-FFF2-40B4-BE49-F238E27FC236}">
                <a16:creationId xmlns:a16="http://schemas.microsoft.com/office/drawing/2014/main" id="{4B9083F0-CC0A-0876-F643-3FA9260AB999}"/>
              </a:ext>
            </a:extLst>
          </p:cNvPr>
          <p:cNvSpPr/>
          <p:nvPr/>
        </p:nvSpPr>
        <p:spPr>
          <a:xfrm>
            <a:off x="6223622" y="3349848"/>
            <a:ext cx="508766" cy="346886"/>
          </a:xfrm>
          <a:custGeom>
            <a:avLst/>
            <a:gdLst/>
            <a:ahLst/>
            <a:cxnLst/>
            <a:rect l="l" t="t" r="r" b="b"/>
            <a:pathLst>
              <a:path w="508766" h="346886">
                <a:moveTo>
                  <a:pt x="0" y="0"/>
                </a:moveTo>
                <a:lnTo>
                  <a:pt x="508766" y="0"/>
                </a:lnTo>
                <a:lnTo>
                  <a:pt x="508766" y="346887"/>
                </a:lnTo>
                <a:lnTo>
                  <a:pt x="0" y="3468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113">
            <a:extLst>
              <a:ext uri="{FF2B5EF4-FFF2-40B4-BE49-F238E27FC236}">
                <a16:creationId xmlns:a16="http://schemas.microsoft.com/office/drawing/2014/main" id="{FC3757A5-EADF-B5C3-7053-95D0CFDA9C2B}"/>
              </a:ext>
            </a:extLst>
          </p:cNvPr>
          <p:cNvSpPr/>
          <p:nvPr/>
        </p:nvSpPr>
        <p:spPr>
          <a:xfrm>
            <a:off x="6272143" y="2285261"/>
            <a:ext cx="434717" cy="354812"/>
          </a:xfrm>
          <a:custGeom>
            <a:avLst/>
            <a:gdLst/>
            <a:ahLst/>
            <a:cxnLst/>
            <a:rect l="l" t="t" r="r" b="b"/>
            <a:pathLst>
              <a:path w="445666" h="397289">
                <a:moveTo>
                  <a:pt x="0" y="0"/>
                </a:moveTo>
                <a:lnTo>
                  <a:pt x="445665" y="0"/>
                </a:lnTo>
                <a:lnTo>
                  <a:pt x="445665" y="397288"/>
                </a:lnTo>
                <a:lnTo>
                  <a:pt x="0" y="39728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606741" t="-354987" r="-366750" b="-1847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131">
            <a:extLst>
              <a:ext uri="{FF2B5EF4-FFF2-40B4-BE49-F238E27FC236}">
                <a16:creationId xmlns:a16="http://schemas.microsoft.com/office/drawing/2014/main" id="{AFA89132-EDAB-D4BC-8BE4-59E6F96F98CD}"/>
              </a:ext>
            </a:extLst>
          </p:cNvPr>
          <p:cNvSpPr/>
          <p:nvPr/>
        </p:nvSpPr>
        <p:spPr>
          <a:xfrm>
            <a:off x="4392961" y="5005385"/>
            <a:ext cx="355634" cy="373280"/>
          </a:xfrm>
          <a:custGeom>
            <a:avLst/>
            <a:gdLst/>
            <a:ahLst/>
            <a:cxnLst/>
            <a:rect l="l" t="t" r="r" b="b"/>
            <a:pathLst>
              <a:path w="355634" h="373280">
                <a:moveTo>
                  <a:pt x="0" y="0"/>
                </a:moveTo>
                <a:lnTo>
                  <a:pt x="355634" y="0"/>
                </a:lnTo>
                <a:lnTo>
                  <a:pt x="355634" y="373280"/>
                </a:lnTo>
                <a:lnTo>
                  <a:pt x="0" y="37328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121">
            <a:extLst>
              <a:ext uri="{FF2B5EF4-FFF2-40B4-BE49-F238E27FC236}">
                <a16:creationId xmlns:a16="http://schemas.microsoft.com/office/drawing/2014/main" id="{E766C6CD-0AF1-4F05-C2A9-3462BCF46E58}"/>
              </a:ext>
            </a:extLst>
          </p:cNvPr>
          <p:cNvSpPr/>
          <p:nvPr/>
        </p:nvSpPr>
        <p:spPr>
          <a:xfrm>
            <a:off x="4385525" y="6375066"/>
            <a:ext cx="324879" cy="364978"/>
          </a:xfrm>
          <a:custGeom>
            <a:avLst/>
            <a:gdLst/>
            <a:ahLst/>
            <a:cxnLst/>
            <a:rect l="l" t="t" r="r" b="b"/>
            <a:pathLst>
              <a:path w="383007" h="369950">
                <a:moveTo>
                  <a:pt x="0" y="0"/>
                </a:moveTo>
                <a:lnTo>
                  <a:pt x="383007" y="0"/>
                </a:lnTo>
                <a:lnTo>
                  <a:pt x="383007" y="369950"/>
                </a:lnTo>
                <a:lnTo>
                  <a:pt x="0" y="369950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130">
            <a:extLst>
              <a:ext uri="{FF2B5EF4-FFF2-40B4-BE49-F238E27FC236}">
                <a16:creationId xmlns:a16="http://schemas.microsoft.com/office/drawing/2014/main" id="{76D8C4AA-89D9-A4F2-7C49-7510D78176DD}"/>
              </a:ext>
            </a:extLst>
          </p:cNvPr>
          <p:cNvSpPr/>
          <p:nvPr/>
        </p:nvSpPr>
        <p:spPr>
          <a:xfrm>
            <a:off x="6295768" y="6409673"/>
            <a:ext cx="362059" cy="362059"/>
          </a:xfrm>
          <a:custGeom>
            <a:avLst/>
            <a:gdLst/>
            <a:ahLst/>
            <a:cxnLst/>
            <a:rect l="l" t="t" r="r" b="b"/>
            <a:pathLst>
              <a:path w="362059" h="362059">
                <a:moveTo>
                  <a:pt x="0" y="0"/>
                </a:moveTo>
                <a:lnTo>
                  <a:pt x="362059" y="0"/>
                </a:lnTo>
                <a:lnTo>
                  <a:pt x="362059" y="362059"/>
                </a:lnTo>
                <a:lnTo>
                  <a:pt x="0" y="36205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114">
            <a:extLst>
              <a:ext uri="{FF2B5EF4-FFF2-40B4-BE49-F238E27FC236}">
                <a16:creationId xmlns:a16="http://schemas.microsoft.com/office/drawing/2014/main" id="{36EA3EE5-9D7C-1E3B-AF31-A9C4C3D02556}"/>
              </a:ext>
            </a:extLst>
          </p:cNvPr>
          <p:cNvSpPr/>
          <p:nvPr/>
        </p:nvSpPr>
        <p:spPr>
          <a:xfrm>
            <a:off x="7761513" y="5148906"/>
            <a:ext cx="394645" cy="302949"/>
          </a:xfrm>
          <a:custGeom>
            <a:avLst/>
            <a:gdLst/>
            <a:ahLst/>
            <a:cxnLst/>
            <a:rect l="l" t="t" r="r" b="b"/>
            <a:pathLst>
              <a:path w="423671" h="339707">
                <a:moveTo>
                  <a:pt x="0" y="0"/>
                </a:moveTo>
                <a:lnTo>
                  <a:pt x="423672" y="0"/>
                </a:lnTo>
                <a:lnTo>
                  <a:pt x="423672" y="339707"/>
                </a:lnTo>
                <a:lnTo>
                  <a:pt x="0" y="33970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122">
            <a:extLst>
              <a:ext uri="{FF2B5EF4-FFF2-40B4-BE49-F238E27FC236}">
                <a16:creationId xmlns:a16="http://schemas.microsoft.com/office/drawing/2014/main" id="{4B3A74BF-292F-452F-FB45-885B827140D2}"/>
              </a:ext>
            </a:extLst>
          </p:cNvPr>
          <p:cNvSpPr/>
          <p:nvPr/>
        </p:nvSpPr>
        <p:spPr>
          <a:xfrm>
            <a:off x="7859983" y="6439677"/>
            <a:ext cx="239977" cy="295356"/>
          </a:xfrm>
          <a:custGeom>
            <a:avLst/>
            <a:gdLst/>
            <a:ahLst/>
            <a:cxnLst/>
            <a:rect l="l" t="t" r="r" b="b"/>
            <a:pathLst>
              <a:path w="239977" h="295356">
                <a:moveTo>
                  <a:pt x="0" y="0"/>
                </a:moveTo>
                <a:lnTo>
                  <a:pt x="239977" y="0"/>
                </a:lnTo>
                <a:lnTo>
                  <a:pt x="239977" y="295356"/>
                </a:lnTo>
                <a:lnTo>
                  <a:pt x="0" y="295356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13">
            <a:extLst>
              <a:ext uri="{FF2B5EF4-FFF2-40B4-BE49-F238E27FC236}">
                <a16:creationId xmlns:a16="http://schemas.microsoft.com/office/drawing/2014/main" id="{4C1838E9-79FE-94CB-04BA-3BC6513D9973}"/>
              </a:ext>
            </a:extLst>
          </p:cNvPr>
          <p:cNvSpPr/>
          <p:nvPr/>
        </p:nvSpPr>
        <p:spPr>
          <a:xfrm>
            <a:off x="7296323" y="6502641"/>
            <a:ext cx="161195" cy="161195"/>
          </a:xfrm>
          <a:custGeom>
            <a:avLst/>
            <a:gdLst/>
            <a:ahLst/>
            <a:cxnLst/>
            <a:rect l="l" t="t" r="r" b="b"/>
            <a:pathLst>
              <a:path w="161195" h="161195">
                <a:moveTo>
                  <a:pt x="0" y="0"/>
                </a:moveTo>
                <a:lnTo>
                  <a:pt x="161195" y="0"/>
                </a:lnTo>
                <a:lnTo>
                  <a:pt x="161195" y="161195"/>
                </a:lnTo>
                <a:lnTo>
                  <a:pt x="0" y="16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136">
            <a:extLst>
              <a:ext uri="{FF2B5EF4-FFF2-40B4-BE49-F238E27FC236}">
                <a16:creationId xmlns:a16="http://schemas.microsoft.com/office/drawing/2014/main" id="{70DAC67C-A387-511C-9734-2F7AC1AD9CA4}"/>
              </a:ext>
            </a:extLst>
          </p:cNvPr>
          <p:cNvSpPr/>
          <p:nvPr/>
        </p:nvSpPr>
        <p:spPr>
          <a:xfrm>
            <a:off x="7837427" y="3383280"/>
            <a:ext cx="285393" cy="307509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95">
            <a:extLst>
              <a:ext uri="{FF2B5EF4-FFF2-40B4-BE49-F238E27FC236}">
                <a16:creationId xmlns:a16="http://schemas.microsoft.com/office/drawing/2014/main" id="{6A5FEAB2-8C45-D579-A52A-A13C00155A83}"/>
              </a:ext>
            </a:extLst>
          </p:cNvPr>
          <p:cNvSpPr/>
          <p:nvPr/>
        </p:nvSpPr>
        <p:spPr>
          <a:xfrm>
            <a:off x="7790232" y="2296730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105">
            <a:extLst>
              <a:ext uri="{FF2B5EF4-FFF2-40B4-BE49-F238E27FC236}">
                <a16:creationId xmlns:a16="http://schemas.microsoft.com/office/drawing/2014/main" id="{9932B258-FEBB-E34D-BB9B-435AB56F3CE2}"/>
              </a:ext>
            </a:extLst>
          </p:cNvPr>
          <p:cNvSpPr/>
          <p:nvPr/>
        </p:nvSpPr>
        <p:spPr>
          <a:xfrm>
            <a:off x="8864966" y="2991352"/>
            <a:ext cx="320409" cy="323348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8" y="0"/>
                </a:lnTo>
                <a:lnTo>
                  <a:pt x="320408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1C7355FD-B45E-1A86-D047-55D42F456121}"/>
              </a:ext>
            </a:extLst>
          </p:cNvPr>
          <p:cNvSpPr/>
          <p:nvPr/>
        </p:nvSpPr>
        <p:spPr>
          <a:xfrm>
            <a:off x="9486318" y="2193121"/>
            <a:ext cx="366924" cy="293539"/>
          </a:xfrm>
          <a:custGeom>
            <a:avLst/>
            <a:gdLst/>
            <a:ahLst/>
            <a:cxnLst/>
            <a:rect l="l" t="t" r="r" b="b"/>
            <a:pathLst>
              <a:path w="366924" h="293539">
                <a:moveTo>
                  <a:pt x="0" y="0"/>
                </a:moveTo>
                <a:lnTo>
                  <a:pt x="366924" y="0"/>
                </a:lnTo>
                <a:lnTo>
                  <a:pt x="366924" y="293540"/>
                </a:lnTo>
                <a:lnTo>
                  <a:pt x="0" y="29354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9" name="Graphic 78" descr="Credit card with solid fill">
            <a:extLst>
              <a:ext uri="{FF2B5EF4-FFF2-40B4-BE49-F238E27FC236}">
                <a16:creationId xmlns:a16="http://schemas.microsoft.com/office/drawing/2014/main" id="{5A293B57-8C00-832B-20EF-D4385AD7F86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529491" y="3281501"/>
            <a:ext cx="376893" cy="376893"/>
          </a:xfrm>
          <a:prstGeom prst="rect">
            <a:avLst/>
          </a:prstGeom>
        </p:spPr>
      </p:pic>
      <p:pic>
        <p:nvPicPr>
          <p:cNvPr id="85" name="Graphic 84" descr="Apple outline">
            <a:extLst>
              <a:ext uri="{FF2B5EF4-FFF2-40B4-BE49-F238E27FC236}">
                <a16:creationId xmlns:a16="http://schemas.microsoft.com/office/drawing/2014/main" id="{BCD14A69-0100-B3DB-B635-866271DE09D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9197340" y="5828298"/>
            <a:ext cx="361126" cy="361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77612"/>
              </p:ext>
            </p:extLst>
          </p:nvPr>
        </p:nvGraphicFramePr>
        <p:xfrm>
          <a:off x="2684793" y="851256"/>
          <a:ext cx="7431762" cy="5874486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378865252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520">
                  <a:extLst>
                    <a:ext uri="{9D8B030D-6E8A-4147-A177-3AD203B41FA5}">
                      <a16:colId xmlns:a16="http://schemas.microsoft.com/office/drawing/2014/main" val="2581994640"/>
                    </a:ext>
                  </a:extLst>
                </a:gridCol>
                <a:gridCol w="642674">
                  <a:extLst>
                    <a:ext uri="{9D8B030D-6E8A-4147-A177-3AD203B41FA5}">
                      <a16:colId xmlns:a16="http://schemas.microsoft.com/office/drawing/2014/main" val="3260452720"/>
                    </a:ext>
                  </a:extLst>
                </a:gridCol>
                <a:gridCol w="13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11th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12th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13th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Unpaid Work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1225"/>
                        </a:lnSpc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7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Applications: 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7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Cover Letter Support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7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Employability Skills</a:t>
                      </a:r>
                      <a:endParaRPr lang="en-US" sz="1100" dirty="0"/>
                    </a:p>
                    <a:p>
                      <a:pPr algn="ctr">
                        <a:lnSpc>
                          <a:spcPts val="1189"/>
                        </a:lnSpc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92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Reflective Practice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92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1 - 2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Healthy Eating &amp; Living Techniques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 – 2:30</a:t>
                      </a: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Budgeting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1 - 2:30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Yoga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Stress Relief Strategies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Freeform 13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8775700" y="6515799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8" y="0"/>
                </a:lnTo>
                <a:lnTo>
                  <a:pt x="190798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2714692" y="3411977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722223" y="3409188"/>
            <a:ext cx="165497" cy="144810"/>
          </a:xfrm>
          <a:custGeom>
            <a:avLst/>
            <a:gdLst/>
            <a:ahLst/>
            <a:cxnLst/>
            <a:rect l="l" t="t" r="r" b="b"/>
            <a:pathLst>
              <a:path w="165497" h="144810">
                <a:moveTo>
                  <a:pt x="0" y="0"/>
                </a:moveTo>
                <a:lnTo>
                  <a:pt x="165497" y="0"/>
                </a:lnTo>
                <a:lnTo>
                  <a:pt x="165497" y="144810"/>
                </a:lnTo>
                <a:lnTo>
                  <a:pt x="0" y="1448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5716196" y="652287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2725594" y="6517792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7" y="0"/>
                </a:lnTo>
                <a:lnTo>
                  <a:pt x="182707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7293126" y="5172998"/>
            <a:ext cx="172996" cy="151372"/>
          </a:xfrm>
          <a:custGeom>
            <a:avLst/>
            <a:gdLst/>
            <a:ahLst/>
            <a:cxnLst/>
            <a:rect l="l" t="t" r="r" b="b"/>
            <a:pathLst>
              <a:path w="172996" h="151372">
                <a:moveTo>
                  <a:pt x="0" y="0"/>
                </a:moveTo>
                <a:lnTo>
                  <a:pt x="172996" y="0"/>
                </a:lnTo>
                <a:lnTo>
                  <a:pt x="172996" y="151372"/>
                </a:lnTo>
                <a:lnTo>
                  <a:pt x="0" y="1513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2714692" y="2354804"/>
            <a:ext cx="166983" cy="146110"/>
          </a:xfrm>
          <a:custGeom>
            <a:avLst/>
            <a:gdLst/>
            <a:ahLst/>
            <a:cxnLst/>
            <a:rect l="l" t="t" r="r" b="b"/>
            <a:pathLst>
              <a:path w="166983" h="146110">
                <a:moveTo>
                  <a:pt x="0" y="0"/>
                </a:moveTo>
                <a:lnTo>
                  <a:pt x="166983" y="0"/>
                </a:lnTo>
                <a:lnTo>
                  <a:pt x="166983" y="146110"/>
                </a:lnTo>
                <a:lnTo>
                  <a:pt x="0" y="146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4187091" y="4258442"/>
            <a:ext cx="753195" cy="831718"/>
          </a:xfrm>
          <a:prstGeom prst="rect">
            <a:avLst/>
          </a:prstGeom>
        </p:spPr>
        <p:txBody>
          <a:bodyPr lIns="50247" tIns="50247" rIns="50247" bIns="50247" rtlCol="0" anchor="t"/>
          <a:lstStyle/>
          <a:p>
            <a:pPr algn="ctr">
              <a:lnSpc>
                <a:spcPts val="1183"/>
              </a:lnSpc>
            </a:pPr>
            <a:r>
              <a:rPr lang="en-US" sz="82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>
              <a:lnSpc>
                <a:spcPts val="1212"/>
              </a:lnSpc>
            </a:pPr>
            <a:r>
              <a:rPr lang="en-US" sz="8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CV Support</a:t>
            </a:r>
          </a:p>
          <a:p>
            <a:pPr algn="ctr">
              <a:lnSpc>
                <a:spcPts val="1212"/>
              </a:lnSpc>
            </a:pPr>
            <a:r>
              <a:rPr lang="en-US" sz="84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1 - 2:30</a:t>
            </a:r>
          </a:p>
          <a:p>
            <a:pPr algn="ctr">
              <a:lnSpc>
                <a:spcPts val="1212"/>
              </a:lnSpc>
            </a:pPr>
            <a:endParaRPr lang="en-US" sz="84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4188312" y="5171190"/>
            <a:ext cx="173884" cy="152149"/>
          </a:xfrm>
          <a:custGeom>
            <a:avLst/>
            <a:gdLst/>
            <a:ahLst/>
            <a:cxnLst/>
            <a:rect l="l" t="t" r="r" b="b"/>
            <a:pathLst>
              <a:path w="173884" h="152149">
                <a:moveTo>
                  <a:pt x="0" y="0"/>
                </a:moveTo>
                <a:lnTo>
                  <a:pt x="173884" y="0"/>
                </a:lnTo>
                <a:lnTo>
                  <a:pt x="173884" y="152149"/>
                </a:lnTo>
                <a:lnTo>
                  <a:pt x="0" y="1521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8773198" y="2374151"/>
            <a:ext cx="150916" cy="132052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7" y="0"/>
                </a:lnTo>
                <a:lnTo>
                  <a:pt x="150917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4931618" y="2106343"/>
            <a:ext cx="759555" cy="83862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4950638" y="3421380"/>
            <a:ext cx="161729" cy="141513"/>
          </a:xfrm>
          <a:custGeom>
            <a:avLst/>
            <a:gdLst/>
            <a:ahLst/>
            <a:cxnLst/>
            <a:rect l="l" t="t" r="r" b="b"/>
            <a:pathLst>
              <a:path w="161729" h="141513">
                <a:moveTo>
                  <a:pt x="0" y="0"/>
                </a:moveTo>
                <a:lnTo>
                  <a:pt x="161728" y="0"/>
                </a:lnTo>
                <a:lnTo>
                  <a:pt x="161728" y="141513"/>
                </a:lnTo>
                <a:lnTo>
                  <a:pt x="0" y="141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4957662" y="3247644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4894478" y="3009900"/>
            <a:ext cx="283575" cy="283575"/>
          </a:xfrm>
          <a:custGeom>
            <a:avLst/>
            <a:gdLst/>
            <a:ahLst/>
            <a:cxnLst/>
            <a:rect l="l" t="t" r="r" b="b"/>
            <a:pathLst>
              <a:path w="283575" h="283575">
                <a:moveTo>
                  <a:pt x="0" y="0"/>
                </a:moveTo>
                <a:lnTo>
                  <a:pt x="283575" y="0"/>
                </a:lnTo>
                <a:lnTo>
                  <a:pt x="283575" y="283575"/>
                </a:lnTo>
                <a:lnTo>
                  <a:pt x="0" y="283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4165570" y="5465658"/>
            <a:ext cx="770790" cy="113719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Women’s Only</a:t>
            </a:r>
          </a:p>
          <a:p>
            <a:pPr algn="ctr">
              <a:lnSpc>
                <a:spcPts val="1225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Search</a:t>
            </a:r>
          </a:p>
          <a:p>
            <a:pPr algn="ctr">
              <a:lnSpc>
                <a:spcPts val="1225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2:30 - 4</a:t>
            </a: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25"/>
              </a:lnSpc>
            </a:pPr>
            <a:endParaRPr lang="en-US" sz="8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987585" y="4727549"/>
            <a:ext cx="653669" cy="102396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4969378" y="6533267"/>
            <a:ext cx="181646" cy="158941"/>
          </a:xfrm>
          <a:custGeom>
            <a:avLst/>
            <a:gdLst/>
            <a:ahLst/>
            <a:cxnLst/>
            <a:rect l="l" t="t" r="r" b="b"/>
            <a:pathLst>
              <a:path w="181646" h="158941">
                <a:moveTo>
                  <a:pt x="0" y="0"/>
                </a:moveTo>
                <a:lnTo>
                  <a:pt x="181646" y="0"/>
                </a:lnTo>
                <a:lnTo>
                  <a:pt x="181646" y="158941"/>
                </a:lnTo>
                <a:lnTo>
                  <a:pt x="0" y="1589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914684" y="6295857"/>
            <a:ext cx="298945" cy="298945"/>
          </a:xfrm>
          <a:custGeom>
            <a:avLst/>
            <a:gdLst/>
            <a:ahLst/>
            <a:cxnLst/>
            <a:rect l="l" t="t" r="r" b="b"/>
            <a:pathLst>
              <a:path w="298945" h="298945">
                <a:moveTo>
                  <a:pt x="0" y="0"/>
                </a:moveTo>
                <a:lnTo>
                  <a:pt x="298945" y="0"/>
                </a:lnTo>
                <a:lnTo>
                  <a:pt x="298945" y="298944"/>
                </a:lnTo>
                <a:lnTo>
                  <a:pt x="0" y="298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4971799" y="6152206"/>
            <a:ext cx="181425" cy="181425"/>
          </a:xfrm>
          <a:custGeom>
            <a:avLst/>
            <a:gdLst/>
            <a:ahLst/>
            <a:cxnLst/>
            <a:rect l="l" t="t" r="r" b="b"/>
            <a:pathLst>
              <a:path w="181425" h="181425">
                <a:moveTo>
                  <a:pt x="0" y="0"/>
                </a:moveTo>
                <a:lnTo>
                  <a:pt x="181425" y="0"/>
                </a:lnTo>
                <a:lnTo>
                  <a:pt x="181425" y="181425"/>
                </a:lnTo>
                <a:lnTo>
                  <a:pt x="0" y="18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TextBox 57"/>
          <p:cNvSpPr txBox="1"/>
          <p:nvPr/>
        </p:nvSpPr>
        <p:spPr>
          <a:xfrm>
            <a:off x="4150593" y="1478448"/>
            <a:ext cx="792490" cy="115045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 Bold Italics"/>
                <a:cs typeface="DM Sans Bold Italics"/>
                <a:sym typeface="DM Sans"/>
              </a:rPr>
              <a:t>CV Support</a:t>
            </a:r>
            <a:endParaRPr lang="en-US" sz="879" dirty="0">
              <a:solidFill>
                <a:srgbClr val="000000"/>
              </a:solidFill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9:30 - 11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829078" y="5465200"/>
            <a:ext cx="1218285" cy="1107571"/>
            <a:chOff x="-80056" y="-451352"/>
            <a:chExt cx="1624380" cy="189504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-80056" y="-451352"/>
              <a:ext cx="1544325" cy="146268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1" name="Freeform 61"/>
          <p:cNvSpPr/>
          <p:nvPr/>
        </p:nvSpPr>
        <p:spPr>
          <a:xfrm>
            <a:off x="2977099" y="6127682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3" y="0"/>
                </a:lnTo>
                <a:lnTo>
                  <a:pt x="394693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3505095" y="6170343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TextBox 65"/>
          <p:cNvSpPr txBox="1"/>
          <p:nvPr/>
        </p:nvSpPr>
        <p:spPr>
          <a:xfrm>
            <a:off x="7326918" y="1905834"/>
            <a:ext cx="716771" cy="76805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67" name="Freeform 67"/>
          <p:cNvSpPr/>
          <p:nvPr/>
        </p:nvSpPr>
        <p:spPr>
          <a:xfrm>
            <a:off x="8761818" y="3420434"/>
            <a:ext cx="159934" cy="139942"/>
          </a:xfrm>
          <a:custGeom>
            <a:avLst/>
            <a:gdLst/>
            <a:ahLst/>
            <a:cxnLst/>
            <a:rect l="l" t="t" r="r" b="b"/>
            <a:pathLst>
              <a:path w="159934" h="139942">
                <a:moveTo>
                  <a:pt x="0" y="0"/>
                </a:moveTo>
                <a:lnTo>
                  <a:pt x="159934" y="0"/>
                </a:lnTo>
                <a:lnTo>
                  <a:pt x="159934" y="139942"/>
                </a:lnTo>
                <a:lnTo>
                  <a:pt x="0" y="139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4193699" y="6541633"/>
            <a:ext cx="166508" cy="145695"/>
          </a:xfrm>
          <a:custGeom>
            <a:avLst/>
            <a:gdLst/>
            <a:ahLst/>
            <a:cxnLst/>
            <a:rect l="l" t="t" r="r" b="b"/>
            <a:pathLst>
              <a:path w="166508" h="145695">
                <a:moveTo>
                  <a:pt x="0" y="0"/>
                </a:moveTo>
                <a:lnTo>
                  <a:pt x="166508" y="0"/>
                </a:lnTo>
                <a:lnTo>
                  <a:pt x="166508" y="145695"/>
                </a:lnTo>
                <a:lnTo>
                  <a:pt x="0" y="1456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7291381" y="3423102"/>
            <a:ext cx="156166" cy="136645"/>
          </a:xfrm>
          <a:custGeom>
            <a:avLst/>
            <a:gdLst/>
            <a:ahLst/>
            <a:cxnLst/>
            <a:rect l="l" t="t" r="r" b="b"/>
            <a:pathLst>
              <a:path w="156166" h="136645">
                <a:moveTo>
                  <a:pt x="0" y="0"/>
                </a:moveTo>
                <a:lnTo>
                  <a:pt x="156166" y="0"/>
                </a:lnTo>
                <a:lnTo>
                  <a:pt x="156166" y="136645"/>
                </a:lnTo>
                <a:lnTo>
                  <a:pt x="0" y="1366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7" name="TextBox 77"/>
          <p:cNvSpPr txBox="1"/>
          <p:nvPr/>
        </p:nvSpPr>
        <p:spPr>
          <a:xfrm>
            <a:off x="4124160" y="2565005"/>
            <a:ext cx="796674" cy="1122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Search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78" name="Freeform 78"/>
          <p:cNvSpPr/>
          <p:nvPr/>
        </p:nvSpPr>
        <p:spPr>
          <a:xfrm>
            <a:off x="4173909" y="3415284"/>
            <a:ext cx="171552" cy="150108"/>
          </a:xfrm>
          <a:custGeom>
            <a:avLst/>
            <a:gdLst/>
            <a:ahLst/>
            <a:cxnLst/>
            <a:rect l="l" t="t" r="r" b="b"/>
            <a:pathLst>
              <a:path w="171552" h="150108">
                <a:moveTo>
                  <a:pt x="0" y="0"/>
                </a:moveTo>
                <a:lnTo>
                  <a:pt x="171553" y="0"/>
                </a:lnTo>
                <a:lnTo>
                  <a:pt x="171553" y="150108"/>
                </a:lnTo>
                <a:lnTo>
                  <a:pt x="0" y="1501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/>
          <p:cNvSpPr/>
          <p:nvPr/>
        </p:nvSpPr>
        <p:spPr>
          <a:xfrm>
            <a:off x="2736140" y="6322106"/>
            <a:ext cx="170081" cy="170081"/>
          </a:xfrm>
          <a:custGeom>
            <a:avLst/>
            <a:gdLst/>
            <a:ahLst/>
            <a:cxnLst/>
            <a:rect l="l" t="t" r="r" b="b"/>
            <a:pathLst>
              <a:path w="170081" h="170081">
                <a:moveTo>
                  <a:pt x="0" y="0"/>
                </a:moveTo>
                <a:lnTo>
                  <a:pt x="170081" y="0"/>
                </a:lnTo>
                <a:lnTo>
                  <a:pt x="170081" y="170081"/>
                </a:lnTo>
                <a:lnTo>
                  <a:pt x="0" y="170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TextBox 85"/>
          <p:cNvSpPr txBox="1"/>
          <p:nvPr/>
        </p:nvSpPr>
        <p:spPr>
          <a:xfrm>
            <a:off x="8013700" y="1652981"/>
            <a:ext cx="821215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32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Obtaining ID</a:t>
            </a:r>
          </a:p>
          <a:p>
            <a:pPr algn="ctr">
              <a:lnSpc>
                <a:spcPts val="1332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– 10:30</a:t>
            </a:r>
          </a:p>
        </p:txBody>
      </p:sp>
      <p:sp>
        <p:nvSpPr>
          <p:cNvPr id="86" name="Freeform 86"/>
          <p:cNvSpPr/>
          <p:nvPr/>
        </p:nvSpPr>
        <p:spPr>
          <a:xfrm>
            <a:off x="8126151" y="3417654"/>
            <a:ext cx="153446" cy="134265"/>
          </a:xfrm>
          <a:custGeom>
            <a:avLst/>
            <a:gdLst/>
            <a:ahLst/>
            <a:cxnLst/>
            <a:rect l="l" t="t" r="r" b="b"/>
            <a:pathLst>
              <a:path w="153446" h="134265">
                <a:moveTo>
                  <a:pt x="0" y="0"/>
                </a:moveTo>
                <a:lnTo>
                  <a:pt x="153446" y="0"/>
                </a:lnTo>
                <a:lnTo>
                  <a:pt x="153446" y="134265"/>
                </a:lnTo>
                <a:lnTo>
                  <a:pt x="0" y="134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7" name="Group 87"/>
          <p:cNvGrpSpPr/>
          <p:nvPr/>
        </p:nvGrpSpPr>
        <p:grpSpPr>
          <a:xfrm>
            <a:off x="5718596" y="4271631"/>
            <a:ext cx="1498688" cy="976427"/>
            <a:chOff x="0" y="0"/>
            <a:chExt cx="2201158" cy="1325501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2201157" cy="1325556"/>
            </a:xfrm>
            <a:custGeom>
              <a:avLst/>
              <a:gdLst/>
              <a:ahLst/>
              <a:cxnLst/>
              <a:rect l="l" t="t" r="r" b="b"/>
              <a:pathLst>
                <a:path w="2201157" h="1325556">
                  <a:moveTo>
                    <a:pt x="0" y="0"/>
                  </a:moveTo>
                  <a:lnTo>
                    <a:pt x="2201157" y="0"/>
                  </a:lnTo>
                  <a:lnTo>
                    <a:pt x="2201157" y="1325556"/>
                  </a:lnTo>
                  <a:lnTo>
                    <a:pt x="0" y="1325556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19050"/>
              <a:ext cx="2201158" cy="13445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Art Session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1 - 3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6250563" y="4912798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1" name="Freeform 91"/>
          <p:cNvSpPr/>
          <p:nvPr/>
        </p:nvSpPr>
        <p:spPr>
          <a:xfrm>
            <a:off x="5714672" y="5160517"/>
            <a:ext cx="180598" cy="158023"/>
          </a:xfrm>
          <a:custGeom>
            <a:avLst/>
            <a:gdLst/>
            <a:ahLst/>
            <a:cxnLst/>
            <a:rect l="l" t="t" r="r" b="b"/>
            <a:pathLst>
              <a:path w="180598" h="158023">
                <a:moveTo>
                  <a:pt x="0" y="0"/>
                </a:moveTo>
                <a:lnTo>
                  <a:pt x="180598" y="0"/>
                </a:lnTo>
                <a:lnTo>
                  <a:pt x="180598" y="158024"/>
                </a:lnTo>
                <a:lnTo>
                  <a:pt x="0" y="1580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2" name="Freeform 92"/>
          <p:cNvSpPr/>
          <p:nvPr/>
        </p:nvSpPr>
        <p:spPr>
          <a:xfrm>
            <a:off x="5710463" y="4962621"/>
            <a:ext cx="180514" cy="180514"/>
          </a:xfrm>
          <a:custGeom>
            <a:avLst/>
            <a:gdLst/>
            <a:ahLst/>
            <a:cxnLst/>
            <a:rect l="l" t="t" r="r" b="b"/>
            <a:pathLst>
              <a:path w="180514" h="180514">
                <a:moveTo>
                  <a:pt x="0" y="0"/>
                </a:moveTo>
                <a:lnTo>
                  <a:pt x="180513" y="0"/>
                </a:lnTo>
                <a:lnTo>
                  <a:pt x="180513" y="180514"/>
                </a:lnTo>
                <a:lnTo>
                  <a:pt x="0" y="18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3" name="Freeform 93"/>
          <p:cNvSpPr/>
          <p:nvPr/>
        </p:nvSpPr>
        <p:spPr>
          <a:xfrm>
            <a:off x="5664794" y="4719840"/>
            <a:ext cx="287485" cy="287485"/>
          </a:xfrm>
          <a:custGeom>
            <a:avLst/>
            <a:gdLst/>
            <a:ahLst/>
            <a:cxnLst/>
            <a:rect l="l" t="t" r="r" b="b"/>
            <a:pathLst>
              <a:path w="287485" h="287485">
                <a:moveTo>
                  <a:pt x="0" y="0"/>
                </a:moveTo>
                <a:lnTo>
                  <a:pt x="287485" y="0"/>
                </a:lnTo>
                <a:lnTo>
                  <a:pt x="287485" y="287485"/>
                </a:lnTo>
                <a:lnTo>
                  <a:pt x="0" y="2874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4" name="Freeform 94"/>
          <p:cNvSpPr/>
          <p:nvPr/>
        </p:nvSpPr>
        <p:spPr>
          <a:xfrm>
            <a:off x="4978951" y="566776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95"/>
          <p:cNvSpPr/>
          <p:nvPr/>
        </p:nvSpPr>
        <p:spPr>
          <a:xfrm>
            <a:off x="4964786" y="266273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4176416" y="2354580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Freeform 97"/>
          <p:cNvSpPr/>
          <p:nvPr/>
        </p:nvSpPr>
        <p:spPr>
          <a:xfrm>
            <a:off x="2714692" y="5163589"/>
            <a:ext cx="182706" cy="159868"/>
          </a:xfrm>
          <a:custGeom>
            <a:avLst/>
            <a:gdLst/>
            <a:ahLst/>
            <a:cxnLst/>
            <a:rect l="l" t="t" r="r" b="b"/>
            <a:pathLst>
              <a:path w="182706" h="159868">
                <a:moveTo>
                  <a:pt x="0" y="0"/>
                </a:moveTo>
                <a:lnTo>
                  <a:pt x="182706" y="0"/>
                </a:lnTo>
                <a:lnTo>
                  <a:pt x="182706" y="159869"/>
                </a:lnTo>
                <a:lnTo>
                  <a:pt x="0" y="159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0" name="TextBox 100"/>
          <p:cNvSpPr txBox="1"/>
          <p:nvPr/>
        </p:nvSpPr>
        <p:spPr>
          <a:xfrm>
            <a:off x="8032952" y="2576279"/>
            <a:ext cx="792490" cy="604309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80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Sentence Requirement Support</a:t>
            </a:r>
            <a:endParaRPr lang="en-US" sz="800" dirty="0">
              <a:latin typeface="DM Sans" pitchFamily="2" charset="0"/>
            </a:endParaRPr>
          </a:p>
          <a:p>
            <a:pPr algn="ctr">
              <a:lnSpc>
                <a:spcPts val="1332"/>
              </a:lnSpc>
            </a:pPr>
            <a:r>
              <a:rPr lang="en-US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102" name="Freeform 102"/>
          <p:cNvSpPr/>
          <p:nvPr/>
        </p:nvSpPr>
        <p:spPr>
          <a:xfrm>
            <a:off x="7475296" y="2614788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" name="Freeform 103"/>
          <p:cNvSpPr/>
          <p:nvPr/>
        </p:nvSpPr>
        <p:spPr>
          <a:xfrm>
            <a:off x="3267282" y="2151380"/>
            <a:ext cx="344849" cy="349872"/>
          </a:xfrm>
          <a:custGeom>
            <a:avLst/>
            <a:gdLst/>
            <a:ahLst/>
            <a:cxnLst/>
            <a:rect l="l" t="t" r="r" b="b"/>
            <a:pathLst>
              <a:path w="330052" h="363573">
                <a:moveTo>
                  <a:pt x="0" y="0"/>
                </a:moveTo>
                <a:lnTo>
                  <a:pt x="330052" y="0"/>
                </a:lnTo>
                <a:lnTo>
                  <a:pt x="330052" y="363573"/>
                </a:lnTo>
                <a:lnTo>
                  <a:pt x="0" y="36357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5087" t="-20495" r="-36703" b="-3545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7" name="Freeform 107"/>
          <p:cNvSpPr/>
          <p:nvPr/>
        </p:nvSpPr>
        <p:spPr>
          <a:xfrm>
            <a:off x="8128681" y="2366772"/>
            <a:ext cx="150916" cy="132052"/>
          </a:xfrm>
          <a:custGeom>
            <a:avLst/>
            <a:gdLst/>
            <a:ahLst/>
            <a:cxnLst/>
            <a:rect l="l" t="t" r="r" b="b"/>
            <a:pathLst>
              <a:path w="150916" h="132052">
                <a:moveTo>
                  <a:pt x="0" y="0"/>
                </a:moveTo>
                <a:lnTo>
                  <a:pt x="150916" y="0"/>
                </a:lnTo>
                <a:lnTo>
                  <a:pt x="150916" y="132052"/>
                </a:lnTo>
                <a:lnTo>
                  <a:pt x="0" y="132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8788410" y="5167918"/>
            <a:ext cx="163682" cy="143222"/>
          </a:xfrm>
          <a:custGeom>
            <a:avLst/>
            <a:gdLst/>
            <a:ahLst/>
            <a:cxnLst/>
            <a:rect l="l" t="t" r="r" b="b"/>
            <a:pathLst>
              <a:path w="163682" h="143222">
                <a:moveTo>
                  <a:pt x="0" y="0"/>
                </a:moveTo>
                <a:lnTo>
                  <a:pt x="163682" y="0"/>
                </a:lnTo>
                <a:lnTo>
                  <a:pt x="163682" y="143222"/>
                </a:lnTo>
                <a:lnTo>
                  <a:pt x="0" y="1432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293163" y="6520180"/>
            <a:ext cx="190798" cy="166948"/>
          </a:xfrm>
          <a:custGeom>
            <a:avLst/>
            <a:gdLst/>
            <a:ahLst/>
            <a:cxnLst/>
            <a:rect l="l" t="t" r="r" b="b"/>
            <a:pathLst>
              <a:path w="190798" h="166948">
                <a:moveTo>
                  <a:pt x="0" y="0"/>
                </a:moveTo>
                <a:lnTo>
                  <a:pt x="190797" y="0"/>
                </a:lnTo>
                <a:lnTo>
                  <a:pt x="190797" y="166948"/>
                </a:lnTo>
                <a:lnTo>
                  <a:pt x="0" y="166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7" name="TextBox 117"/>
          <p:cNvSpPr txBox="1"/>
          <p:nvPr/>
        </p:nvSpPr>
        <p:spPr>
          <a:xfrm>
            <a:off x="5888742" y="1997200"/>
            <a:ext cx="1228641" cy="139013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 Work Support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18" name="Freeform 118"/>
          <p:cNvSpPr/>
          <p:nvPr/>
        </p:nvSpPr>
        <p:spPr>
          <a:xfrm>
            <a:off x="5727700" y="3223260"/>
            <a:ext cx="161674" cy="161674"/>
          </a:xfrm>
          <a:custGeom>
            <a:avLst/>
            <a:gdLst/>
            <a:ahLst/>
            <a:cxnLst/>
            <a:rect l="l" t="t" r="r" b="b"/>
            <a:pathLst>
              <a:path w="161674" h="161674">
                <a:moveTo>
                  <a:pt x="0" y="0"/>
                </a:moveTo>
                <a:lnTo>
                  <a:pt x="161674" y="0"/>
                </a:lnTo>
                <a:lnTo>
                  <a:pt x="161674" y="161674"/>
                </a:lnTo>
                <a:lnTo>
                  <a:pt x="0" y="161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Freeform 125"/>
          <p:cNvSpPr/>
          <p:nvPr/>
        </p:nvSpPr>
        <p:spPr>
          <a:xfrm>
            <a:off x="4417248" y="2027176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6" name="Freeform 126"/>
          <p:cNvSpPr/>
          <p:nvPr/>
        </p:nvSpPr>
        <p:spPr>
          <a:xfrm>
            <a:off x="8229313" y="2097324"/>
            <a:ext cx="425923" cy="255554"/>
          </a:xfrm>
          <a:custGeom>
            <a:avLst/>
            <a:gdLst/>
            <a:ahLst/>
            <a:cxnLst/>
            <a:rect l="l" t="t" r="r" b="b"/>
            <a:pathLst>
              <a:path w="425923" h="255554">
                <a:moveTo>
                  <a:pt x="0" y="0"/>
                </a:moveTo>
                <a:lnTo>
                  <a:pt x="425923" y="0"/>
                </a:lnTo>
                <a:lnTo>
                  <a:pt x="425923" y="255554"/>
                </a:lnTo>
                <a:lnTo>
                  <a:pt x="0" y="25555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TextBox 132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- WEEK 3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9F0098F9-B299-1BF2-6DB5-5DFD4E3E118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95973" y="321338"/>
            <a:ext cx="1476482" cy="408513"/>
          </a:xfrm>
          <a:prstGeom prst="rect">
            <a:avLst/>
          </a:prstGeom>
        </p:spPr>
      </p:pic>
      <p:sp>
        <p:nvSpPr>
          <p:cNvPr id="150" name="TextBox 85">
            <a:extLst>
              <a:ext uri="{FF2B5EF4-FFF2-40B4-BE49-F238E27FC236}">
                <a16:creationId xmlns:a16="http://schemas.microsoft.com/office/drawing/2014/main" id="{B13B3807-1D5E-319D-FB2A-A944AFBF4784}"/>
              </a:ext>
            </a:extLst>
          </p:cNvPr>
          <p:cNvSpPr txBox="1"/>
          <p:nvPr/>
        </p:nvSpPr>
        <p:spPr>
          <a:xfrm>
            <a:off x="8833433" y="2628900"/>
            <a:ext cx="1191378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234"/>
              </a:lnSpc>
              <a:defRPr/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Non-accredited &amp; Accredited Course Searching</a:t>
            </a:r>
            <a:endParaRPr lang="en-US" sz="920" dirty="0">
              <a:latin typeface="DM Sans" pitchFamily="2" charset="0"/>
            </a:endParaRPr>
          </a:p>
          <a:p>
            <a:pPr algn="ctr">
              <a:lnSpc>
                <a:spcPts val="1234"/>
              </a:lnSpc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152" name="TextBox 85">
            <a:extLst>
              <a:ext uri="{FF2B5EF4-FFF2-40B4-BE49-F238E27FC236}">
                <a16:creationId xmlns:a16="http://schemas.microsoft.com/office/drawing/2014/main" id="{AE10CBC4-1DCE-EEFB-DB80-0FD63ED11764}"/>
              </a:ext>
            </a:extLst>
          </p:cNvPr>
          <p:cNvSpPr txBox="1"/>
          <p:nvPr/>
        </p:nvSpPr>
        <p:spPr>
          <a:xfrm>
            <a:off x="8841580" y="5512695"/>
            <a:ext cx="1183231" cy="726598"/>
          </a:xfrm>
          <a:prstGeom prst="rect">
            <a:avLst/>
          </a:prstGeom>
        </p:spPr>
        <p:txBody>
          <a:bodyPr lIns="62592" tIns="62592" rIns="62592" bIns="62592" rtlCol="0" anchor="t"/>
          <a:lstStyle/>
          <a:p>
            <a:pPr algn="ctr">
              <a:lnSpc>
                <a:spcPts val="1374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Feelings of Hope &amp; Self-Efficiency </a:t>
            </a:r>
          </a:p>
          <a:p>
            <a:pPr algn="ctr">
              <a:lnSpc>
                <a:spcPts val="1374"/>
              </a:lnSpc>
              <a:defRPr/>
            </a:pPr>
            <a:r>
              <a:rPr lang="en-US" sz="920" dirty="0">
                <a:solidFill>
                  <a:srgbClr val="000000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2:30 - 4</a:t>
            </a:r>
          </a:p>
        </p:txBody>
      </p:sp>
      <p:sp>
        <p:nvSpPr>
          <p:cNvPr id="3" name="Freeform 111">
            <a:extLst>
              <a:ext uri="{FF2B5EF4-FFF2-40B4-BE49-F238E27FC236}">
                <a16:creationId xmlns:a16="http://schemas.microsoft.com/office/drawing/2014/main" id="{B7430374-50A4-EC00-6D3A-4D65D87E7DC9}"/>
              </a:ext>
            </a:extLst>
          </p:cNvPr>
          <p:cNvSpPr/>
          <p:nvPr/>
        </p:nvSpPr>
        <p:spPr>
          <a:xfrm>
            <a:off x="3240055" y="3214482"/>
            <a:ext cx="352736" cy="349872"/>
          </a:xfrm>
          <a:custGeom>
            <a:avLst/>
            <a:gdLst/>
            <a:ahLst/>
            <a:cxnLst/>
            <a:rect l="l" t="t" r="r" b="b"/>
            <a:pathLst>
              <a:path w="355453" h="363381">
                <a:moveTo>
                  <a:pt x="0" y="0"/>
                </a:moveTo>
                <a:lnTo>
                  <a:pt x="355453" y="0"/>
                </a:lnTo>
                <a:lnTo>
                  <a:pt x="355453" y="363381"/>
                </a:lnTo>
                <a:lnTo>
                  <a:pt x="0" y="36338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106">
            <a:extLst>
              <a:ext uri="{FF2B5EF4-FFF2-40B4-BE49-F238E27FC236}">
                <a16:creationId xmlns:a16="http://schemas.microsoft.com/office/drawing/2014/main" id="{D0E3FDD2-2E8B-51F4-98AA-92D8C9D63156}"/>
              </a:ext>
            </a:extLst>
          </p:cNvPr>
          <p:cNvSpPr/>
          <p:nvPr/>
        </p:nvSpPr>
        <p:spPr>
          <a:xfrm>
            <a:off x="3241696" y="4889098"/>
            <a:ext cx="382975" cy="391978"/>
          </a:xfrm>
          <a:custGeom>
            <a:avLst/>
            <a:gdLst/>
            <a:ahLst/>
            <a:cxnLst/>
            <a:rect l="l" t="t" r="r" b="b"/>
            <a:pathLst>
              <a:path w="382975" h="391978">
                <a:moveTo>
                  <a:pt x="0" y="0"/>
                </a:moveTo>
                <a:lnTo>
                  <a:pt x="382976" y="0"/>
                </a:lnTo>
                <a:lnTo>
                  <a:pt x="382976" y="391979"/>
                </a:lnTo>
                <a:lnTo>
                  <a:pt x="0" y="39197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2">
            <a:extLst>
              <a:ext uri="{FF2B5EF4-FFF2-40B4-BE49-F238E27FC236}">
                <a16:creationId xmlns:a16="http://schemas.microsoft.com/office/drawing/2014/main" id="{75705B05-C40E-5AEE-388E-849AF23ED535}"/>
              </a:ext>
            </a:extLst>
          </p:cNvPr>
          <p:cNvSpPr/>
          <p:nvPr/>
        </p:nvSpPr>
        <p:spPr>
          <a:xfrm>
            <a:off x="6203463" y="6211651"/>
            <a:ext cx="570717" cy="395351"/>
          </a:xfrm>
          <a:custGeom>
            <a:avLst/>
            <a:gdLst/>
            <a:ahLst/>
            <a:cxnLst/>
            <a:rect l="l" t="t" r="r" b="b"/>
            <a:pathLst>
              <a:path w="570717" h="395351">
                <a:moveTo>
                  <a:pt x="0" y="0"/>
                </a:moveTo>
                <a:lnTo>
                  <a:pt x="570717" y="0"/>
                </a:lnTo>
                <a:lnTo>
                  <a:pt x="570717" y="395351"/>
                </a:lnTo>
                <a:lnTo>
                  <a:pt x="0" y="39535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82">
            <a:extLst>
              <a:ext uri="{FF2B5EF4-FFF2-40B4-BE49-F238E27FC236}">
                <a16:creationId xmlns:a16="http://schemas.microsoft.com/office/drawing/2014/main" id="{DC94B938-5435-9F7B-766E-07E80AA263D1}"/>
              </a:ext>
            </a:extLst>
          </p:cNvPr>
          <p:cNvSpPr/>
          <p:nvPr/>
        </p:nvSpPr>
        <p:spPr>
          <a:xfrm>
            <a:off x="6312166" y="2692265"/>
            <a:ext cx="443317" cy="443317"/>
          </a:xfrm>
          <a:custGeom>
            <a:avLst/>
            <a:gdLst/>
            <a:ahLst/>
            <a:cxnLst/>
            <a:rect l="l" t="t" r="r" b="b"/>
            <a:pathLst>
              <a:path w="443317" h="443317">
                <a:moveTo>
                  <a:pt x="0" y="0"/>
                </a:moveTo>
                <a:lnTo>
                  <a:pt x="443317" y="0"/>
                </a:lnTo>
                <a:lnTo>
                  <a:pt x="443317" y="443317"/>
                </a:lnTo>
                <a:lnTo>
                  <a:pt x="0" y="443317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19">
            <a:extLst>
              <a:ext uri="{FF2B5EF4-FFF2-40B4-BE49-F238E27FC236}">
                <a16:creationId xmlns:a16="http://schemas.microsoft.com/office/drawing/2014/main" id="{261E4E33-5ADA-2C0B-3518-4E4EDF8962FB}"/>
              </a:ext>
            </a:extLst>
          </p:cNvPr>
          <p:cNvSpPr/>
          <p:nvPr/>
        </p:nvSpPr>
        <p:spPr>
          <a:xfrm>
            <a:off x="9281431" y="2233122"/>
            <a:ext cx="292731" cy="264680"/>
          </a:xfrm>
          <a:custGeom>
            <a:avLst/>
            <a:gdLst/>
            <a:ahLst/>
            <a:cxnLst/>
            <a:rect l="l" t="t" r="r" b="b"/>
            <a:pathLst>
              <a:path w="295493" h="291016">
                <a:moveTo>
                  <a:pt x="0" y="0"/>
                </a:moveTo>
                <a:lnTo>
                  <a:pt x="295494" y="0"/>
                </a:lnTo>
                <a:lnTo>
                  <a:pt x="295494" y="291016"/>
                </a:lnTo>
                <a:lnTo>
                  <a:pt x="0" y="291016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42323" t="-42132" r="-42172" b="-45202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5" name="Graphic 24" descr="Ui Ux outline">
            <a:extLst>
              <a:ext uri="{FF2B5EF4-FFF2-40B4-BE49-F238E27FC236}">
                <a16:creationId xmlns:a16="http://schemas.microsoft.com/office/drawing/2014/main" id="{2A2E303B-D16F-281F-9A09-9CE01B6FB51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249980" y="3255118"/>
            <a:ext cx="364382" cy="364382"/>
          </a:xfrm>
          <a:prstGeom prst="rect">
            <a:avLst/>
          </a:prstGeom>
        </p:spPr>
      </p:pic>
      <p:pic>
        <p:nvPicPr>
          <p:cNvPr id="32" name="Graphic 31" descr="Clipboard Partially Checked outline">
            <a:extLst>
              <a:ext uri="{FF2B5EF4-FFF2-40B4-BE49-F238E27FC236}">
                <a16:creationId xmlns:a16="http://schemas.microsoft.com/office/drawing/2014/main" id="{7DE897D1-51B7-83EB-DC60-E538FDF8228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271881" y="3231132"/>
            <a:ext cx="324129" cy="324129"/>
          </a:xfrm>
          <a:prstGeom prst="rect">
            <a:avLst/>
          </a:prstGeom>
        </p:spPr>
      </p:pic>
      <p:sp>
        <p:nvSpPr>
          <p:cNvPr id="33" name="Freeform 121">
            <a:extLst>
              <a:ext uri="{FF2B5EF4-FFF2-40B4-BE49-F238E27FC236}">
                <a16:creationId xmlns:a16="http://schemas.microsoft.com/office/drawing/2014/main" id="{52A063FA-C3F1-01B1-DDCD-103D80C3A4EA}"/>
              </a:ext>
            </a:extLst>
          </p:cNvPr>
          <p:cNvSpPr/>
          <p:nvPr/>
        </p:nvSpPr>
        <p:spPr>
          <a:xfrm>
            <a:off x="4316499" y="3093643"/>
            <a:ext cx="446367" cy="392495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115">
            <a:extLst>
              <a:ext uri="{FF2B5EF4-FFF2-40B4-BE49-F238E27FC236}">
                <a16:creationId xmlns:a16="http://schemas.microsoft.com/office/drawing/2014/main" id="{17BCC499-AB74-D232-67B1-9E009CC8B66D}"/>
              </a:ext>
            </a:extLst>
          </p:cNvPr>
          <p:cNvSpPr/>
          <p:nvPr/>
        </p:nvSpPr>
        <p:spPr>
          <a:xfrm>
            <a:off x="4392384" y="4914900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121">
            <a:extLst>
              <a:ext uri="{FF2B5EF4-FFF2-40B4-BE49-F238E27FC236}">
                <a16:creationId xmlns:a16="http://schemas.microsoft.com/office/drawing/2014/main" id="{777F1543-8747-5AA2-F812-2EED73EFFECB}"/>
              </a:ext>
            </a:extLst>
          </p:cNvPr>
          <p:cNvSpPr/>
          <p:nvPr/>
        </p:nvSpPr>
        <p:spPr>
          <a:xfrm>
            <a:off x="4338999" y="6133033"/>
            <a:ext cx="446367" cy="392495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duotone>
                <a:prstClr val="black"/>
                <a:srgbClr val="ECDFF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104">
            <a:extLst>
              <a:ext uri="{FF2B5EF4-FFF2-40B4-BE49-F238E27FC236}">
                <a16:creationId xmlns:a16="http://schemas.microsoft.com/office/drawing/2014/main" id="{95FA7A74-9264-54CA-1E9E-9DB5700EE73E}"/>
              </a:ext>
            </a:extLst>
          </p:cNvPr>
          <p:cNvSpPr/>
          <p:nvPr/>
        </p:nvSpPr>
        <p:spPr>
          <a:xfrm>
            <a:off x="9228841" y="4939460"/>
            <a:ext cx="340616" cy="367692"/>
          </a:xfrm>
          <a:custGeom>
            <a:avLst/>
            <a:gdLst/>
            <a:ahLst/>
            <a:cxnLst/>
            <a:rect l="l" t="t" r="r" b="b"/>
            <a:pathLst>
              <a:path w="328635" h="382134">
                <a:moveTo>
                  <a:pt x="0" y="0"/>
                </a:moveTo>
                <a:lnTo>
                  <a:pt x="328635" y="0"/>
                </a:lnTo>
                <a:lnTo>
                  <a:pt x="328635" y="382134"/>
                </a:lnTo>
                <a:lnTo>
                  <a:pt x="0" y="382134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92FB07A-8DC8-9AA2-0B58-6D9DD564F83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8908" y="1507190"/>
            <a:ext cx="2469094" cy="4773582"/>
          </a:xfrm>
          <a:prstGeom prst="rect">
            <a:avLst/>
          </a:prstGeom>
        </p:spPr>
      </p:pic>
      <p:sp>
        <p:nvSpPr>
          <p:cNvPr id="43" name="Freeform 132">
            <a:extLst>
              <a:ext uri="{FF2B5EF4-FFF2-40B4-BE49-F238E27FC236}">
                <a16:creationId xmlns:a16="http://schemas.microsoft.com/office/drawing/2014/main" id="{47BBC5FA-B496-A4FF-2AEC-2C7A6A8AB542}"/>
              </a:ext>
            </a:extLst>
          </p:cNvPr>
          <p:cNvSpPr/>
          <p:nvPr/>
        </p:nvSpPr>
        <p:spPr>
          <a:xfrm>
            <a:off x="7840209" y="6272267"/>
            <a:ext cx="385486" cy="391074"/>
          </a:xfrm>
          <a:custGeom>
            <a:avLst/>
            <a:gdLst/>
            <a:ahLst/>
            <a:cxnLst/>
            <a:rect l="l" t="t" r="r" b="b"/>
            <a:pathLst>
              <a:path w="385486" h="391074">
                <a:moveTo>
                  <a:pt x="0" y="0"/>
                </a:moveTo>
                <a:lnTo>
                  <a:pt x="385486" y="0"/>
                </a:lnTo>
                <a:lnTo>
                  <a:pt x="385486" y="391075"/>
                </a:lnTo>
                <a:lnTo>
                  <a:pt x="0" y="391075"/>
                </a:lnTo>
                <a:lnTo>
                  <a:pt x="0" y="0"/>
                </a:lnTo>
                <a:close/>
              </a:path>
            </a:pathLst>
          </a:custGeom>
          <a:blipFill>
            <a:blip r:embed="rId46"/>
            <a:stretch>
              <a:fillRect l="-503085" t="-222231" r="-535359" b="-273924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AF11FF6-F885-1EF5-92F0-91B2DA6D6BC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804431" y="5014109"/>
            <a:ext cx="414564" cy="323116"/>
          </a:xfrm>
          <a:prstGeom prst="rect">
            <a:avLst/>
          </a:prstGeom>
        </p:spPr>
      </p:pic>
      <p:sp>
        <p:nvSpPr>
          <p:cNvPr id="45" name="Freeform 121">
            <a:extLst>
              <a:ext uri="{FF2B5EF4-FFF2-40B4-BE49-F238E27FC236}">
                <a16:creationId xmlns:a16="http://schemas.microsoft.com/office/drawing/2014/main" id="{E3B32C27-B1D1-AED4-B055-695D8937589E}"/>
              </a:ext>
            </a:extLst>
          </p:cNvPr>
          <p:cNvSpPr/>
          <p:nvPr/>
        </p:nvSpPr>
        <p:spPr>
          <a:xfrm>
            <a:off x="9221691" y="6144072"/>
            <a:ext cx="404409" cy="495208"/>
          </a:xfrm>
          <a:custGeom>
            <a:avLst/>
            <a:gdLst/>
            <a:ahLst/>
            <a:cxnLst/>
            <a:rect l="l" t="t" r="r" b="b"/>
            <a:pathLst>
              <a:path w="383007" h="369950">
                <a:moveTo>
                  <a:pt x="0" y="0"/>
                </a:moveTo>
                <a:lnTo>
                  <a:pt x="383007" y="0"/>
                </a:lnTo>
                <a:lnTo>
                  <a:pt x="383007" y="369950"/>
                </a:lnTo>
                <a:lnTo>
                  <a:pt x="0" y="369950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32404"/>
              </p:ext>
            </p:extLst>
          </p:nvPr>
        </p:nvGraphicFramePr>
        <p:xfrm>
          <a:off x="2679700" y="876300"/>
          <a:ext cx="7364512" cy="6004398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1325069854"/>
                    </a:ext>
                  </a:extLst>
                </a:gridCol>
                <a:gridCol w="141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3360452029"/>
                    </a:ext>
                  </a:extLst>
                </a:gridCol>
                <a:gridCol w="1268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Future Focus</a:t>
                      </a:r>
                      <a:endParaRPr lang="en-US" sz="1100" dirty="0"/>
                    </a:p>
                    <a:p>
                      <a:pPr algn="ctr">
                        <a:lnSpc>
                          <a:spcPts val="1225"/>
                        </a:lnSpc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Sentence Requirement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1-1 Support Session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50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Appt only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 Work Support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900" dirty="0">
                          <a:latin typeface="DM Sans" pitchFamily="2" charset="0"/>
                        </a:rPr>
                        <a:t>Interview Preparation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900" dirty="0">
                          <a:latin typeface="DM Sans" pitchFamily="2" charset="0"/>
                        </a:rPr>
                        <a:t>9:30 – 10:30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Obtaining National Insurance</a:t>
                      </a:r>
                      <a:endParaRPr lang="en-US" sz="1100" dirty="0"/>
                    </a:p>
                    <a:p>
                      <a:pPr algn="ctr">
                        <a:lnSpc>
                          <a:spcPts val="1189"/>
                        </a:lnSpc>
                      </a:pPr>
                      <a:r>
                        <a:rPr lang="en-US" sz="849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r>
                        <a:rPr lang="en-US" sz="882" i="1" dirty="0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 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Benefit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11 - 12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Disclosure Session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 – 12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Unpaid Work Support</a:t>
                      </a:r>
                      <a:endParaRPr lang="en-US" sz="900" dirty="0"/>
                    </a:p>
                    <a:p>
                      <a:pPr algn="ctr">
                        <a:lnSpc>
                          <a:spcPts val="122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10:30 - 12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979" b="1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 dirty="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03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Motivation Workshop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1 - 2 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TiPP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 Session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  <a:p>
                      <a:pPr algn="l">
                        <a:lnSpc>
                          <a:spcPts val="158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Emotional Resilience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Healthy Living 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Non-accredited Course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1 - 3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760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Confidence Building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0" i="0" dirty="0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Pasta Bake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i="0" dirty="0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Session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i="0" dirty="0">
                          <a:solidFill>
                            <a:srgbClr val="191716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Problem Solving Techniques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3 - 4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924988" y="1884218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4948327" y="3558896"/>
            <a:ext cx="134373" cy="117576"/>
          </a:xfrm>
          <a:custGeom>
            <a:avLst/>
            <a:gdLst/>
            <a:ahLst/>
            <a:cxnLst/>
            <a:rect l="l" t="t" r="r" b="b"/>
            <a:pathLst>
              <a:path w="134373" h="117576">
                <a:moveTo>
                  <a:pt x="0" y="0"/>
                </a:moveTo>
                <a:lnTo>
                  <a:pt x="134373" y="0"/>
                </a:lnTo>
                <a:lnTo>
                  <a:pt x="134373" y="117576"/>
                </a:lnTo>
                <a:lnTo>
                  <a:pt x="0" y="117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4952748" y="3425119"/>
            <a:ext cx="126330" cy="126330"/>
          </a:xfrm>
          <a:custGeom>
            <a:avLst/>
            <a:gdLst/>
            <a:ahLst/>
            <a:cxnLst/>
            <a:rect l="l" t="t" r="r" b="b"/>
            <a:pathLst>
              <a:path w="126330" h="126330">
                <a:moveTo>
                  <a:pt x="0" y="0"/>
                </a:moveTo>
                <a:lnTo>
                  <a:pt x="126330" y="0"/>
                </a:lnTo>
                <a:lnTo>
                  <a:pt x="126330" y="126329"/>
                </a:lnTo>
                <a:lnTo>
                  <a:pt x="0" y="1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912563" y="3235777"/>
            <a:ext cx="215590" cy="215590"/>
          </a:xfrm>
          <a:custGeom>
            <a:avLst/>
            <a:gdLst/>
            <a:ahLst/>
            <a:cxnLst/>
            <a:rect l="l" t="t" r="r" b="b"/>
            <a:pathLst>
              <a:path w="215590" h="215590">
                <a:moveTo>
                  <a:pt x="0" y="0"/>
                </a:moveTo>
                <a:lnTo>
                  <a:pt x="215591" y="0"/>
                </a:lnTo>
                <a:lnTo>
                  <a:pt x="215591" y="215591"/>
                </a:lnTo>
                <a:lnTo>
                  <a:pt x="0" y="215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957845" y="6689318"/>
            <a:ext cx="142538" cy="124721"/>
          </a:xfrm>
          <a:custGeom>
            <a:avLst/>
            <a:gdLst/>
            <a:ahLst/>
            <a:cxnLst/>
            <a:rect l="l" t="t" r="r" b="b"/>
            <a:pathLst>
              <a:path w="142538" h="124721">
                <a:moveTo>
                  <a:pt x="0" y="0"/>
                </a:moveTo>
                <a:lnTo>
                  <a:pt x="142538" y="0"/>
                </a:lnTo>
                <a:lnTo>
                  <a:pt x="142538" y="124721"/>
                </a:lnTo>
                <a:lnTo>
                  <a:pt x="0" y="124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00873" y="6485729"/>
            <a:ext cx="255018" cy="255018"/>
          </a:xfrm>
          <a:custGeom>
            <a:avLst/>
            <a:gdLst/>
            <a:ahLst/>
            <a:cxnLst/>
            <a:rect l="l" t="t" r="r" b="b"/>
            <a:pathLst>
              <a:path w="255018" h="255018">
                <a:moveTo>
                  <a:pt x="0" y="0"/>
                </a:moveTo>
                <a:lnTo>
                  <a:pt x="255018" y="0"/>
                </a:lnTo>
                <a:lnTo>
                  <a:pt x="255018" y="255018"/>
                </a:lnTo>
                <a:lnTo>
                  <a:pt x="0" y="255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960137" y="6378086"/>
            <a:ext cx="139625" cy="139625"/>
          </a:xfrm>
          <a:custGeom>
            <a:avLst/>
            <a:gdLst/>
            <a:ahLst/>
            <a:cxnLst/>
            <a:rect l="l" t="t" r="r" b="b"/>
            <a:pathLst>
              <a:path w="139625" h="139625">
                <a:moveTo>
                  <a:pt x="0" y="0"/>
                </a:moveTo>
                <a:lnTo>
                  <a:pt x="139625" y="0"/>
                </a:lnTo>
                <a:lnTo>
                  <a:pt x="139625" y="139625"/>
                </a:lnTo>
                <a:lnTo>
                  <a:pt x="0" y="139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5" name="Group 35"/>
          <p:cNvGrpSpPr/>
          <p:nvPr/>
        </p:nvGrpSpPr>
        <p:grpSpPr>
          <a:xfrm>
            <a:off x="2794414" y="5571013"/>
            <a:ext cx="1235548" cy="1155403"/>
            <a:chOff x="-103072" y="-96900"/>
            <a:chExt cx="1647397" cy="1540538"/>
          </a:xfrm>
        </p:grpSpPr>
        <p:sp>
          <p:nvSpPr>
            <p:cNvPr id="36" name="Freeform 36"/>
            <p:cNvSpPr/>
            <p:nvPr/>
          </p:nvSpPr>
          <p:spPr>
            <a:xfrm>
              <a:off x="-103072" y="-96900"/>
              <a:ext cx="1544324" cy="1443693"/>
            </a:xfrm>
            <a:custGeom>
              <a:avLst/>
              <a:gdLst/>
              <a:ahLst/>
              <a:cxnLst/>
              <a:rect l="l" t="t" r="r" b="b"/>
              <a:pathLst>
                <a:path w="1544324" h="1443693">
                  <a:moveTo>
                    <a:pt x="0" y="0"/>
                  </a:moveTo>
                  <a:lnTo>
                    <a:pt x="1544324" y="0"/>
                  </a:lnTo>
                  <a:lnTo>
                    <a:pt x="1544324" y="1443693"/>
                  </a:lnTo>
                  <a:lnTo>
                    <a:pt x="0" y="1443693"/>
                  </a:lnTo>
                  <a:close/>
                </a:path>
              </a:pathLst>
            </a:custGeom>
            <a:solidFill>
              <a:srgbClr val="FFD8E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544325" cy="146268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r>
                <a:rPr lang="en-US" sz="879" b="1" dirty="0" err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TiPP</a:t>
              </a:r>
              <a:endParaRPr lang="en-US" sz="879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Drama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Music </a:t>
              </a:r>
            </a:p>
            <a:p>
              <a:pPr algn="ctr">
                <a:lnSpc>
                  <a:spcPts val="1231"/>
                </a:lnSpc>
              </a:pPr>
              <a:r>
                <a:rPr lang="en-US" sz="879" dirty="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2 - 4</a:t>
              </a:r>
            </a:p>
            <a:p>
              <a:pPr algn="l">
                <a:lnSpc>
                  <a:spcPts val="1055"/>
                </a:lnSpc>
              </a:pPr>
              <a:endPara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3086343" y="6286500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3566419" y="6295211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2725762" y="6499860"/>
            <a:ext cx="157458" cy="157458"/>
          </a:xfrm>
          <a:custGeom>
            <a:avLst/>
            <a:gdLst/>
            <a:ahLst/>
            <a:cxnLst/>
            <a:rect l="l" t="t" r="r" b="b"/>
            <a:pathLst>
              <a:path w="157458" h="157458">
                <a:moveTo>
                  <a:pt x="0" y="0"/>
                </a:moveTo>
                <a:lnTo>
                  <a:pt x="157458" y="0"/>
                </a:lnTo>
                <a:lnTo>
                  <a:pt x="157458" y="157458"/>
                </a:lnTo>
                <a:lnTo>
                  <a:pt x="0" y="15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2715456" y="6667500"/>
            <a:ext cx="177289" cy="155128"/>
          </a:xfrm>
          <a:custGeom>
            <a:avLst/>
            <a:gdLst/>
            <a:ahLst/>
            <a:cxnLst/>
            <a:rect l="l" t="t" r="r" b="b"/>
            <a:pathLst>
              <a:path w="177289" h="155128">
                <a:moveTo>
                  <a:pt x="0" y="0"/>
                </a:moveTo>
                <a:lnTo>
                  <a:pt x="177289" y="0"/>
                </a:lnTo>
                <a:lnTo>
                  <a:pt x="177289" y="155128"/>
                </a:lnTo>
                <a:lnTo>
                  <a:pt x="0" y="155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6231935" y="5073083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5711056" y="5177282"/>
            <a:ext cx="149098" cy="149098"/>
          </a:xfrm>
          <a:custGeom>
            <a:avLst/>
            <a:gdLst/>
            <a:ahLst/>
            <a:cxnLst/>
            <a:rect l="l" t="t" r="r" b="b"/>
            <a:pathLst>
              <a:path w="149098" h="149098">
                <a:moveTo>
                  <a:pt x="0" y="0"/>
                </a:moveTo>
                <a:lnTo>
                  <a:pt x="149098" y="0"/>
                </a:lnTo>
                <a:lnTo>
                  <a:pt x="149098" y="149098"/>
                </a:lnTo>
                <a:lnTo>
                  <a:pt x="0" y="149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5713846" y="5366068"/>
            <a:ext cx="138028" cy="120775"/>
          </a:xfrm>
          <a:custGeom>
            <a:avLst/>
            <a:gdLst/>
            <a:ahLst/>
            <a:cxnLst/>
            <a:rect l="l" t="t" r="r" b="b"/>
            <a:pathLst>
              <a:path w="138028" h="120775">
                <a:moveTo>
                  <a:pt x="0" y="0"/>
                </a:moveTo>
                <a:lnTo>
                  <a:pt x="138028" y="0"/>
                </a:lnTo>
                <a:lnTo>
                  <a:pt x="138028" y="120775"/>
                </a:lnTo>
                <a:lnTo>
                  <a:pt x="0" y="12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5662397" y="4960606"/>
            <a:ext cx="240925" cy="240925"/>
          </a:xfrm>
          <a:custGeom>
            <a:avLst/>
            <a:gdLst/>
            <a:ahLst/>
            <a:cxnLst/>
            <a:rect l="l" t="t" r="r" b="b"/>
            <a:pathLst>
              <a:path w="240925" h="240925">
                <a:moveTo>
                  <a:pt x="0" y="0"/>
                </a:moveTo>
                <a:lnTo>
                  <a:pt x="240924" y="0"/>
                </a:lnTo>
                <a:lnTo>
                  <a:pt x="240924" y="240924"/>
                </a:lnTo>
                <a:lnTo>
                  <a:pt x="0" y="24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TextBox 51"/>
          <p:cNvSpPr txBox="1"/>
          <p:nvPr/>
        </p:nvSpPr>
        <p:spPr>
          <a:xfrm>
            <a:off x="4122285" y="1523311"/>
            <a:ext cx="796860" cy="2216127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Enrolment Clinic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4965241" y="275217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4985442" y="5872986"/>
            <a:ext cx="667403" cy="379429"/>
          </a:xfrm>
          <a:custGeom>
            <a:avLst/>
            <a:gdLst/>
            <a:ahLst/>
            <a:cxnLst/>
            <a:rect l="l" t="t" r="r" b="b"/>
            <a:pathLst>
              <a:path w="667403" h="379429">
                <a:moveTo>
                  <a:pt x="0" y="0"/>
                </a:moveTo>
                <a:lnTo>
                  <a:pt x="667403" y="0"/>
                </a:lnTo>
                <a:lnTo>
                  <a:pt x="667403" y="379429"/>
                </a:lnTo>
                <a:lnTo>
                  <a:pt x="0" y="3794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73854" t="-183335" r="-55246" b="-3045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2707461" y="3573386"/>
            <a:ext cx="139788" cy="122314"/>
          </a:xfrm>
          <a:custGeom>
            <a:avLst/>
            <a:gdLst/>
            <a:ahLst/>
            <a:cxnLst/>
            <a:rect l="l" t="t" r="r" b="b"/>
            <a:pathLst>
              <a:path w="139788" h="122314">
                <a:moveTo>
                  <a:pt x="0" y="0"/>
                </a:moveTo>
                <a:lnTo>
                  <a:pt x="139787" y="0"/>
                </a:lnTo>
                <a:lnTo>
                  <a:pt x="139787" y="122314"/>
                </a:lnTo>
                <a:lnTo>
                  <a:pt x="0" y="122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4195725" y="3593265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2729212" y="5326380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4167238" y="6679436"/>
            <a:ext cx="168759" cy="147664"/>
          </a:xfrm>
          <a:custGeom>
            <a:avLst/>
            <a:gdLst/>
            <a:ahLst/>
            <a:cxnLst/>
            <a:rect l="l" t="t" r="r" b="b"/>
            <a:pathLst>
              <a:path w="168759" h="147664">
                <a:moveTo>
                  <a:pt x="0" y="0"/>
                </a:moveTo>
                <a:lnTo>
                  <a:pt x="168759" y="0"/>
                </a:lnTo>
                <a:lnTo>
                  <a:pt x="168759" y="147664"/>
                </a:lnTo>
                <a:lnTo>
                  <a:pt x="0" y="147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4181059" y="6504320"/>
            <a:ext cx="152998" cy="152998"/>
          </a:xfrm>
          <a:custGeom>
            <a:avLst/>
            <a:gdLst/>
            <a:ahLst/>
            <a:cxnLst/>
            <a:rect l="l" t="t" r="r" b="b"/>
            <a:pathLst>
              <a:path w="152998" h="152998">
                <a:moveTo>
                  <a:pt x="0" y="0"/>
                </a:moveTo>
                <a:lnTo>
                  <a:pt x="152998" y="0"/>
                </a:lnTo>
                <a:lnTo>
                  <a:pt x="152998" y="152999"/>
                </a:lnTo>
                <a:lnTo>
                  <a:pt x="0" y="152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5721395" y="3558540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4"/>
                </a:lnTo>
                <a:lnTo>
                  <a:pt x="0" y="132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5715663" y="2488156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7138718" y="3560509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7137128" y="6570906"/>
            <a:ext cx="127610" cy="127610"/>
          </a:xfrm>
          <a:custGeom>
            <a:avLst/>
            <a:gdLst/>
            <a:ahLst/>
            <a:cxnLst/>
            <a:rect l="l" t="t" r="r" b="b"/>
            <a:pathLst>
              <a:path w="127610" h="127610">
                <a:moveTo>
                  <a:pt x="0" y="0"/>
                </a:moveTo>
                <a:lnTo>
                  <a:pt x="127610" y="0"/>
                </a:lnTo>
                <a:lnTo>
                  <a:pt x="127610" y="127610"/>
                </a:lnTo>
                <a:lnTo>
                  <a:pt x="0" y="12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7138128" y="6728356"/>
            <a:ext cx="125611" cy="109909"/>
          </a:xfrm>
          <a:custGeom>
            <a:avLst/>
            <a:gdLst/>
            <a:ahLst/>
            <a:cxnLst/>
            <a:rect l="l" t="t" r="r" b="b"/>
            <a:pathLst>
              <a:path w="125611" h="109909">
                <a:moveTo>
                  <a:pt x="0" y="0"/>
                </a:moveTo>
                <a:lnTo>
                  <a:pt x="125610" y="0"/>
                </a:lnTo>
                <a:lnTo>
                  <a:pt x="125610" y="109909"/>
                </a:lnTo>
                <a:lnTo>
                  <a:pt x="0" y="109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8818947" y="6698516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8799390" y="5349435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6" y="0"/>
                </a:lnTo>
                <a:lnTo>
                  <a:pt x="159046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Freeform 80"/>
          <p:cNvSpPr/>
          <p:nvPr/>
        </p:nvSpPr>
        <p:spPr>
          <a:xfrm>
            <a:off x="4300220" y="2831199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Freeform 85"/>
          <p:cNvSpPr/>
          <p:nvPr/>
        </p:nvSpPr>
        <p:spPr>
          <a:xfrm>
            <a:off x="6164425" y="6377836"/>
            <a:ext cx="417817" cy="423107"/>
          </a:xfrm>
          <a:custGeom>
            <a:avLst/>
            <a:gdLst/>
            <a:ahLst/>
            <a:cxnLst/>
            <a:rect l="l" t="t" r="r" b="b"/>
            <a:pathLst>
              <a:path w="417817" h="423107">
                <a:moveTo>
                  <a:pt x="0" y="0"/>
                </a:moveTo>
                <a:lnTo>
                  <a:pt x="417817" y="0"/>
                </a:lnTo>
                <a:lnTo>
                  <a:pt x="417817" y="423107"/>
                </a:lnTo>
                <a:lnTo>
                  <a:pt x="0" y="42310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633" r="-6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TextBox 88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- WEEK 4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95" name="Freeform 95"/>
          <p:cNvSpPr/>
          <p:nvPr/>
        </p:nvSpPr>
        <p:spPr>
          <a:xfrm>
            <a:off x="8812089" y="3563075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6" name="Freeform 96"/>
          <p:cNvSpPr/>
          <p:nvPr/>
        </p:nvSpPr>
        <p:spPr>
          <a:xfrm>
            <a:off x="8808453" y="2511288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133555" y="5331153"/>
            <a:ext cx="167272" cy="146363"/>
          </a:xfrm>
          <a:custGeom>
            <a:avLst/>
            <a:gdLst/>
            <a:ahLst/>
            <a:cxnLst/>
            <a:rect l="l" t="t" r="r" b="b"/>
            <a:pathLst>
              <a:path w="167272" h="146363">
                <a:moveTo>
                  <a:pt x="0" y="0"/>
                </a:moveTo>
                <a:lnTo>
                  <a:pt x="167272" y="0"/>
                </a:lnTo>
                <a:lnTo>
                  <a:pt x="167272" y="146363"/>
                </a:lnTo>
                <a:lnTo>
                  <a:pt x="0" y="146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112"/>
          <p:cNvSpPr/>
          <p:nvPr/>
        </p:nvSpPr>
        <p:spPr>
          <a:xfrm>
            <a:off x="2706065" y="2519463"/>
            <a:ext cx="132785" cy="116187"/>
          </a:xfrm>
          <a:custGeom>
            <a:avLst/>
            <a:gdLst/>
            <a:ahLst/>
            <a:cxnLst/>
            <a:rect l="l" t="t" r="r" b="b"/>
            <a:pathLst>
              <a:path w="132785" h="116187">
                <a:moveTo>
                  <a:pt x="0" y="0"/>
                </a:moveTo>
                <a:lnTo>
                  <a:pt x="132785" y="0"/>
                </a:lnTo>
                <a:lnTo>
                  <a:pt x="132785" y="116187"/>
                </a:lnTo>
                <a:lnTo>
                  <a:pt x="0" y="116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0" name="Freeform 120"/>
          <p:cNvSpPr/>
          <p:nvPr/>
        </p:nvSpPr>
        <p:spPr>
          <a:xfrm>
            <a:off x="7772372" y="5100568"/>
            <a:ext cx="351283" cy="364978"/>
          </a:xfrm>
          <a:custGeom>
            <a:avLst/>
            <a:gdLst/>
            <a:ahLst/>
            <a:cxnLst/>
            <a:rect l="l" t="t" r="r" b="b"/>
            <a:pathLst>
              <a:path w="427167" h="427167">
                <a:moveTo>
                  <a:pt x="0" y="0"/>
                </a:moveTo>
                <a:lnTo>
                  <a:pt x="427167" y="0"/>
                </a:lnTo>
                <a:lnTo>
                  <a:pt x="427167" y="427167"/>
                </a:lnTo>
                <a:lnTo>
                  <a:pt x="0" y="42716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BF15A9A0-A900-937D-D2D2-0D5B4D8A75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56428" y="308911"/>
            <a:ext cx="1476482" cy="408513"/>
          </a:xfrm>
          <a:prstGeom prst="rect">
            <a:avLst/>
          </a:prstGeom>
        </p:spPr>
      </p:pic>
      <p:sp>
        <p:nvSpPr>
          <p:cNvPr id="133" name="TextBox 15">
            <a:extLst>
              <a:ext uri="{FF2B5EF4-FFF2-40B4-BE49-F238E27FC236}">
                <a16:creationId xmlns:a16="http://schemas.microsoft.com/office/drawing/2014/main" id="{CACAF91D-DCAE-65CF-BA60-C05E76FD3708}"/>
              </a:ext>
            </a:extLst>
          </p:cNvPr>
          <p:cNvSpPr txBox="1"/>
          <p:nvPr/>
        </p:nvSpPr>
        <p:spPr>
          <a:xfrm>
            <a:off x="4937788" y="4925060"/>
            <a:ext cx="784832" cy="22686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73E2F-ED8E-D329-CB85-95F0BBC6FB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0389" y="1515094"/>
            <a:ext cx="2469094" cy="4773582"/>
          </a:xfrm>
          <a:prstGeom prst="rect">
            <a:avLst/>
          </a:prstGeom>
        </p:spPr>
      </p:pic>
      <p:sp>
        <p:nvSpPr>
          <p:cNvPr id="11" name="Freeform 56">
            <a:extLst>
              <a:ext uri="{FF2B5EF4-FFF2-40B4-BE49-F238E27FC236}">
                <a16:creationId xmlns:a16="http://schemas.microsoft.com/office/drawing/2014/main" id="{AED2BC34-22A3-0D3D-2C8D-C22CFDE7B409}"/>
              </a:ext>
            </a:extLst>
          </p:cNvPr>
          <p:cNvSpPr/>
          <p:nvPr/>
        </p:nvSpPr>
        <p:spPr>
          <a:xfrm>
            <a:off x="5736424" y="6687820"/>
            <a:ext cx="159046" cy="139166"/>
          </a:xfrm>
          <a:custGeom>
            <a:avLst/>
            <a:gdLst/>
            <a:ahLst/>
            <a:cxnLst/>
            <a:rect l="l" t="t" r="r" b="b"/>
            <a:pathLst>
              <a:path w="159046" h="139166">
                <a:moveTo>
                  <a:pt x="0" y="0"/>
                </a:moveTo>
                <a:lnTo>
                  <a:pt x="159047" y="0"/>
                </a:lnTo>
                <a:lnTo>
                  <a:pt x="159047" y="139166"/>
                </a:lnTo>
                <a:lnTo>
                  <a:pt x="0" y="139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72">
            <a:extLst>
              <a:ext uri="{FF2B5EF4-FFF2-40B4-BE49-F238E27FC236}">
                <a16:creationId xmlns:a16="http://schemas.microsoft.com/office/drawing/2014/main" id="{B6D80551-EAC6-9B0A-BD10-4B77D726C01D}"/>
              </a:ext>
            </a:extLst>
          </p:cNvPr>
          <p:cNvSpPr txBox="1"/>
          <p:nvPr/>
        </p:nvSpPr>
        <p:spPr>
          <a:xfrm>
            <a:off x="4146152" y="4462780"/>
            <a:ext cx="811693" cy="1535817"/>
          </a:xfrm>
          <a:prstGeom prst="rect">
            <a:avLst/>
          </a:prstGeom>
        </p:spPr>
        <p:txBody>
          <a:bodyPr lIns="50318" tIns="50318" rIns="50318" bIns="50318" rtlCol="0" anchor="t"/>
          <a:lstStyle/>
          <a:p>
            <a:pPr algn="ctr">
              <a:lnSpc>
                <a:spcPts val="1220"/>
              </a:lnSpc>
            </a:pPr>
            <a:endParaRPr sz="800" dirty="0">
              <a:latin typeface="DM Sans" pitchFamily="2" charset="0"/>
            </a:endParaRPr>
          </a:p>
          <a:p>
            <a:pPr algn="ctr">
              <a:lnSpc>
                <a:spcPts val="1234"/>
              </a:lnSpc>
              <a:defRPr/>
            </a:pPr>
            <a:r>
              <a:rPr lang="en-US" sz="800" b="1" i="1" dirty="0">
                <a:latin typeface="DM Sans" pitchFamily="2" charset="0"/>
              </a:rPr>
              <a:t>World Humanitarian Day: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800" dirty="0">
                <a:latin typeface="DM Sans" pitchFamily="2" charset="0"/>
              </a:rPr>
              <a:t>Awareness, Activities &amp; Volunteering Opportunities</a:t>
            </a:r>
          </a:p>
          <a:p>
            <a:pPr algn="ctr">
              <a:lnSpc>
                <a:spcPts val="1234"/>
              </a:lnSpc>
              <a:defRPr/>
            </a:pPr>
            <a:r>
              <a:rPr lang="en-US" sz="800" dirty="0">
                <a:latin typeface="DM Sans" pitchFamily="2" charset="0"/>
              </a:rPr>
              <a:t>1 - 4</a:t>
            </a:r>
          </a:p>
          <a:p>
            <a:pPr algn="l">
              <a:lnSpc>
                <a:spcPts val="1045"/>
              </a:lnSpc>
            </a:pPr>
            <a:endParaRPr lang="en-US" sz="800" dirty="0">
              <a:solidFill>
                <a:srgbClr val="000000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39B7F3A8-8C5C-9A65-17BE-5C6365B4A147}"/>
              </a:ext>
            </a:extLst>
          </p:cNvPr>
          <p:cNvSpPr/>
          <p:nvPr/>
        </p:nvSpPr>
        <p:spPr>
          <a:xfrm>
            <a:off x="4138838" y="6279104"/>
            <a:ext cx="255018" cy="255018"/>
          </a:xfrm>
          <a:custGeom>
            <a:avLst/>
            <a:gdLst/>
            <a:ahLst/>
            <a:cxnLst/>
            <a:rect l="l" t="t" r="r" b="b"/>
            <a:pathLst>
              <a:path w="255018" h="255018">
                <a:moveTo>
                  <a:pt x="0" y="0"/>
                </a:moveTo>
                <a:lnTo>
                  <a:pt x="255018" y="0"/>
                </a:lnTo>
                <a:lnTo>
                  <a:pt x="255018" y="255018"/>
                </a:lnTo>
                <a:lnTo>
                  <a:pt x="0" y="255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9" name="Graphic 18" descr="Group with solid fill">
            <a:extLst>
              <a:ext uri="{FF2B5EF4-FFF2-40B4-BE49-F238E27FC236}">
                <a16:creationId xmlns:a16="http://schemas.microsoft.com/office/drawing/2014/main" id="{2080BFD1-4B39-3341-2F8A-BF1A5E89623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230884" y="5774667"/>
            <a:ext cx="602281" cy="602281"/>
          </a:xfrm>
          <a:prstGeom prst="rect">
            <a:avLst/>
          </a:prstGeom>
        </p:spPr>
      </p:pic>
      <p:sp>
        <p:nvSpPr>
          <p:cNvPr id="20" name="Freeform 131">
            <a:extLst>
              <a:ext uri="{FF2B5EF4-FFF2-40B4-BE49-F238E27FC236}">
                <a16:creationId xmlns:a16="http://schemas.microsoft.com/office/drawing/2014/main" id="{222242EF-45D6-6B4A-86E3-14564F221306}"/>
              </a:ext>
            </a:extLst>
          </p:cNvPr>
          <p:cNvSpPr/>
          <p:nvPr/>
        </p:nvSpPr>
        <p:spPr>
          <a:xfrm>
            <a:off x="3234903" y="5068495"/>
            <a:ext cx="355634" cy="373280"/>
          </a:xfrm>
          <a:custGeom>
            <a:avLst/>
            <a:gdLst/>
            <a:ahLst/>
            <a:cxnLst/>
            <a:rect l="l" t="t" r="r" b="b"/>
            <a:pathLst>
              <a:path w="355634" h="373280">
                <a:moveTo>
                  <a:pt x="0" y="0"/>
                </a:moveTo>
                <a:lnTo>
                  <a:pt x="355634" y="0"/>
                </a:lnTo>
                <a:lnTo>
                  <a:pt x="355634" y="373280"/>
                </a:lnTo>
                <a:lnTo>
                  <a:pt x="0" y="37328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96">
            <a:extLst>
              <a:ext uri="{FF2B5EF4-FFF2-40B4-BE49-F238E27FC236}">
                <a16:creationId xmlns:a16="http://schemas.microsoft.com/office/drawing/2014/main" id="{85766490-E6FB-3530-9CB9-4B3C54BFBEE2}"/>
              </a:ext>
            </a:extLst>
          </p:cNvPr>
          <p:cNvSpPr/>
          <p:nvPr/>
        </p:nvSpPr>
        <p:spPr>
          <a:xfrm>
            <a:off x="3271784" y="3429118"/>
            <a:ext cx="259865" cy="257097"/>
          </a:xfrm>
          <a:custGeom>
            <a:avLst/>
            <a:gdLst/>
            <a:ahLst/>
            <a:cxnLst/>
            <a:rect l="l" t="t" r="r" b="b"/>
            <a:pathLst>
              <a:path w="337948" h="334023">
                <a:moveTo>
                  <a:pt x="0" y="0"/>
                </a:moveTo>
                <a:lnTo>
                  <a:pt x="337948" y="0"/>
                </a:lnTo>
                <a:lnTo>
                  <a:pt x="337948" y="334023"/>
                </a:lnTo>
                <a:lnTo>
                  <a:pt x="0" y="334023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180862" t="-127060" r="-627574" b="-261217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4" name="Graphic 23" descr="Business Growth outline">
            <a:extLst>
              <a:ext uri="{FF2B5EF4-FFF2-40B4-BE49-F238E27FC236}">
                <a16:creationId xmlns:a16="http://schemas.microsoft.com/office/drawing/2014/main" id="{505C0021-A22A-7896-08D6-9B696F953BD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158312" y="2207375"/>
            <a:ext cx="532583" cy="532583"/>
          </a:xfrm>
          <a:prstGeom prst="rect">
            <a:avLst/>
          </a:prstGeom>
        </p:spPr>
      </p:pic>
      <p:pic>
        <p:nvPicPr>
          <p:cNvPr id="25" name="Graphic 24" descr="Clipboard Partially Checked outline">
            <a:extLst>
              <a:ext uri="{FF2B5EF4-FFF2-40B4-BE49-F238E27FC236}">
                <a16:creationId xmlns:a16="http://schemas.microsoft.com/office/drawing/2014/main" id="{29FD1AD5-7094-D4A8-55A7-2863C7BDAAA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12022" y="2326091"/>
            <a:ext cx="324129" cy="324129"/>
          </a:xfrm>
          <a:prstGeom prst="rect">
            <a:avLst/>
          </a:prstGeom>
        </p:spPr>
      </p:pic>
      <p:sp>
        <p:nvSpPr>
          <p:cNvPr id="26" name="Freeform 130">
            <a:extLst>
              <a:ext uri="{FF2B5EF4-FFF2-40B4-BE49-F238E27FC236}">
                <a16:creationId xmlns:a16="http://schemas.microsoft.com/office/drawing/2014/main" id="{A2ADEC64-BB28-EDB0-8413-370EC4F25185}"/>
              </a:ext>
            </a:extLst>
          </p:cNvPr>
          <p:cNvSpPr/>
          <p:nvPr/>
        </p:nvSpPr>
        <p:spPr>
          <a:xfrm>
            <a:off x="6331571" y="3356120"/>
            <a:ext cx="304580" cy="324129"/>
          </a:xfrm>
          <a:custGeom>
            <a:avLst/>
            <a:gdLst/>
            <a:ahLst/>
            <a:cxnLst/>
            <a:rect l="l" t="t" r="r" b="b"/>
            <a:pathLst>
              <a:path w="362059" h="362059">
                <a:moveTo>
                  <a:pt x="0" y="0"/>
                </a:moveTo>
                <a:lnTo>
                  <a:pt x="362059" y="0"/>
                </a:lnTo>
                <a:lnTo>
                  <a:pt x="362059" y="362059"/>
                </a:lnTo>
                <a:lnTo>
                  <a:pt x="0" y="36205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82">
            <a:extLst>
              <a:ext uri="{FF2B5EF4-FFF2-40B4-BE49-F238E27FC236}">
                <a16:creationId xmlns:a16="http://schemas.microsoft.com/office/drawing/2014/main" id="{D2439702-4005-5EA1-2AE1-3CBE34E1BF90}"/>
              </a:ext>
            </a:extLst>
          </p:cNvPr>
          <p:cNvSpPr/>
          <p:nvPr/>
        </p:nvSpPr>
        <p:spPr>
          <a:xfrm>
            <a:off x="7319236" y="2980952"/>
            <a:ext cx="438947" cy="432592"/>
          </a:xfrm>
          <a:custGeom>
            <a:avLst/>
            <a:gdLst/>
            <a:ahLst/>
            <a:cxnLst/>
            <a:rect l="l" t="t" r="r" b="b"/>
            <a:pathLst>
              <a:path w="320409" h="323348">
                <a:moveTo>
                  <a:pt x="0" y="0"/>
                </a:moveTo>
                <a:lnTo>
                  <a:pt x="320409" y="0"/>
                </a:lnTo>
                <a:lnTo>
                  <a:pt x="320409" y="323348"/>
                </a:lnTo>
                <a:lnTo>
                  <a:pt x="0" y="32334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103">
            <a:extLst>
              <a:ext uri="{FF2B5EF4-FFF2-40B4-BE49-F238E27FC236}">
                <a16:creationId xmlns:a16="http://schemas.microsoft.com/office/drawing/2014/main" id="{CFC7BCB0-21D2-3A99-9829-5E20661A79B1}"/>
              </a:ext>
            </a:extLst>
          </p:cNvPr>
          <p:cNvSpPr/>
          <p:nvPr/>
        </p:nvSpPr>
        <p:spPr>
          <a:xfrm>
            <a:off x="9206749" y="3363623"/>
            <a:ext cx="344849" cy="349872"/>
          </a:xfrm>
          <a:custGeom>
            <a:avLst/>
            <a:gdLst/>
            <a:ahLst/>
            <a:cxnLst/>
            <a:rect l="l" t="t" r="r" b="b"/>
            <a:pathLst>
              <a:path w="330052" h="363573">
                <a:moveTo>
                  <a:pt x="0" y="0"/>
                </a:moveTo>
                <a:lnTo>
                  <a:pt x="330052" y="0"/>
                </a:lnTo>
                <a:lnTo>
                  <a:pt x="330052" y="363573"/>
                </a:lnTo>
                <a:lnTo>
                  <a:pt x="0" y="363573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-35087" t="-20495" r="-36703" b="-3545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9" name="Freeform 95">
            <a:extLst>
              <a:ext uri="{FF2B5EF4-FFF2-40B4-BE49-F238E27FC236}">
                <a16:creationId xmlns:a16="http://schemas.microsoft.com/office/drawing/2014/main" id="{1C823294-91BF-9BE0-706F-91F40474ABBB}"/>
              </a:ext>
            </a:extLst>
          </p:cNvPr>
          <p:cNvSpPr/>
          <p:nvPr/>
        </p:nvSpPr>
        <p:spPr>
          <a:xfrm>
            <a:off x="8207467" y="3363623"/>
            <a:ext cx="286968" cy="353192"/>
          </a:xfrm>
          <a:custGeom>
            <a:avLst/>
            <a:gdLst/>
            <a:ahLst/>
            <a:cxnLst/>
            <a:rect l="l" t="t" r="r" b="b"/>
            <a:pathLst>
              <a:path w="286968" h="353192">
                <a:moveTo>
                  <a:pt x="0" y="0"/>
                </a:moveTo>
                <a:lnTo>
                  <a:pt x="286968" y="0"/>
                </a:lnTo>
                <a:lnTo>
                  <a:pt x="286968" y="353192"/>
                </a:lnTo>
                <a:lnTo>
                  <a:pt x="0" y="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-326431" t="-204093" r="-694988" b="-1799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96">
            <a:extLst>
              <a:ext uri="{FF2B5EF4-FFF2-40B4-BE49-F238E27FC236}">
                <a16:creationId xmlns:a16="http://schemas.microsoft.com/office/drawing/2014/main" id="{633E5969-955E-2389-34A5-C188491A4C7A}"/>
              </a:ext>
            </a:extLst>
          </p:cNvPr>
          <p:cNvSpPr/>
          <p:nvPr/>
        </p:nvSpPr>
        <p:spPr>
          <a:xfrm>
            <a:off x="8010235" y="3568890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6D398AED-CC7F-4345-9B24-97BE28BA946D}"/>
              </a:ext>
            </a:extLst>
          </p:cNvPr>
          <p:cNvSpPr/>
          <p:nvPr/>
        </p:nvSpPr>
        <p:spPr>
          <a:xfrm>
            <a:off x="8020743" y="3423049"/>
            <a:ext cx="127610" cy="127610"/>
          </a:xfrm>
          <a:custGeom>
            <a:avLst/>
            <a:gdLst/>
            <a:ahLst/>
            <a:cxnLst/>
            <a:rect l="l" t="t" r="r" b="b"/>
            <a:pathLst>
              <a:path w="127610" h="127610">
                <a:moveTo>
                  <a:pt x="0" y="0"/>
                </a:moveTo>
                <a:lnTo>
                  <a:pt x="127610" y="0"/>
                </a:lnTo>
                <a:lnTo>
                  <a:pt x="127610" y="127610"/>
                </a:lnTo>
                <a:lnTo>
                  <a:pt x="0" y="12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82">
            <a:extLst>
              <a:ext uri="{FF2B5EF4-FFF2-40B4-BE49-F238E27FC236}">
                <a16:creationId xmlns:a16="http://schemas.microsoft.com/office/drawing/2014/main" id="{89FEC310-F040-8294-6325-C71749D6B25F}"/>
              </a:ext>
            </a:extLst>
          </p:cNvPr>
          <p:cNvSpPr/>
          <p:nvPr/>
        </p:nvSpPr>
        <p:spPr>
          <a:xfrm>
            <a:off x="8176987" y="2270760"/>
            <a:ext cx="404069" cy="411480"/>
          </a:xfrm>
          <a:custGeom>
            <a:avLst/>
            <a:gdLst/>
            <a:ahLst/>
            <a:cxnLst/>
            <a:rect l="l" t="t" r="r" b="b"/>
            <a:pathLst>
              <a:path w="443317" h="443317">
                <a:moveTo>
                  <a:pt x="0" y="0"/>
                </a:moveTo>
                <a:lnTo>
                  <a:pt x="443317" y="0"/>
                </a:lnTo>
                <a:lnTo>
                  <a:pt x="443317" y="443317"/>
                </a:lnTo>
                <a:lnTo>
                  <a:pt x="0" y="443317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4" name="Freeform 63">
            <a:extLst>
              <a:ext uri="{FF2B5EF4-FFF2-40B4-BE49-F238E27FC236}">
                <a16:creationId xmlns:a16="http://schemas.microsoft.com/office/drawing/2014/main" id="{1EC63327-2397-AD05-4783-D07F0EC7AA84}"/>
              </a:ext>
            </a:extLst>
          </p:cNvPr>
          <p:cNvSpPr/>
          <p:nvPr/>
        </p:nvSpPr>
        <p:spPr>
          <a:xfrm>
            <a:off x="8011243" y="2383678"/>
            <a:ext cx="127610" cy="127610"/>
          </a:xfrm>
          <a:custGeom>
            <a:avLst/>
            <a:gdLst/>
            <a:ahLst/>
            <a:cxnLst/>
            <a:rect l="l" t="t" r="r" b="b"/>
            <a:pathLst>
              <a:path w="127610" h="127610">
                <a:moveTo>
                  <a:pt x="0" y="0"/>
                </a:moveTo>
                <a:lnTo>
                  <a:pt x="127610" y="0"/>
                </a:lnTo>
                <a:lnTo>
                  <a:pt x="127610" y="127610"/>
                </a:lnTo>
                <a:lnTo>
                  <a:pt x="0" y="127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96">
            <a:extLst>
              <a:ext uri="{FF2B5EF4-FFF2-40B4-BE49-F238E27FC236}">
                <a16:creationId xmlns:a16="http://schemas.microsoft.com/office/drawing/2014/main" id="{99B2059D-26C0-ECE0-4B6C-AD9663C7B2F4}"/>
              </a:ext>
            </a:extLst>
          </p:cNvPr>
          <p:cNvSpPr/>
          <p:nvPr/>
        </p:nvSpPr>
        <p:spPr>
          <a:xfrm>
            <a:off x="8004139" y="2531541"/>
            <a:ext cx="151571" cy="132625"/>
          </a:xfrm>
          <a:custGeom>
            <a:avLst/>
            <a:gdLst/>
            <a:ahLst/>
            <a:cxnLst/>
            <a:rect l="l" t="t" r="r" b="b"/>
            <a:pathLst>
              <a:path w="151571" h="132625">
                <a:moveTo>
                  <a:pt x="0" y="0"/>
                </a:moveTo>
                <a:lnTo>
                  <a:pt x="151571" y="0"/>
                </a:lnTo>
                <a:lnTo>
                  <a:pt x="151571" y="132625"/>
                </a:lnTo>
                <a:lnTo>
                  <a:pt x="0" y="13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113">
            <a:extLst>
              <a:ext uri="{FF2B5EF4-FFF2-40B4-BE49-F238E27FC236}">
                <a16:creationId xmlns:a16="http://schemas.microsoft.com/office/drawing/2014/main" id="{BBBD2413-B857-54D3-C1B6-84F0B04FFFF6}"/>
              </a:ext>
            </a:extLst>
          </p:cNvPr>
          <p:cNvSpPr/>
          <p:nvPr/>
        </p:nvSpPr>
        <p:spPr>
          <a:xfrm>
            <a:off x="9187421" y="2360818"/>
            <a:ext cx="364177" cy="321422"/>
          </a:xfrm>
          <a:custGeom>
            <a:avLst/>
            <a:gdLst/>
            <a:ahLst/>
            <a:cxnLst/>
            <a:rect l="l" t="t" r="r" b="b"/>
            <a:pathLst>
              <a:path w="445666" h="397289">
                <a:moveTo>
                  <a:pt x="0" y="0"/>
                </a:moveTo>
                <a:lnTo>
                  <a:pt x="445665" y="0"/>
                </a:lnTo>
                <a:lnTo>
                  <a:pt x="445665" y="397288"/>
                </a:lnTo>
                <a:lnTo>
                  <a:pt x="0" y="397288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-606741" t="-354987" r="-366750" b="-18474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124">
            <a:extLst>
              <a:ext uri="{FF2B5EF4-FFF2-40B4-BE49-F238E27FC236}">
                <a16:creationId xmlns:a16="http://schemas.microsoft.com/office/drawing/2014/main" id="{64D062D1-7374-6863-CFFD-1E82FCC04E02}"/>
              </a:ext>
            </a:extLst>
          </p:cNvPr>
          <p:cNvSpPr/>
          <p:nvPr/>
        </p:nvSpPr>
        <p:spPr>
          <a:xfrm>
            <a:off x="9206749" y="6438606"/>
            <a:ext cx="364177" cy="383671"/>
          </a:xfrm>
          <a:custGeom>
            <a:avLst/>
            <a:gdLst/>
            <a:ahLst/>
            <a:cxnLst/>
            <a:rect l="l" t="t" r="r" b="b"/>
            <a:pathLst>
              <a:path w="425770" h="438200">
                <a:moveTo>
                  <a:pt x="0" y="0"/>
                </a:moveTo>
                <a:lnTo>
                  <a:pt x="425771" y="0"/>
                </a:lnTo>
                <a:lnTo>
                  <a:pt x="425771" y="438200"/>
                </a:lnTo>
                <a:lnTo>
                  <a:pt x="0" y="438200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7" name="Graphic 66" descr="Apple outline">
            <a:extLst>
              <a:ext uri="{FF2B5EF4-FFF2-40B4-BE49-F238E27FC236}">
                <a16:creationId xmlns:a16="http://schemas.microsoft.com/office/drawing/2014/main" id="{8715656E-A3BB-6B3C-F77A-FF68E02EA4E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237830" y="5198414"/>
            <a:ext cx="318848" cy="318848"/>
          </a:xfrm>
          <a:prstGeom prst="rect">
            <a:avLst/>
          </a:prstGeom>
        </p:spPr>
      </p:pic>
      <p:pic>
        <p:nvPicPr>
          <p:cNvPr id="69" name="Graphic 68" descr="Pasta outline">
            <a:extLst>
              <a:ext uri="{FF2B5EF4-FFF2-40B4-BE49-F238E27FC236}">
                <a16:creationId xmlns:a16="http://schemas.microsoft.com/office/drawing/2014/main" id="{2E1561F5-4644-5304-82C3-9B7737C79C6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685415" y="6399895"/>
            <a:ext cx="480544" cy="480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23546"/>
              </p:ext>
            </p:extLst>
          </p:nvPr>
        </p:nvGraphicFramePr>
        <p:xfrm>
          <a:off x="2679288" y="851256"/>
          <a:ext cx="7364511" cy="6004397"/>
        </p:xfrm>
        <a:graphic>
          <a:graphicData uri="http://schemas.openxmlformats.org/drawingml/2006/table">
            <a:tbl>
              <a:tblPr/>
              <a:tblGrid>
                <a:gridCol w="147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421355067"/>
                    </a:ext>
                  </a:extLst>
                </a:gridCol>
                <a:gridCol w="158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04">
                  <a:extLst>
                    <a:ext uri="{9D8B030D-6E8A-4147-A177-3AD203B41FA5}">
                      <a16:colId xmlns:a16="http://schemas.microsoft.com/office/drawing/2014/main" val="2475564005"/>
                    </a:ext>
                  </a:extLst>
                </a:gridCol>
                <a:gridCol w="1372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551">
                <a:tc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25th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95">
                <a:tc rowSpan="2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9:30 - 11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1100" dirty="0"/>
                        <a:t>Job Club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1100" dirty="0"/>
                        <a:t>9:30 - 12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 Clinic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– 10:30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Canal Walk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9:30 - 12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348">
                <a:tc vMerge="1"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49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2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35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97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 dirty="0"/>
                    </a:p>
                    <a:p>
                      <a:pPr algn="ctr">
                        <a:lnSpc>
                          <a:spcPts val="1367"/>
                        </a:lnSpc>
                      </a:pPr>
                      <a:r>
                        <a:rPr lang="en-US" sz="9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12-1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993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1000" dirty="0">
                          <a:latin typeface="DM Sans" pitchFamily="2" charset="0"/>
                        </a:rPr>
                        <a:t>Mindfulness Techniques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1000" dirty="0">
                          <a:latin typeface="DM Sans" pitchFamily="2" charset="0"/>
                        </a:rPr>
                        <a:t>1 - 2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0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00" b="1" i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Women’s Only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00" i="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Motivation Session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00" i="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– 2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1000" dirty="0">
                          <a:latin typeface="DM Sans" pitchFamily="2" charset="0"/>
                        </a:rPr>
                        <a:t>Goal Setting Session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US" sz="1000" dirty="0">
                          <a:latin typeface="DM Sans" pitchFamily="2" charset="0"/>
                        </a:rPr>
                        <a:t>1 – 2:30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769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Sports: Ping Pong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2" b="1" i="1" dirty="0">
                          <a:solidFill>
                            <a:srgbClr val="000000"/>
                          </a:solidFill>
                          <a:latin typeface="DM Sans Bold Italics"/>
                          <a:ea typeface="DM Sans Bold Italics"/>
                          <a:cs typeface="DM Sans Bold Italics"/>
                          <a:sym typeface="DM Sans Bold Italics"/>
                        </a:rPr>
                        <a:t>Women’s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2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2 - 4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6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ETE Awards &amp; Quiz</a:t>
                      </a:r>
                    </a:p>
                    <a:p>
                      <a:pPr algn="ctr">
                        <a:lnSpc>
                          <a:spcPts val="1206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2:30 - 4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1572" y="1511048"/>
            <a:ext cx="2411061" cy="4673987"/>
          </a:xfrm>
          <a:custGeom>
            <a:avLst/>
            <a:gdLst/>
            <a:ahLst/>
            <a:cxnLst/>
            <a:rect l="l" t="t" r="r" b="b"/>
            <a:pathLst>
              <a:path w="2411061" h="4673987">
                <a:moveTo>
                  <a:pt x="0" y="0"/>
                </a:moveTo>
                <a:lnTo>
                  <a:pt x="2411061" y="0"/>
                </a:lnTo>
                <a:lnTo>
                  <a:pt x="2411061" y="4673987"/>
                </a:lnTo>
                <a:lnTo>
                  <a:pt x="0" y="467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9425" y="988874"/>
            <a:ext cx="415555" cy="415555"/>
          </a:xfrm>
          <a:custGeom>
            <a:avLst/>
            <a:gdLst/>
            <a:ahLst/>
            <a:cxnLst/>
            <a:rect l="l" t="t" r="r" b="b"/>
            <a:pathLst>
              <a:path w="415555" h="415555">
                <a:moveTo>
                  <a:pt x="0" y="0"/>
                </a:moveTo>
                <a:lnTo>
                  <a:pt x="415556" y="0"/>
                </a:lnTo>
                <a:lnTo>
                  <a:pt x="415556" y="415556"/>
                </a:lnTo>
                <a:lnTo>
                  <a:pt x="0" y="4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95716" y="593502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242972" h="242972">
                <a:moveTo>
                  <a:pt x="0" y="0"/>
                </a:moveTo>
                <a:lnTo>
                  <a:pt x="242972" y="0"/>
                </a:lnTo>
                <a:lnTo>
                  <a:pt x="242972" y="242972"/>
                </a:lnTo>
                <a:lnTo>
                  <a:pt x="0" y="242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06787" y="1814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220832" h="193228">
                <a:moveTo>
                  <a:pt x="0" y="0"/>
                </a:moveTo>
                <a:lnTo>
                  <a:pt x="220832" y="0"/>
                </a:lnTo>
                <a:lnTo>
                  <a:pt x="220832" y="193228"/>
                </a:lnTo>
                <a:lnTo>
                  <a:pt x="0" y="193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727303" y="6391036"/>
            <a:ext cx="1306264" cy="510175"/>
            <a:chOff x="0" y="0"/>
            <a:chExt cx="1741685" cy="6802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678" cy="680212"/>
            </a:xfrm>
            <a:custGeom>
              <a:avLst/>
              <a:gdLst/>
              <a:ahLst/>
              <a:cxnLst/>
              <a:rect l="l" t="t" r="r" b="b"/>
              <a:pathLst>
                <a:path w="1741678" h="680212">
                  <a:moveTo>
                    <a:pt x="0" y="0"/>
                  </a:moveTo>
                  <a:lnTo>
                    <a:pt x="1741678" y="0"/>
                  </a:lnTo>
                  <a:lnTo>
                    <a:pt x="1741678" y="680212"/>
                  </a:lnTo>
                  <a:lnTo>
                    <a:pt x="0" y="68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30" b="-11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 descr="A black and blue logo  Description automatically generated"/>
          <p:cNvSpPr/>
          <p:nvPr/>
        </p:nvSpPr>
        <p:spPr>
          <a:xfrm>
            <a:off x="9254667" y="267065"/>
            <a:ext cx="1222421" cy="521138"/>
          </a:xfrm>
          <a:custGeom>
            <a:avLst/>
            <a:gdLst/>
            <a:ahLst/>
            <a:cxnLst/>
            <a:rect l="l" t="t" r="r" b="b"/>
            <a:pathLst>
              <a:path w="1222421" h="521138">
                <a:moveTo>
                  <a:pt x="0" y="0"/>
                </a:moveTo>
                <a:lnTo>
                  <a:pt x="1222421" y="0"/>
                </a:lnTo>
                <a:lnTo>
                  <a:pt x="1222421" y="521138"/>
                </a:lnTo>
                <a:lnTo>
                  <a:pt x="0" y="521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8710066" y="6700622"/>
            <a:ext cx="138793" cy="121444"/>
          </a:xfrm>
          <a:custGeom>
            <a:avLst/>
            <a:gdLst/>
            <a:ahLst/>
            <a:cxnLst/>
            <a:rect l="l" t="t" r="r" b="b"/>
            <a:pathLst>
              <a:path w="138793" h="121444">
                <a:moveTo>
                  <a:pt x="0" y="0"/>
                </a:moveTo>
                <a:lnTo>
                  <a:pt x="138793" y="0"/>
                </a:lnTo>
                <a:lnTo>
                  <a:pt x="138793" y="121444"/>
                </a:lnTo>
                <a:lnTo>
                  <a:pt x="0" y="1214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5726179" y="6535621"/>
            <a:ext cx="135521" cy="138550"/>
          </a:xfrm>
          <a:custGeom>
            <a:avLst/>
            <a:gdLst/>
            <a:ahLst/>
            <a:cxnLst/>
            <a:rect l="l" t="t" r="r" b="b"/>
            <a:pathLst>
              <a:path w="126042" h="126042">
                <a:moveTo>
                  <a:pt x="0" y="0"/>
                </a:moveTo>
                <a:lnTo>
                  <a:pt x="126042" y="0"/>
                </a:lnTo>
                <a:lnTo>
                  <a:pt x="126042" y="126042"/>
                </a:lnTo>
                <a:lnTo>
                  <a:pt x="0" y="12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714701" y="3528060"/>
            <a:ext cx="173898" cy="152161"/>
          </a:xfrm>
          <a:custGeom>
            <a:avLst/>
            <a:gdLst/>
            <a:ahLst/>
            <a:cxnLst/>
            <a:rect l="l" t="t" r="r" b="b"/>
            <a:pathLst>
              <a:path w="173898" h="152161">
                <a:moveTo>
                  <a:pt x="0" y="0"/>
                </a:moveTo>
                <a:lnTo>
                  <a:pt x="173898" y="0"/>
                </a:lnTo>
                <a:lnTo>
                  <a:pt x="173898" y="152160"/>
                </a:lnTo>
                <a:lnTo>
                  <a:pt x="0" y="152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5725783" y="3530512"/>
            <a:ext cx="158698" cy="138861"/>
          </a:xfrm>
          <a:custGeom>
            <a:avLst/>
            <a:gdLst/>
            <a:ahLst/>
            <a:cxnLst/>
            <a:rect l="l" t="t" r="r" b="b"/>
            <a:pathLst>
              <a:path w="158698" h="138861">
                <a:moveTo>
                  <a:pt x="0" y="0"/>
                </a:moveTo>
                <a:lnTo>
                  <a:pt x="158697" y="0"/>
                </a:lnTo>
                <a:lnTo>
                  <a:pt x="158697" y="138860"/>
                </a:lnTo>
                <a:lnTo>
                  <a:pt x="0" y="1388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298428" y="2520071"/>
            <a:ext cx="134565" cy="117744"/>
          </a:xfrm>
          <a:custGeom>
            <a:avLst/>
            <a:gdLst/>
            <a:ahLst/>
            <a:cxnLst/>
            <a:rect l="l" t="t" r="r" b="b"/>
            <a:pathLst>
              <a:path w="134565" h="117744">
                <a:moveTo>
                  <a:pt x="0" y="0"/>
                </a:moveTo>
                <a:lnTo>
                  <a:pt x="134565" y="0"/>
                </a:lnTo>
                <a:lnTo>
                  <a:pt x="134565" y="117744"/>
                </a:lnTo>
                <a:lnTo>
                  <a:pt x="0" y="117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7295776" y="5335091"/>
            <a:ext cx="144551" cy="126482"/>
          </a:xfrm>
          <a:custGeom>
            <a:avLst/>
            <a:gdLst/>
            <a:ahLst/>
            <a:cxnLst/>
            <a:rect l="l" t="t" r="r" b="b"/>
            <a:pathLst>
              <a:path w="144551" h="126482">
                <a:moveTo>
                  <a:pt x="0" y="0"/>
                </a:moveTo>
                <a:lnTo>
                  <a:pt x="144551" y="0"/>
                </a:lnTo>
                <a:lnTo>
                  <a:pt x="144551" y="126482"/>
                </a:lnTo>
                <a:lnTo>
                  <a:pt x="0" y="1264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936294" y="2085348"/>
            <a:ext cx="759555" cy="8386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</a:t>
            </a:r>
          </a:p>
          <a:p>
            <a:pPr algn="ctr">
              <a:lnSpc>
                <a:spcPts val="1231"/>
              </a:lnSpc>
            </a:pPr>
            <a:r>
              <a:rPr lang="en-US" sz="879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10 - 12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954627" y="3563451"/>
            <a:ext cx="151753" cy="132784"/>
          </a:xfrm>
          <a:custGeom>
            <a:avLst/>
            <a:gdLst/>
            <a:ahLst/>
            <a:cxnLst/>
            <a:rect l="l" t="t" r="r" b="b"/>
            <a:pathLst>
              <a:path w="151753" h="132784">
                <a:moveTo>
                  <a:pt x="0" y="0"/>
                </a:moveTo>
                <a:lnTo>
                  <a:pt x="151753" y="0"/>
                </a:lnTo>
                <a:lnTo>
                  <a:pt x="151753" y="132784"/>
                </a:lnTo>
                <a:lnTo>
                  <a:pt x="0" y="132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954396" y="3250630"/>
            <a:ext cx="158775" cy="158775"/>
          </a:xfrm>
          <a:custGeom>
            <a:avLst/>
            <a:gdLst/>
            <a:ahLst/>
            <a:cxnLst/>
            <a:rect l="l" t="t" r="r" b="b"/>
            <a:pathLst>
              <a:path w="158775" h="158775">
                <a:moveTo>
                  <a:pt x="0" y="0"/>
                </a:moveTo>
                <a:lnTo>
                  <a:pt x="158775" y="0"/>
                </a:lnTo>
                <a:lnTo>
                  <a:pt x="158775" y="158775"/>
                </a:lnTo>
                <a:lnTo>
                  <a:pt x="0" y="158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4911783" y="3381485"/>
            <a:ext cx="239443" cy="239443"/>
          </a:xfrm>
          <a:custGeom>
            <a:avLst/>
            <a:gdLst/>
            <a:ahLst/>
            <a:cxnLst/>
            <a:rect l="l" t="t" r="r" b="b"/>
            <a:pathLst>
              <a:path w="239443" h="239443">
                <a:moveTo>
                  <a:pt x="0" y="0"/>
                </a:moveTo>
                <a:lnTo>
                  <a:pt x="239442" y="0"/>
                </a:lnTo>
                <a:lnTo>
                  <a:pt x="239442" y="239442"/>
                </a:lnTo>
                <a:lnTo>
                  <a:pt x="0" y="23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4952658" y="4894626"/>
            <a:ext cx="703773" cy="139608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CBT Therapy</a:t>
            </a:r>
          </a:p>
          <a:p>
            <a:pPr algn="ctr">
              <a:lnSpc>
                <a:spcPts val="1081"/>
              </a:lnSpc>
            </a:pPr>
            <a:r>
              <a:rPr lang="en-US" sz="750" b="1" i="1" dirty="0">
                <a:solidFill>
                  <a:srgbClr val="00000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Appt only</a:t>
            </a:r>
          </a:p>
          <a:p>
            <a:pPr algn="ctr">
              <a:lnSpc>
                <a:spcPts val="1081"/>
              </a:lnSpc>
            </a:pPr>
            <a:r>
              <a:rPr lang="en-US" sz="7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1 - 4</a:t>
            </a:r>
          </a:p>
          <a:p>
            <a:pPr algn="ctr">
              <a:lnSpc>
                <a:spcPts val="1081"/>
              </a:lnSpc>
            </a:pPr>
            <a:endParaRPr lang="en-US" sz="75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680030" y="5371836"/>
            <a:ext cx="1527302" cy="1504905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Drama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Music 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2726486" y="6686148"/>
            <a:ext cx="156433" cy="136879"/>
          </a:xfrm>
          <a:custGeom>
            <a:avLst/>
            <a:gdLst/>
            <a:ahLst/>
            <a:cxnLst/>
            <a:rect l="l" t="t" r="r" b="b"/>
            <a:pathLst>
              <a:path w="156433" h="136879">
                <a:moveTo>
                  <a:pt x="0" y="0"/>
                </a:moveTo>
                <a:lnTo>
                  <a:pt x="156433" y="0"/>
                </a:lnTo>
                <a:lnTo>
                  <a:pt x="156433" y="136879"/>
                </a:lnTo>
                <a:lnTo>
                  <a:pt x="0" y="136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3033698" y="6309438"/>
            <a:ext cx="394693" cy="444839"/>
          </a:xfrm>
          <a:custGeom>
            <a:avLst/>
            <a:gdLst/>
            <a:ahLst/>
            <a:cxnLst/>
            <a:rect l="l" t="t" r="r" b="b"/>
            <a:pathLst>
              <a:path w="394693" h="444839">
                <a:moveTo>
                  <a:pt x="0" y="0"/>
                </a:moveTo>
                <a:lnTo>
                  <a:pt x="394694" y="0"/>
                </a:lnTo>
                <a:lnTo>
                  <a:pt x="394694" y="444839"/>
                </a:lnTo>
                <a:lnTo>
                  <a:pt x="0" y="44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3563437" y="6365954"/>
            <a:ext cx="263310" cy="372289"/>
          </a:xfrm>
          <a:custGeom>
            <a:avLst/>
            <a:gdLst/>
            <a:ahLst/>
            <a:cxnLst/>
            <a:rect l="l" t="t" r="r" b="b"/>
            <a:pathLst>
              <a:path w="263310" h="372289">
                <a:moveTo>
                  <a:pt x="0" y="0"/>
                </a:moveTo>
                <a:lnTo>
                  <a:pt x="263310" y="0"/>
                </a:lnTo>
                <a:lnTo>
                  <a:pt x="263310" y="372289"/>
                </a:lnTo>
                <a:lnTo>
                  <a:pt x="0" y="372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8717961" y="3541962"/>
            <a:ext cx="138794" cy="137530"/>
          </a:xfrm>
          <a:custGeom>
            <a:avLst/>
            <a:gdLst/>
            <a:ahLst/>
            <a:cxnLst/>
            <a:rect l="l" t="t" r="r" b="b"/>
            <a:pathLst>
              <a:path w="133861" h="117128">
                <a:moveTo>
                  <a:pt x="0" y="0"/>
                </a:moveTo>
                <a:lnTo>
                  <a:pt x="133861" y="0"/>
                </a:lnTo>
                <a:lnTo>
                  <a:pt x="133861" y="117128"/>
                </a:lnTo>
                <a:lnTo>
                  <a:pt x="0" y="117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2708653" y="5318132"/>
            <a:ext cx="157489" cy="137803"/>
          </a:xfrm>
          <a:custGeom>
            <a:avLst/>
            <a:gdLst/>
            <a:ahLst/>
            <a:cxnLst/>
            <a:rect l="l" t="t" r="r" b="b"/>
            <a:pathLst>
              <a:path w="157489" h="137803">
                <a:moveTo>
                  <a:pt x="0" y="0"/>
                </a:moveTo>
                <a:lnTo>
                  <a:pt x="157490" y="0"/>
                </a:lnTo>
                <a:lnTo>
                  <a:pt x="157490" y="137803"/>
                </a:lnTo>
                <a:lnTo>
                  <a:pt x="0" y="137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2718603" y="6515301"/>
            <a:ext cx="167014" cy="167014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0" y="0"/>
                </a:moveTo>
                <a:lnTo>
                  <a:pt x="167015" y="0"/>
                </a:lnTo>
                <a:lnTo>
                  <a:pt x="167015" y="167014"/>
                </a:lnTo>
                <a:lnTo>
                  <a:pt x="0" y="167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8705630" y="5343189"/>
            <a:ext cx="126042" cy="110287"/>
          </a:xfrm>
          <a:custGeom>
            <a:avLst/>
            <a:gdLst/>
            <a:ahLst/>
            <a:cxnLst/>
            <a:rect l="l" t="t" r="r" b="b"/>
            <a:pathLst>
              <a:path w="126042" h="110287">
                <a:moveTo>
                  <a:pt x="0" y="0"/>
                </a:moveTo>
                <a:lnTo>
                  <a:pt x="126042" y="0"/>
                </a:lnTo>
                <a:lnTo>
                  <a:pt x="126042" y="110287"/>
                </a:lnTo>
                <a:lnTo>
                  <a:pt x="0" y="110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TextBox 66"/>
          <p:cNvSpPr txBox="1"/>
          <p:nvPr/>
        </p:nvSpPr>
        <p:spPr>
          <a:xfrm>
            <a:off x="5651631" y="4419568"/>
            <a:ext cx="1650869" cy="100841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b="1" dirty="0" err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TiPP</a:t>
            </a:r>
            <a:endParaRPr lang="en-US" sz="879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Art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1 - 3</a:t>
            </a:r>
          </a:p>
          <a:p>
            <a:pPr algn="l">
              <a:lnSpc>
                <a:spcPts val="1055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Freeform 67"/>
          <p:cNvSpPr/>
          <p:nvPr/>
        </p:nvSpPr>
        <p:spPr>
          <a:xfrm>
            <a:off x="6246040" y="5096174"/>
            <a:ext cx="437285" cy="380836"/>
          </a:xfrm>
          <a:custGeom>
            <a:avLst/>
            <a:gdLst/>
            <a:ahLst/>
            <a:cxnLst/>
            <a:rect l="l" t="t" r="r" b="b"/>
            <a:pathLst>
              <a:path w="437285" h="380836">
                <a:moveTo>
                  <a:pt x="0" y="0"/>
                </a:moveTo>
                <a:lnTo>
                  <a:pt x="437286" y="0"/>
                </a:lnTo>
                <a:lnTo>
                  <a:pt x="437286" y="380835"/>
                </a:lnTo>
                <a:lnTo>
                  <a:pt x="0" y="3808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5710397" y="5310290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5710397" y="5132770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/>
          <p:cNvSpPr/>
          <p:nvPr/>
        </p:nvSpPr>
        <p:spPr>
          <a:xfrm>
            <a:off x="5647044" y="4882402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4967842" y="5669717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/>
          <p:cNvSpPr/>
          <p:nvPr/>
        </p:nvSpPr>
        <p:spPr>
          <a:xfrm>
            <a:off x="4960843" y="2609022"/>
            <a:ext cx="677457" cy="368537"/>
          </a:xfrm>
          <a:custGeom>
            <a:avLst/>
            <a:gdLst/>
            <a:ahLst/>
            <a:cxnLst/>
            <a:rect l="l" t="t" r="r" b="b"/>
            <a:pathLst>
              <a:path w="677457" h="368537">
                <a:moveTo>
                  <a:pt x="0" y="0"/>
                </a:moveTo>
                <a:lnTo>
                  <a:pt x="677457" y="0"/>
                </a:lnTo>
                <a:lnTo>
                  <a:pt x="677457" y="368537"/>
                </a:lnTo>
                <a:lnTo>
                  <a:pt x="0" y="368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66822" t="-188753" r="-52942" b="-316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Freeform 76"/>
          <p:cNvSpPr/>
          <p:nvPr/>
        </p:nvSpPr>
        <p:spPr>
          <a:xfrm>
            <a:off x="4173220" y="2487143"/>
            <a:ext cx="164105" cy="143591"/>
          </a:xfrm>
          <a:custGeom>
            <a:avLst/>
            <a:gdLst/>
            <a:ahLst/>
            <a:cxnLst/>
            <a:rect l="l" t="t" r="r" b="b"/>
            <a:pathLst>
              <a:path w="164105" h="143591">
                <a:moveTo>
                  <a:pt x="0" y="0"/>
                </a:moveTo>
                <a:lnTo>
                  <a:pt x="164104" y="0"/>
                </a:lnTo>
                <a:lnTo>
                  <a:pt x="164104" y="143591"/>
                </a:lnTo>
                <a:lnTo>
                  <a:pt x="0" y="1435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TextBox 79"/>
          <p:cNvSpPr txBox="1"/>
          <p:nvPr/>
        </p:nvSpPr>
        <p:spPr>
          <a:xfrm>
            <a:off x="4140209" y="2654461"/>
            <a:ext cx="797366" cy="111089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Search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11 - 12</a:t>
            </a:r>
          </a:p>
        </p:txBody>
      </p:sp>
      <p:sp>
        <p:nvSpPr>
          <p:cNvPr id="84" name="Freeform 84"/>
          <p:cNvSpPr/>
          <p:nvPr/>
        </p:nvSpPr>
        <p:spPr>
          <a:xfrm>
            <a:off x="4194635" y="3541962"/>
            <a:ext cx="171019" cy="149642"/>
          </a:xfrm>
          <a:custGeom>
            <a:avLst/>
            <a:gdLst/>
            <a:ahLst/>
            <a:cxnLst/>
            <a:rect l="l" t="t" r="r" b="b"/>
            <a:pathLst>
              <a:path w="171019" h="149642">
                <a:moveTo>
                  <a:pt x="0" y="0"/>
                </a:moveTo>
                <a:lnTo>
                  <a:pt x="171019" y="0"/>
                </a:lnTo>
                <a:lnTo>
                  <a:pt x="171019" y="149641"/>
                </a:lnTo>
                <a:lnTo>
                  <a:pt x="0" y="149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TextBox 97"/>
          <p:cNvSpPr txBox="1"/>
          <p:nvPr/>
        </p:nvSpPr>
        <p:spPr>
          <a:xfrm>
            <a:off x="7257321" y="2628900"/>
            <a:ext cx="749741" cy="110285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Future Focus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948628" y="2544760"/>
            <a:ext cx="749741" cy="979020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sz="850" dirty="0"/>
          </a:p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Job Search &amp; Applications</a:t>
            </a:r>
          </a:p>
          <a:p>
            <a:pPr algn="ctr">
              <a:lnSpc>
                <a:spcPts val="1231"/>
              </a:lnSpc>
            </a:pPr>
            <a:r>
              <a:rPr lang="en-US" sz="85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10:30 - 12</a:t>
            </a:r>
          </a:p>
        </p:txBody>
      </p:sp>
      <p:sp>
        <p:nvSpPr>
          <p:cNvPr id="102" name="Freeform 102"/>
          <p:cNvSpPr/>
          <p:nvPr/>
        </p:nvSpPr>
        <p:spPr>
          <a:xfrm>
            <a:off x="7748601" y="2209856"/>
            <a:ext cx="434802" cy="374720"/>
          </a:xfrm>
          <a:custGeom>
            <a:avLst/>
            <a:gdLst/>
            <a:ahLst/>
            <a:cxnLst/>
            <a:rect l="l" t="t" r="r" b="b"/>
            <a:pathLst>
              <a:path w="434802" h="374720">
                <a:moveTo>
                  <a:pt x="0" y="0"/>
                </a:moveTo>
                <a:lnTo>
                  <a:pt x="434802" y="0"/>
                </a:lnTo>
                <a:lnTo>
                  <a:pt x="434802" y="374720"/>
                </a:lnTo>
                <a:lnTo>
                  <a:pt x="0" y="3747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7" name="Freeform 107"/>
          <p:cNvSpPr/>
          <p:nvPr/>
        </p:nvSpPr>
        <p:spPr>
          <a:xfrm>
            <a:off x="5725783" y="3351510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8" name="Freeform 108"/>
          <p:cNvSpPr/>
          <p:nvPr/>
        </p:nvSpPr>
        <p:spPr>
          <a:xfrm>
            <a:off x="7286716" y="3586684"/>
            <a:ext cx="134565" cy="117744"/>
          </a:xfrm>
          <a:custGeom>
            <a:avLst/>
            <a:gdLst/>
            <a:ahLst/>
            <a:cxnLst/>
            <a:rect l="l" t="t" r="r" b="b"/>
            <a:pathLst>
              <a:path w="134565" h="117744">
                <a:moveTo>
                  <a:pt x="0" y="0"/>
                </a:moveTo>
                <a:lnTo>
                  <a:pt x="134564" y="0"/>
                </a:lnTo>
                <a:lnTo>
                  <a:pt x="134564" y="117745"/>
                </a:lnTo>
                <a:lnTo>
                  <a:pt x="0" y="1177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9" name="Freeform 109"/>
          <p:cNvSpPr/>
          <p:nvPr/>
        </p:nvSpPr>
        <p:spPr>
          <a:xfrm>
            <a:off x="7982129" y="3592636"/>
            <a:ext cx="117340" cy="102672"/>
          </a:xfrm>
          <a:custGeom>
            <a:avLst/>
            <a:gdLst/>
            <a:ahLst/>
            <a:cxnLst/>
            <a:rect l="l" t="t" r="r" b="b"/>
            <a:pathLst>
              <a:path w="117340" h="102672">
                <a:moveTo>
                  <a:pt x="0" y="0"/>
                </a:moveTo>
                <a:lnTo>
                  <a:pt x="117340" y="0"/>
                </a:lnTo>
                <a:lnTo>
                  <a:pt x="117340" y="102673"/>
                </a:lnTo>
                <a:lnTo>
                  <a:pt x="0" y="102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0" name="Freeform 110"/>
          <p:cNvSpPr/>
          <p:nvPr/>
        </p:nvSpPr>
        <p:spPr>
          <a:xfrm>
            <a:off x="7286716" y="6680274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4"/>
                </a:lnTo>
                <a:lnTo>
                  <a:pt x="0" y="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4" name="TextBox 114"/>
          <p:cNvSpPr txBox="1"/>
          <p:nvPr/>
        </p:nvSpPr>
        <p:spPr>
          <a:xfrm>
            <a:off x="2641600" y="1402581"/>
            <a:ext cx="1526796" cy="201505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1081"/>
              </a:lnSpc>
            </a:pPr>
            <a:endParaRPr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617"/>
              </a:lnSpc>
            </a:pPr>
            <a:endParaRPr lang="en-GB" dirty="0"/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endParaRPr lang="en-GB" sz="800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1037"/>
              </a:lnSpc>
            </a:pPr>
            <a:r>
              <a:rPr lang="en-GB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Where to Start and an Introduction to Employability</a:t>
            </a:r>
          </a:p>
          <a:p>
            <a:pPr algn="ctr">
              <a:lnSpc>
                <a:spcPts val="1037"/>
              </a:lnSpc>
            </a:pPr>
            <a:r>
              <a:rPr lang="en-GB" sz="8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9:30 - 12</a:t>
            </a:r>
          </a:p>
        </p:txBody>
      </p:sp>
      <p:sp>
        <p:nvSpPr>
          <p:cNvPr id="122" name="Freeform 122"/>
          <p:cNvSpPr/>
          <p:nvPr/>
        </p:nvSpPr>
        <p:spPr>
          <a:xfrm>
            <a:off x="4221790" y="2171499"/>
            <a:ext cx="601607" cy="451435"/>
          </a:xfrm>
          <a:custGeom>
            <a:avLst/>
            <a:gdLst/>
            <a:ahLst/>
            <a:cxnLst/>
            <a:rect l="l" t="t" r="r" b="b"/>
            <a:pathLst>
              <a:path w="715875" h="536907">
                <a:moveTo>
                  <a:pt x="0" y="0"/>
                </a:moveTo>
                <a:lnTo>
                  <a:pt x="715876" y="0"/>
                </a:lnTo>
                <a:lnTo>
                  <a:pt x="715876" y="536907"/>
                </a:lnTo>
                <a:lnTo>
                  <a:pt x="0" y="53690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5" name="TextBox 125"/>
          <p:cNvSpPr txBox="1"/>
          <p:nvPr/>
        </p:nvSpPr>
        <p:spPr>
          <a:xfrm>
            <a:off x="4196208" y="4329430"/>
            <a:ext cx="685368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endParaRPr dirty="0"/>
          </a:p>
          <a:p>
            <a:pPr algn="ctr">
              <a:lnSpc>
                <a:spcPts val="1231"/>
              </a:lnSpc>
            </a:pPr>
            <a:endParaRPr lang="en-US" sz="87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Freeform 126"/>
          <p:cNvSpPr/>
          <p:nvPr/>
        </p:nvSpPr>
        <p:spPr>
          <a:xfrm>
            <a:off x="4179827" y="5306716"/>
            <a:ext cx="174111" cy="152347"/>
          </a:xfrm>
          <a:custGeom>
            <a:avLst/>
            <a:gdLst/>
            <a:ahLst/>
            <a:cxnLst/>
            <a:rect l="l" t="t" r="r" b="b"/>
            <a:pathLst>
              <a:path w="174111" h="152347">
                <a:moveTo>
                  <a:pt x="0" y="0"/>
                </a:moveTo>
                <a:lnTo>
                  <a:pt x="174111" y="0"/>
                </a:lnTo>
                <a:lnTo>
                  <a:pt x="174111" y="152348"/>
                </a:lnTo>
                <a:lnTo>
                  <a:pt x="0" y="152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TextBox 129"/>
          <p:cNvSpPr txBox="1"/>
          <p:nvPr/>
        </p:nvSpPr>
        <p:spPr>
          <a:xfrm>
            <a:off x="4183821" y="5554980"/>
            <a:ext cx="726035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Banana Bread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Baking Session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2 - 4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344097" y="7032180"/>
            <a:ext cx="2066012" cy="10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"/>
              </a:lnSpc>
            </a:pPr>
            <a:r>
              <a:rPr lang="en-US" sz="7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682766" y="234317"/>
            <a:ext cx="4564489" cy="5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- WEEK 5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658981" y="931724"/>
            <a:ext cx="1826812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58981" y="99380"/>
            <a:ext cx="1826812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658981" y="516893"/>
            <a:ext cx="1910578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39" name="Freeform 139"/>
          <p:cNvSpPr/>
          <p:nvPr/>
        </p:nvSpPr>
        <p:spPr>
          <a:xfrm>
            <a:off x="6232089" y="6343209"/>
            <a:ext cx="463045" cy="458748"/>
          </a:xfrm>
          <a:custGeom>
            <a:avLst/>
            <a:gdLst/>
            <a:ahLst/>
            <a:cxnLst/>
            <a:rect l="l" t="t" r="r" b="b"/>
            <a:pathLst>
              <a:path w="463045" h="458748">
                <a:moveTo>
                  <a:pt x="0" y="0"/>
                </a:moveTo>
                <a:lnTo>
                  <a:pt x="463045" y="0"/>
                </a:lnTo>
                <a:lnTo>
                  <a:pt x="463045" y="458747"/>
                </a:lnTo>
                <a:lnTo>
                  <a:pt x="0" y="45874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86CD458-2703-0D84-08A3-2ACE4D0042B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07394" y="287763"/>
            <a:ext cx="1476482" cy="408513"/>
          </a:xfrm>
          <a:prstGeom prst="rect">
            <a:avLst/>
          </a:prstGeom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B56928F9-0A4C-38ED-A114-BFCBC7A58AF3}"/>
              </a:ext>
            </a:extLst>
          </p:cNvPr>
          <p:cNvSpPr/>
          <p:nvPr/>
        </p:nvSpPr>
        <p:spPr>
          <a:xfrm>
            <a:off x="4949113" y="6688303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4" name="Freeform 69">
            <a:extLst>
              <a:ext uri="{FF2B5EF4-FFF2-40B4-BE49-F238E27FC236}">
                <a16:creationId xmlns:a16="http://schemas.microsoft.com/office/drawing/2014/main" id="{F61DCB97-3429-4574-665D-20084624A7E0}"/>
              </a:ext>
            </a:extLst>
          </p:cNvPr>
          <p:cNvSpPr/>
          <p:nvPr/>
        </p:nvSpPr>
        <p:spPr>
          <a:xfrm>
            <a:off x="4949113" y="6510783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5" name="Freeform 70">
            <a:extLst>
              <a:ext uri="{FF2B5EF4-FFF2-40B4-BE49-F238E27FC236}">
                <a16:creationId xmlns:a16="http://schemas.microsoft.com/office/drawing/2014/main" id="{73768493-D174-B617-E5B3-A34D0C49EFF3}"/>
              </a:ext>
            </a:extLst>
          </p:cNvPr>
          <p:cNvSpPr/>
          <p:nvPr/>
        </p:nvSpPr>
        <p:spPr>
          <a:xfrm>
            <a:off x="4885760" y="6260415"/>
            <a:ext cx="283140" cy="283140"/>
          </a:xfrm>
          <a:custGeom>
            <a:avLst/>
            <a:gdLst/>
            <a:ahLst/>
            <a:cxnLst/>
            <a:rect l="l" t="t" r="r" b="b"/>
            <a:pathLst>
              <a:path w="283140" h="283140">
                <a:moveTo>
                  <a:pt x="0" y="0"/>
                </a:moveTo>
                <a:lnTo>
                  <a:pt x="283140" y="0"/>
                </a:lnTo>
                <a:lnTo>
                  <a:pt x="283140" y="283140"/>
                </a:lnTo>
                <a:lnTo>
                  <a:pt x="0" y="283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6" name="Freeform 68">
            <a:extLst>
              <a:ext uri="{FF2B5EF4-FFF2-40B4-BE49-F238E27FC236}">
                <a16:creationId xmlns:a16="http://schemas.microsoft.com/office/drawing/2014/main" id="{C7664D99-A4B2-74CA-1500-DF7931536319}"/>
              </a:ext>
            </a:extLst>
          </p:cNvPr>
          <p:cNvSpPr/>
          <p:nvPr/>
        </p:nvSpPr>
        <p:spPr>
          <a:xfrm>
            <a:off x="4170874" y="6685607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27045414-CE3E-9D82-E296-465D5D8D0709}"/>
              </a:ext>
            </a:extLst>
          </p:cNvPr>
          <p:cNvSpPr/>
          <p:nvPr/>
        </p:nvSpPr>
        <p:spPr>
          <a:xfrm>
            <a:off x="5714130" y="6688521"/>
            <a:ext cx="166451" cy="145645"/>
          </a:xfrm>
          <a:custGeom>
            <a:avLst/>
            <a:gdLst/>
            <a:ahLst/>
            <a:cxnLst/>
            <a:rect l="l" t="t" r="r" b="b"/>
            <a:pathLst>
              <a:path w="166451" h="145645">
                <a:moveTo>
                  <a:pt x="0" y="0"/>
                </a:moveTo>
                <a:lnTo>
                  <a:pt x="166451" y="0"/>
                </a:lnTo>
                <a:lnTo>
                  <a:pt x="166451" y="145645"/>
                </a:lnTo>
                <a:lnTo>
                  <a:pt x="0" y="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6EB95F-F535-1419-FCD6-C652CD5F443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1572" y="1508464"/>
            <a:ext cx="2469094" cy="4773582"/>
          </a:xfrm>
          <a:prstGeom prst="rect">
            <a:avLst/>
          </a:prstGeom>
        </p:spPr>
      </p:pic>
      <p:sp>
        <p:nvSpPr>
          <p:cNvPr id="11" name="Freeform 119">
            <a:extLst>
              <a:ext uri="{FF2B5EF4-FFF2-40B4-BE49-F238E27FC236}">
                <a16:creationId xmlns:a16="http://schemas.microsoft.com/office/drawing/2014/main" id="{589B3822-4055-55E1-3F78-EA33BE203882}"/>
              </a:ext>
            </a:extLst>
          </p:cNvPr>
          <p:cNvSpPr/>
          <p:nvPr/>
        </p:nvSpPr>
        <p:spPr>
          <a:xfrm>
            <a:off x="3224685" y="2793746"/>
            <a:ext cx="447458" cy="422955"/>
          </a:xfrm>
          <a:custGeom>
            <a:avLst/>
            <a:gdLst/>
            <a:ahLst/>
            <a:cxnLst/>
            <a:rect l="l" t="t" r="r" b="b"/>
            <a:pathLst>
              <a:path w="373788" h="359793">
                <a:moveTo>
                  <a:pt x="0" y="0"/>
                </a:moveTo>
                <a:lnTo>
                  <a:pt x="373788" y="0"/>
                </a:lnTo>
                <a:lnTo>
                  <a:pt x="373788" y="359793"/>
                </a:lnTo>
                <a:lnTo>
                  <a:pt x="0" y="35979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0">
            <a:extLst>
              <a:ext uri="{FF2B5EF4-FFF2-40B4-BE49-F238E27FC236}">
                <a16:creationId xmlns:a16="http://schemas.microsoft.com/office/drawing/2014/main" id="{B15E16B2-D2FD-0F71-5A5D-B32D5E5A889B}"/>
              </a:ext>
            </a:extLst>
          </p:cNvPr>
          <p:cNvSpPr/>
          <p:nvPr/>
        </p:nvSpPr>
        <p:spPr>
          <a:xfrm>
            <a:off x="6136405" y="2879864"/>
            <a:ext cx="680360" cy="500993"/>
          </a:xfrm>
          <a:custGeom>
            <a:avLst/>
            <a:gdLst/>
            <a:ahLst/>
            <a:cxnLst/>
            <a:rect l="l" t="t" r="r" b="b"/>
            <a:pathLst>
              <a:path w="680360" h="500993">
                <a:moveTo>
                  <a:pt x="0" y="0"/>
                </a:moveTo>
                <a:lnTo>
                  <a:pt x="680360" y="0"/>
                </a:lnTo>
                <a:lnTo>
                  <a:pt x="680360" y="500993"/>
                </a:lnTo>
                <a:lnTo>
                  <a:pt x="0" y="50099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21">
            <a:extLst>
              <a:ext uri="{FF2B5EF4-FFF2-40B4-BE49-F238E27FC236}">
                <a16:creationId xmlns:a16="http://schemas.microsoft.com/office/drawing/2014/main" id="{5CB4E1C2-FC06-44EF-E651-602140914D6A}"/>
              </a:ext>
            </a:extLst>
          </p:cNvPr>
          <p:cNvSpPr/>
          <p:nvPr/>
        </p:nvSpPr>
        <p:spPr>
          <a:xfrm>
            <a:off x="8137157" y="3351510"/>
            <a:ext cx="376812" cy="313767"/>
          </a:xfrm>
          <a:custGeom>
            <a:avLst/>
            <a:gdLst/>
            <a:ahLst/>
            <a:cxnLst/>
            <a:rect l="l" t="t" r="r" b="b"/>
            <a:pathLst>
              <a:path w="446367" h="392495">
                <a:moveTo>
                  <a:pt x="0" y="0"/>
                </a:moveTo>
                <a:lnTo>
                  <a:pt x="446368" y="0"/>
                </a:lnTo>
                <a:lnTo>
                  <a:pt x="446368" y="392495"/>
                </a:lnTo>
                <a:lnTo>
                  <a:pt x="0" y="39249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-146331" t="-131391" r="-256374" b="-723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25">
            <a:extLst>
              <a:ext uri="{FF2B5EF4-FFF2-40B4-BE49-F238E27FC236}">
                <a16:creationId xmlns:a16="http://schemas.microsoft.com/office/drawing/2014/main" id="{468F9023-AC44-E42E-6A94-DABE3DAF920D}"/>
              </a:ext>
            </a:extLst>
          </p:cNvPr>
          <p:cNvSpPr/>
          <p:nvPr/>
        </p:nvSpPr>
        <p:spPr>
          <a:xfrm>
            <a:off x="4393138" y="3221735"/>
            <a:ext cx="330807" cy="342644"/>
          </a:xfrm>
          <a:custGeom>
            <a:avLst/>
            <a:gdLst/>
            <a:ahLst/>
            <a:cxnLst/>
            <a:rect l="l" t="t" r="r" b="b"/>
            <a:pathLst>
              <a:path w="330807" h="342644">
                <a:moveTo>
                  <a:pt x="0" y="0"/>
                </a:moveTo>
                <a:lnTo>
                  <a:pt x="330807" y="0"/>
                </a:lnTo>
                <a:lnTo>
                  <a:pt x="330807" y="342644"/>
                </a:lnTo>
                <a:lnTo>
                  <a:pt x="0" y="34264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1" name="Graphic 20" descr="Business Growth outline">
            <a:extLst>
              <a:ext uri="{FF2B5EF4-FFF2-40B4-BE49-F238E27FC236}">
                <a16:creationId xmlns:a16="http://schemas.microsoft.com/office/drawing/2014/main" id="{C511DA45-95E1-E8F1-88FC-FC4EE63FB95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417463" y="3232248"/>
            <a:ext cx="443838" cy="443838"/>
          </a:xfrm>
          <a:prstGeom prst="rect">
            <a:avLst/>
          </a:prstGeom>
        </p:spPr>
      </p:pic>
      <p:grpSp>
        <p:nvGrpSpPr>
          <p:cNvPr id="24" name="Group 123">
            <a:extLst>
              <a:ext uri="{FF2B5EF4-FFF2-40B4-BE49-F238E27FC236}">
                <a16:creationId xmlns:a16="http://schemas.microsoft.com/office/drawing/2014/main" id="{9FA149F4-B026-9443-3054-B9FD325B1F49}"/>
              </a:ext>
            </a:extLst>
          </p:cNvPr>
          <p:cNvGrpSpPr/>
          <p:nvPr/>
        </p:nvGrpSpPr>
        <p:grpSpPr>
          <a:xfrm>
            <a:off x="2682601" y="1590639"/>
            <a:ext cx="1459538" cy="5240614"/>
            <a:chOff x="21068" y="0"/>
            <a:chExt cx="2203986" cy="7352583"/>
          </a:xfrm>
          <a:solidFill>
            <a:srgbClr val="DEFFB7"/>
          </a:solidFill>
        </p:grpSpPr>
        <p:sp>
          <p:nvSpPr>
            <p:cNvPr id="25" name="Freeform 124">
              <a:extLst>
                <a:ext uri="{FF2B5EF4-FFF2-40B4-BE49-F238E27FC236}">
                  <a16:creationId xmlns:a16="http://schemas.microsoft.com/office/drawing/2014/main" id="{C955E72B-F686-B1D0-3D61-4DD82F1866B3}"/>
                </a:ext>
              </a:extLst>
            </p:cNvPr>
            <p:cNvSpPr/>
            <p:nvPr/>
          </p:nvSpPr>
          <p:spPr>
            <a:xfrm>
              <a:off x="23896" y="0"/>
              <a:ext cx="2201158" cy="7352583"/>
            </a:xfrm>
            <a:custGeom>
              <a:avLst/>
              <a:gdLst/>
              <a:ahLst/>
              <a:cxnLst/>
              <a:rect l="l" t="t" r="r" b="b"/>
              <a:pathLst>
                <a:path w="2201157" h="7352583">
                  <a:moveTo>
                    <a:pt x="0" y="0"/>
                  </a:moveTo>
                  <a:lnTo>
                    <a:pt x="2201157" y="0"/>
                  </a:lnTo>
                  <a:lnTo>
                    <a:pt x="2201157" y="7352583"/>
                  </a:lnTo>
                  <a:lnTo>
                    <a:pt x="0" y="73525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125">
              <a:extLst>
                <a:ext uri="{FF2B5EF4-FFF2-40B4-BE49-F238E27FC236}">
                  <a16:creationId xmlns:a16="http://schemas.microsoft.com/office/drawing/2014/main" id="{BEBCD07D-9139-BA6D-6480-EC34B23868F1}"/>
                </a:ext>
              </a:extLst>
            </p:cNvPr>
            <p:cNvSpPr txBox="1"/>
            <p:nvPr/>
          </p:nvSpPr>
          <p:spPr>
            <a:xfrm>
              <a:off x="21068" y="515"/>
              <a:ext cx="2185964" cy="7352015"/>
            </a:xfrm>
            <a:prstGeom prst="rect">
              <a:avLst/>
            </a:prstGeom>
            <a:grpFill/>
            <a:ln>
              <a:solidFill>
                <a:srgbClr val="CCFF99"/>
              </a:solidFill>
            </a:ln>
          </p:spPr>
          <p:txBody>
            <a:bodyPr lIns="50800" tIns="50800" rIns="50800" bIns="50800" rtlCol="0" anchor="t"/>
            <a:lstStyle/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1231"/>
                </a:lnSpc>
              </a:pPr>
              <a:endParaRPr dirty="0"/>
            </a:p>
            <a:p>
              <a:pPr algn="ctr">
                <a:lnSpc>
                  <a:spcPts val="2351"/>
                </a:lnSpc>
              </a:pPr>
              <a:endParaRPr lang="en-GB" dirty="0"/>
            </a:p>
            <a:p>
              <a:pPr algn="ctr">
                <a:lnSpc>
                  <a:spcPts val="2351"/>
                </a:lnSpc>
              </a:pPr>
              <a:endParaRPr dirty="0"/>
            </a:p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Modern Love Caps" panose="020F0502020204030204" pitchFamily="82" charset="0"/>
                  <a:ea typeface="DM Sans Bold"/>
                  <a:cs typeface="DM Sans Bold"/>
                  <a:sym typeface="DM Sans Bold"/>
                </a:rPr>
                <a:t>Bank Holiday</a:t>
              </a:r>
              <a:endParaRPr lang="en-US" sz="1679" b="1" dirty="0">
                <a:solidFill>
                  <a:schemeClr val="tx2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  <a:p>
              <a:pPr algn="ctr">
                <a:lnSpc>
                  <a:spcPts val="3074"/>
                </a:lnSpc>
              </a:pPr>
              <a:r>
                <a:rPr lang="en-US" sz="1679" b="1" dirty="0">
                  <a:solidFill>
                    <a:srgbClr val="141414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HUB CLOSED</a:t>
              </a:r>
            </a:p>
          </p:txBody>
        </p:sp>
      </p:grpSp>
      <p:pic>
        <p:nvPicPr>
          <p:cNvPr id="28" name="Graphic 27" descr="Hammock outline">
            <a:extLst>
              <a:ext uri="{FF2B5EF4-FFF2-40B4-BE49-F238E27FC236}">
                <a16:creationId xmlns:a16="http://schemas.microsoft.com/office/drawing/2014/main" id="{C519E533-5B23-972E-73EF-D2455B6B5B7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714552" y="5295900"/>
            <a:ext cx="1388260" cy="1388260"/>
          </a:xfrm>
          <a:prstGeom prst="rect">
            <a:avLst/>
          </a:prstGeom>
        </p:spPr>
      </p:pic>
      <p:pic>
        <p:nvPicPr>
          <p:cNvPr id="34" name="Graphic 33" descr="Partial sun outline">
            <a:extLst>
              <a:ext uri="{FF2B5EF4-FFF2-40B4-BE49-F238E27FC236}">
                <a16:creationId xmlns:a16="http://schemas.microsoft.com/office/drawing/2014/main" id="{9C027538-669A-66CC-B36C-DE489528834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 rot="344579">
            <a:off x="2804780" y="1701766"/>
            <a:ext cx="1335454" cy="1335454"/>
          </a:xfrm>
          <a:prstGeom prst="rect">
            <a:avLst/>
          </a:prstGeom>
        </p:spPr>
      </p:pic>
      <p:sp>
        <p:nvSpPr>
          <p:cNvPr id="37" name="Freeform 107">
            <a:extLst>
              <a:ext uri="{FF2B5EF4-FFF2-40B4-BE49-F238E27FC236}">
                <a16:creationId xmlns:a16="http://schemas.microsoft.com/office/drawing/2014/main" id="{528A3CC9-2EB6-0039-C697-A1AA4BACF920}"/>
              </a:ext>
            </a:extLst>
          </p:cNvPr>
          <p:cNvSpPr/>
          <p:nvPr/>
        </p:nvSpPr>
        <p:spPr>
          <a:xfrm>
            <a:off x="8707234" y="3360626"/>
            <a:ext cx="160248" cy="160248"/>
          </a:xfrm>
          <a:custGeom>
            <a:avLst/>
            <a:gdLst/>
            <a:ahLst/>
            <a:cxnLst/>
            <a:rect l="l" t="t" r="r" b="b"/>
            <a:pathLst>
              <a:path w="160248" h="160248">
                <a:moveTo>
                  <a:pt x="0" y="0"/>
                </a:moveTo>
                <a:lnTo>
                  <a:pt x="160247" y="0"/>
                </a:lnTo>
                <a:lnTo>
                  <a:pt x="160247" y="160248"/>
                </a:lnTo>
                <a:lnTo>
                  <a:pt x="0" y="160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9" name="Graphic 38" descr="Shoe footprints with solid fill">
            <a:extLst>
              <a:ext uri="{FF2B5EF4-FFF2-40B4-BE49-F238E27FC236}">
                <a16:creationId xmlns:a16="http://schemas.microsoft.com/office/drawing/2014/main" id="{422B7899-7EA8-19D2-3914-1B65E46E3A1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089776" y="2853649"/>
            <a:ext cx="504821" cy="504821"/>
          </a:xfrm>
          <a:prstGeom prst="rect">
            <a:avLst/>
          </a:prstGeom>
        </p:spPr>
      </p:pic>
      <p:sp>
        <p:nvSpPr>
          <p:cNvPr id="41" name="Freeform 122">
            <a:extLst>
              <a:ext uri="{FF2B5EF4-FFF2-40B4-BE49-F238E27FC236}">
                <a16:creationId xmlns:a16="http://schemas.microsoft.com/office/drawing/2014/main" id="{85A712C0-A82F-AC07-29F3-C8DD5704C734}"/>
              </a:ext>
            </a:extLst>
          </p:cNvPr>
          <p:cNvSpPr/>
          <p:nvPr/>
        </p:nvSpPr>
        <p:spPr>
          <a:xfrm>
            <a:off x="7668488" y="6294302"/>
            <a:ext cx="677147" cy="484120"/>
          </a:xfrm>
          <a:custGeom>
            <a:avLst/>
            <a:gdLst/>
            <a:ahLst/>
            <a:cxnLst/>
            <a:rect l="l" t="t" r="r" b="b"/>
            <a:pathLst>
              <a:path w="715875" h="536907">
                <a:moveTo>
                  <a:pt x="0" y="0"/>
                </a:moveTo>
                <a:lnTo>
                  <a:pt x="715876" y="0"/>
                </a:lnTo>
                <a:lnTo>
                  <a:pt x="715876" y="536907"/>
                </a:lnTo>
                <a:lnTo>
                  <a:pt x="0" y="53690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id="{6B999B1D-270E-B8C3-2150-2BB2A5D9F239}"/>
              </a:ext>
            </a:extLst>
          </p:cNvPr>
          <p:cNvSpPr/>
          <p:nvPr/>
        </p:nvSpPr>
        <p:spPr>
          <a:xfrm rot="630500">
            <a:off x="8849698" y="6364061"/>
            <a:ext cx="564760" cy="300404"/>
          </a:xfrm>
          <a:custGeom>
            <a:avLst/>
            <a:gdLst/>
            <a:ahLst/>
            <a:cxnLst/>
            <a:rect l="l" t="t" r="r" b="b"/>
            <a:pathLst>
              <a:path w="596405" h="348897">
                <a:moveTo>
                  <a:pt x="0" y="0"/>
                </a:moveTo>
                <a:lnTo>
                  <a:pt x="596405" y="0"/>
                </a:lnTo>
                <a:lnTo>
                  <a:pt x="596405" y="348897"/>
                </a:lnTo>
                <a:lnTo>
                  <a:pt x="0" y="348897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4" name="Freeform 105">
            <a:extLst>
              <a:ext uri="{FF2B5EF4-FFF2-40B4-BE49-F238E27FC236}">
                <a16:creationId xmlns:a16="http://schemas.microsoft.com/office/drawing/2014/main" id="{53F1B05F-B3EE-F8EB-450E-914167720296}"/>
              </a:ext>
            </a:extLst>
          </p:cNvPr>
          <p:cNvSpPr/>
          <p:nvPr/>
        </p:nvSpPr>
        <p:spPr>
          <a:xfrm>
            <a:off x="9459129" y="6335158"/>
            <a:ext cx="310658" cy="431311"/>
          </a:xfrm>
          <a:custGeom>
            <a:avLst/>
            <a:gdLst/>
            <a:ahLst/>
            <a:cxnLst/>
            <a:rect l="l" t="t" r="r" b="b"/>
            <a:pathLst>
              <a:path w="334731" h="496349">
                <a:moveTo>
                  <a:pt x="0" y="0"/>
                </a:moveTo>
                <a:lnTo>
                  <a:pt x="334731" y="0"/>
                </a:lnTo>
                <a:lnTo>
                  <a:pt x="334731" y="496349"/>
                </a:lnTo>
                <a:lnTo>
                  <a:pt x="0" y="496349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107">
            <a:extLst>
              <a:ext uri="{FF2B5EF4-FFF2-40B4-BE49-F238E27FC236}">
                <a16:creationId xmlns:a16="http://schemas.microsoft.com/office/drawing/2014/main" id="{7FC9CD0C-2F72-6531-DA86-FD9C6F199243}"/>
              </a:ext>
            </a:extLst>
          </p:cNvPr>
          <p:cNvSpPr/>
          <p:nvPr/>
        </p:nvSpPr>
        <p:spPr>
          <a:xfrm>
            <a:off x="8694310" y="6521394"/>
            <a:ext cx="162445" cy="162445"/>
          </a:xfrm>
          <a:custGeom>
            <a:avLst/>
            <a:gdLst/>
            <a:ahLst/>
            <a:cxnLst/>
            <a:rect l="l" t="t" r="r" b="b"/>
            <a:pathLst>
              <a:path w="162445" h="162445">
                <a:moveTo>
                  <a:pt x="0" y="0"/>
                </a:moveTo>
                <a:lnTo>
                  <a:pt x="162445" y="0"/>
                </a:lnTo>
                <a:lnTo>
                  <a:pt x="162445" y="162446"/>
                </a:lnTo>
                <a:lnTo>
                  <a:pt x="0" y="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7" name="Graphic 46" descr="Bullseye with solid fill">
            <a:extLst>
              <a:ext uri="{FF2B5EF4-FFF2-40B4-BE49-F238E27FC236}">
                <a16:creationId xmlns:a16="http://schemas.microsoft.com/office/drawing/2014/main" id="{66FEB612-C2FA-F808-58E9-8ABADA46D46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9194937" y="5180025"/>
            <a:ext cx="312028" cy="312028"/>
          </a:xfrm>
          <a:prstGeom prst="rect">
            <a:avLst/>
          </a:prstGeom>
        </p:spPr>
      </p:pic>
      <p:sp>
        <p:nvSpPr>
          <p:cNvPr id="48" name="TextBox 129">
            <a:extLst>
              <a:ext uri="{FF2B5EF4-FFF2-40B4-BE49-F238E27FC236}">
                <a16:creationId xmlns:a16="http://schemas.microsoft.com/office/drawing/2014/main" id="{6E5EEE39-421A-F631-3F31-CF75DEFBB8DB}"/>
              </a:ext>
            </a:extLst>
          </p:cNvPr>
          <p:cNvSpPr txBox="1"/>
          <p:nvPr/>
        </p:nvSpPr>
        <p:spPr>
          <a:xfrm>
            <a:off x="4148155" y="4465329"/>
            <a:ext cx="797366" cy="97901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Anger Management Support</a:t>
            </a:r>
          </a:p>
          <a:p>
            <a:pPr algn="ctr">
              <a:lnSpc>
                <a:spcPts val="1231"/>
              </a:lnSpc>
            </a:pPr>
            <a:r>
              <a:rPr lang="en-US" sz="87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1 - 2</a:t>
            </a:r>
          </a:p>
        </p:txBody>
      </p:sp>
      <p:sp>
        <p:nvSpPr>
          <p:cNvPr id="53" name="Freeform 69">
            <a:extLst>
              <a:ext uri="{FF2B5EF4-FFF2-40B4-BE49-F238E27FC236}">
                <a16:creationId xmlns:a16="http://schemas.microsoft.com/office/drawing/2014/main" id="{634435D1-7369-4309-8678-D168D5B77F37}"/>
              </a:ext>
            </a:extLst>
          </p:cNvPr>
          <p:cNvSpPr/>
          <p:nvPr/>
        </p:nvSpPr>
        <p:spPr>
          <a:xfrm>
            <a:off x="4175588" y="6509084"/>
            <a:ext cx="161464" cy="161464"/>
          </a:xfrm>
          <a:custGeom>
            <a:avLst/>
            <a:gdLst/>
            <a:ahLst/>
            <a:cxnLst/>
            <a:rect l="l" t="t" r="r" b="b"/>
            <a:pathLst>
              <a:path w="161464" h="161464">
                <a:moveTo>
                  <a:pt x="0" y="0"/>
                </a:moveTo>
                <a:lnTo>
                  <a:pt x="161464" y="0"/>
                </a:lnTo>
                <a:lnTo>
                  <a:pt x="161464" y="161464"/>
                </a:lnTo>
                <a:lnTo>
                  <a:pt x="0" y="161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7" name="Graphic 56" descr="Anger Symbol with solid fill">
            <a:extLst>
              <a:ext uri="{FF2B5EF4-FFF2-40B4-BE49-F238E27FC236}">
                <a16:creationId xmlns:a16="http://schemas.microsoft.com/office/drawing/2014/main" id="{B4BAE74C-8EDB-CE76-F84C-0EC221D1B9A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363049" y="5088276"/>
            <a:ext cx="381000" cy="381000"/>
          </a:xfrm>
          <a:prstGeom prst="rect">
            <a:avLst/>
          </a:prstGeom>
        </p:spPr>
      </p:pic>
      <p:pic>
        <p:nvPicPr>
          <p:cNvPr id="59" name="Graphic 58" descr="Banana outline">
            <a:extLst>
              <a:ext uri="{FF2B5EF4-FFF2-40B4-BE49-F238E27FC236}">
                <a16:creationId xmlns:a16="http://schemas.microsoft.com/office/drawing/2014/main" id="{60322C22-BBF4-54D4-F39E-37295827C89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327918" y="6315996"/>
            <a:ext cx="418811" cy="418811"/>
          </a:xfrm>
          <a:prstGeom prst="rect">
            <a:avLst/>
          </a:prstGeom>
        </p:spPr>
      </p:pic>
      <p:sp>
        <p:nvSpPr>
          <p:cNvPr id="61" name="Freeform 131">
            <a:extLst>
              <a:ext uri="{FF2B5EF4-FFF2-40B4-BE49-F238E27FC236}">
                <a16:creationId xmlns:a16="http://schemas.microsoft.com/office/drawing/2014/main" id="{C99DA1C9-A2F3-7C76-F29C-9E0063960230}"/>
              </a:ext>
            </a:extLst>
          </p:cNvPr>
          <p:cNvSpPr/>
          <p:nvPr/>
        </p:nvSpPr>
        <p:spPr>
          <a:xfrm>
            <a:off x="7781263" y="5099952"/>
            <a:ext cx="352610" cy="361621"/>
          </a:xfrm>
          <a:custGeom>
            <a:avLst/>
            <a:gdLst/>
            <a:ahLst/>
            <a:cxnLst/>
            <a:rect l="l" t="t" r="r" b="b"/>
            <a:pathLst>
              <a:path w="355634" h="373280">
                <a:moveTo>
                  <a:pt x="0" y="0"/>
                </a:moveTo>
                <a:lnTo>
                  <a:pt x="355634" y="0"/>
                </a:lnTo>
                <a:lnTo>
                  <a:pt x="355634" y="373280"/>
                </a:lnTo>
                <a:lnTo>
                  <a:pt x="0" y="37328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1282</Words>
  <Application>Microsoft Office PowerPoint</Application>
  <PresentationFormat>Custom</PresentationFormat>
  <Paragraphs>469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DM Sans Bold Italics</vt:lpstr>
      <vt:lpstr>Aptos</vt:lpstr>
      <vt:lpstr>DM Sans</vt:lpstr>
      <vt:lpstr>DM Sans Bold</vt:lpstr>
      <vt:lpstr>Arial</vt:lpstr>
      <vt:lpstr>DM Sans Italics</vt:lpstr>
      <vt:lpstr>Calibri</vt:lpstr>
      <vt:lpstr>Modern Love Caps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Blackburn July 2025  - CFO Evolution Activity Schedule Weekly Template.pptx</dc:title>
  <dc:creator>Cavallo, Gabriella (Growth Company)</dc:creator>
  <cp:lastModifiedBy>Cavallo, Gabriella (Growth Company)</cp:lastModifiedBy>
  <cp:revision>4</cp:revision>
  <dcterms:created xsi:type="dcterms:W3CDTF">2006-08-16T00:00:00Z</dcterms:created>
  <dcterms:modified xsi:type="dcterms:W3CDTF">2025-07-10T11:04:13Z</dcterms:modified>
  <dc:identifier>DAGUeHYYtjE</dc:identifier>
</cp:coreProperties>
</file>