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61" r:id="rId5"/>
    <p:sldId id="271" r:id="rId6"/>
    <p:sldId id="268" r:id="rId7"/>
    <p:sldId id="269" r:id="rId8"/>
  </p:sldIdLst>
  <p:sldSz cx="10693400" cy="7556500"/>
  <p:notesSz cx="6889750" cy="10021888"/>
  <p:embeddedFontLst>
    <p:embeddedFont>
      <p:font typeface="Aptos Narrow" panose="020B0004020202020204" pitchFamily="34" charset="0"/>
      <p:regular r:id="rId10"/>
      <p:bold r:id="rId11"/>
      <p:italic r:id="rId12"/>
      <p:boldItalic r:id="rId13"/>
    </p:embeddedFont>
    <p:embeddedFont>
      <p:font typeface="DM Sans" pitchFamily="2" charset="0"/>
      <p:regular r:id="rId14"/>
      <p:bold r:id="rId15"/>
      <p:italic r:id="rId16"/>
      <p:boldItalic r:id="rId17"/>
    </p:embeddedFont>
    <p:embeddedFont>
      <p:font typeface="DM Sans Bold" charset="0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CC"/>
    <a:srgbClr val="FFE4C9"/>
    <a:srgbClr val="B6C6A5"/>
    <a:srgbClr val="FFF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2B180D-4363-4F58-8043-5F588B03CE13}" v="10" dt="2025-01-13T15:21:30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016004F-67E9-434D-8D28-B26DA7AC46C2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2513" y="1252538"/>
            <a:ext cx="478472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2F7DE565-BD42-4930-8EFE-519E48589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8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DE565-BD42-4930-8EFE-519E485892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659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DE565-BD42-4930-8EFE-519E4858926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774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svg"/><Relationship Id="rId39" Type="http://schemas.openxmlformats.org/officeDocument/2006/relationships/image" Target="../media/image37.png"/><Relationship Id="rId21" Type="http://schemas.openxmlformats.org/officeDocument/2006/relationships/image" Target="../media/image19.svg"/><Relationship Id="rId34" Type="http://schemas.openxmlformats.org/officeDocument/2006/relationships/image" Target="../media/image32.svg"/><Relationship Id="rId42" Type="http://schemas.openxmlformats.org/officeDocument/2006/relationships/image" Target="../media/image40.sv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svg"/><Relationship Id="rId37" Type="http://schemas.openxmlformats.org/officeDocument/2006/relationships/image" Target="../media/image35.png"/><Relationship Id="rId40" Type="http://schemas.openxmlformats.org/officeDocument/2006/relationships/image" Target="../media/image38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svg"/><Relationship Id="rId28" Type="http://schemas.openxmlformats.org/officeDocument/2006/relationships/image" Target="../media/image26.svg"/><Relationship Id="rId36" Type="http://schemas.openxmlformats.org/officeDocument/2006/relationships/image" Target="../media/image34.svg"/><Relationship Id="rId10" Type="http://schemas.openxmlformats.org/officeDocument/2006/relationships/image" Target="../media/image8.svg"/><Relationship Id="rId19" Type="http://schemas.openxmlformats.org/officeDocument/2006/relationships/image" Target="../media/image17.sv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svg"/><Relationship Id="rId35" Type="http://schemas.openxmlformats.org/officeDocument/2006/relationships/image" Target="../media/image33.png"/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12" Type="http://schemas.openxmlformats.org/officeDocument/2006/relationships/image" Target="../media/image10.svg"/><Relationship Id="rId17" Type="http://schemas.openxmlformats.org/officeDocument/2006/relationships/image" Target="../media/image15.sv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sv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svg"/><Relationship Id="rId18" Type="http://schemas.openxmlformats.org/officeDocument/2006/relationships/image" Target="../media/image44.svg"/><Relationship Id="rId26" Type="http://schemas.openxmlformats.org/officeDocument/2006/relationships/image" Target="../media/image49.png"/><Relationship Id="rId39" Type="http://schemas.openxmlformats.org/officeDocument/2006/relationships/image" Target="../media/image40.svg"/><Relationship Id="rId21" Type="http://schemas.openxmlformats.org/officeDocument/2006/relationships/image" Target="../media/image45.png"/><Relationship Id="rId34" Type="http://schemas.openxmlformats.org/officeDocument/2006/relationships/image" Target="../media/image57.png"/><Relationship Id="rId7" Type="http://schemas.openxmlformats.org/officeDocument/2006/relationships/image" Target="../media/image4.jpeg"/><Relationship Id="rId12" Type="http://schemas.openxmlformats.org/officeDocument/2006/relationships/image" Target="../media/image41.png"/><Relationship Id="rId17" Type="http://schemas.openxmlformats.org/officeDocument/2006/relationships/image" Target="../media/image43.png"/><Relationship Id="rId25" Type="http://schemas.openxmlformats.org/officeDocument/2006/relationships/image" Target="../media/image22.png"/><Relationship Id="rId33" Type="http://schemas.openxmlformats.org/officeDocument/2006/relationships/image" Target="../media/image56.svg"/><Relationship Id="rId38" Type="http://schemas.openxmlformats.org/officeDocument/2006/relationships/image" Target="../media/image39.png"/><Relationship Id="rId2" Type="http://schemas.openxmlformats.org/officeDocument/2006/relationships/image" Target="../media/image1.png"/><Relationship Id="rId16" Type="http://schemas.openxmlformats.org/officeDocument/2006/relationships/image" Target="../media/image3.png"/><Relationship Id="rId20" Type="http://schemas.openxmlformats.org/officeDocument/2006/relationships/image" Target="../media/image15.svg"/><Relationship Id="rId29" Type="http://schemas.openxmlformats.org/officeDocument/2006/relationships/image" Target="../media/image52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svg"/><Relationship Id="rId11" Type="http://schemas.openxmlformats.org/officeDocument/2006/relationships/image" Target="../media/image6.svg"/><Relationship Id="rId24" Type="http://schemas.openxmlformats.org/officeDocument/2006/relationships/image" Target="../media/image48.svg"/><Relationship Id="rId32" Type="http://schemas.openxmlformats.org/officeDocument/2006/relationships/image" Target="../media/image55.png"/><Relationship Id="rId37" Type="http://schemas.openxmlformats.org/officeDocument/2006/relationships/image" Target="../media/image60.svg"/><Relationship Id="rId5" Type="http://schemas.openxmlformats.org/officeDocument/2006/relationships/image" Target="../media/image11.png"/><Relationship Id="rId15" Type="http://schemas.openxmlformats.org/officeDocument/2006/relationships/image" Target="../media/image8.svg"/><Relationship Id="rId23" Type="http://schemas.openxmlformats.org/officeDocument/2006/relationships/image" Target="../media/image47.png"/><Relationship Id="rId28" Type="http://schemas.openxmlformats.org/officeDocument/2006/relationships/image" Target="../media/image51.png"/><Relationship Id="rId36" Type="http://schemas.openxmlformats.org/officeDocument/2006/relationships/image" Target="../media/image59.pn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31" Type="http://schemas.openxmlformats.org/officeDocument/2006/relationships/image" Target="../media/image54.svg"/><Relationship Id="rId4" Type="http://schemas.openxmlformats.org/officeDocument/2006/relationships/image" Target="../media/image13.png"/><Relationship Id="rId9" Type="http://schemas.openxmlformats.org/officeDocument/2006/relationships/image" Target="../media/image17.svg"/><Relationship Id="rId14" Type="http://schemas.openxmlformats.org/officeDocument/2006/relationships/image" Target="../media/image7.png"/><Relationship Id="rId22" Type="http://schemas.openxmlformats.org/officeDocument/2006/relationships/image" Target="../media/image46.svg"/><Relationship Id="rId27" Type="http://schemas.openxmlformats.org/officeDocument/2006/relationships/image" Target="../media/image50.svg"/><Relationship Id="rId30" Type="http://schemas.openxmlformats.org/officeDocument/2006/relationships/image" Target="../media/image53.png"/><Relationship Id="rId35" Type="http://schemas.openxmlformats.org/officeDocument/2006/relationships/image" Target="../media/image58.svg"/><Relationship Id="rId8" Type="http://schemas.openxmlformats.org/officeDocument/2006/relationships/image" Target="../media/image16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1.png"/><Relationship Id="rId18" Type="http://schemas.openxmlformats.org/officeDocument/2006/relationships/image" Target="../media/image63.png"/><Relationship Id="rId26" Type="http://schemas.openxmlformats.org/officeDocument/2006/relationships/image" Target="../media/image71.png"/><Relationship Id="rId39" Type="http://schemas.openxmlformats.org/officeDocument/2006/relationships/image" Target="../media/image40.svg"/><Relationship Id="rId21" Type="http://schemas.openxmlformats.org/officeDocument/2006/relationships/image" Target="../media/image66.svg"/><Relationship Id="rId34" Type="http://schemas.openxmlformats.org/officeDocument/2006/relationships/image" Target="../media/image77.png"/><Relationship Id="rId7" Type="http://schemas.openxmlformats.org/officeDocument/2006/relationships/image" Target="../media/image3.png"/><Relationship Id="rId12" Type="http://schemas.openxmlformats.org/officeDocument/2006/relationships/image" Target="../media/image21.svg"/><Relationship Id="rId17" Type="http://schemas.openxmlformats.org/officeDocument/2006/relationships/image" Target="../media/image62.svg"/><Relationship Id="rId25" Type="http://schemas.openxmlformats.org/officeDocument/2006/relationships/image" Target="../media/image70.svg"/><Relationship Id="rId33" Type="http://schemas.openxmlformats.org/officeDocument/2006/relationships/image" Target="../media/image48.svg"/><Relationship Id="rId38" Type="http://schemas.openxmlformats.org/officeDocument/2006/relationships/image" Target="../media/image3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29" Type="http://schemas.openxmlformats.org/officeDocument/2006/relationships/image" Target="../media/image7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20.png"/><Relationship Id="rId24" Type="http://schemas.openxmlformats.org/officeDocument/2006/relationships/image" Target="../media/image69.png"/><Relationship Id="rId32" Type="http://schemas.openxmlformats.org/officeDocument/2006/relationships/image" Target="../media/image47.png"/><Relationship Id="rId37" Type="http://schemas.openxmlformats.org/officeDocument/2006/relationships/image" Target="../media/image80.svg"/><Relationship Id="rId5" Type="http://schemas.openxmlformats.org/officeDocument/2006/relationships/image" Target="../media/image1.png"/><Relationship Id="rId15" Type="http://schemas.openxmlformats.org/officeDocument/2006/relationships/image" Target="../media/image22.png"/><Relationship Id="rId23" Type="http://schemas.openxmlformats.org/officeDocument/2006/relationships/image" Target="../media/image68.svg"/><Relationship Id="rId28" Type="http://schemas.openxmlformats.org/officeDocument/2006/relationships/image" Target="../media/image73.png"/><Relationship Id="rId36" Type="http://schemas.openxmlformats.org/officeDocument/2006/relationships/image" Target="../media/image79.png"/><Relationship Id="rId10" Type="http://schemas.openxmlformats.org/officeDocument/2006/relationships/image" Target="../media/image4.jpeg"/><Relationship Id="rId19" Type="http://schemas.openxmlformats.org/officeDocument/2006/relationships/image" Target="../media/image64.svg"/><Relationship Id="rId31" Type="http://schemas.openxmlformats.org/officeDocument/2006/relationships/image" Target="../media/image76.svg"/><Relationship Id="rId4" Type="http://schemas.openxmlformats.org/officeDocument/2006/relationships/image" Target="../media/image10.svg"/><Relationship Id="rId9" Type="http://schemas.openxmlformats.org/officeDocument/2006/relationships/image" Target="../media/image17.svg"/><Relationship Id="rId14" Type="http://schemas.openxmlformats.org/officeDocument/2006/relationships/image" Target="../media/image42.svg"/><Relationship Id="rId22" Type="http://schemas.openxmlformats.org/officeDocument/2006/relationships/image" Target="../media/image67.png"/><Relationship Id="rId27" Type="http://schemas.openxmlformats.org/officeDocument/2006/relationships/image" Target="../media/image72.svg"/><Relationship Id="rId30" Type="http://schemas.openxmlformats.org/officeDocument/2006/relationships/image" Target="../media/image75.png"/><Relationship Id="rId35" Type="http://schemas.openxmlformats.org/officeDocument/2006/relationships/image" Target="../media/image78.svg"/><Relationship Id="rId8" Type="http://schemas.openxmlformats.org/officeDocument/2006/relationships/image" Target="../media/image16.png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18" Type="http://schemas.openxmlformats.org/officeDocument/2006/relationships/image" Target="../media/image42.svg"/><Relationship Id="rId26" Type="http://schemas.openxmlformats.org/officeDocument/2006/relationships/image" Target="../media/image86.svg"/><Relationship Id="rId3" Type="http://schemas.openxmlformats.org/officeDocument/2006/relationships/image" Target="../media/image2.png"/><Relationship Id="rId21" Type="http://schemas.openxmlformats.org/officeDocument/2006/relationships/image" Target="../media/image83.png"/><Relationship Id="rId34" Type="http://schemas.openxmlformats.org/officeDocument/2006/relationships/image" Target="../media/image40.svg"/><Relationship Id="rId7" Type="http://schemas.openxmlformats.org/officeDocument/2006/relationships/image" Target="../media/image22.png"/><Relationship Id="rId12" Type="http://schemas.openxmlformats.org/officeDocument/2006/relationships/image" Target="../media/image21.svg"/><Relationship Id="rId17" Type="http://schemas.openxmlformats.org/officeDocument/2006/relationships/image" Target="../media/image41.png"/><Relationship Id="rId25" Type="http://schemas.openxmlformats.org/officeDocument/2006/relationships/image" Target="../media/image85.png"/><Relationship Id="rId33" Type="http://schemas.openxmlformats.org/officeDocument/2006/relationships/image" Target="../media/image39.png"/><Relationship Id="rId2" Type="http://schemas.openxmlformats.org/officeDocument/2006/relationships/image" Target="../media/image1.png"/><Relationship Id="rId16" Type="http://schemas.openxmlformats.org/officeDocument/2006/relationships/image" Target="../media/image82.svg"/><Relationship Id="rId20" Type="http://schemas.openxmlformats.org/officeDocument/2006/relationships/image" Target="../media/image58.sv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svg"/><Relationship Id="rId11" Type="http://schemas.openxmlformats.org/officeDocument/2006/relationships/image" Target="../media/image20.png"/><Relationship Id="rId24" Type="http://schemas.openxmlformats.org/officeDocument/2006/relationships/image" Target="../media/image64.svg"/><Relationship Id="rId32" Type="http://schemas.openxmlformats.org/officeDocument/2006/relationships/image" Target="../media/image88.svg"/><Relationship Id="rId5" Type="http://schemas.openxmlformats.org/officeDocument/2006/relationships/image" Target="../media/image11.png"/><Relationship Id="rId15" Type="http://schemas.openxmlformats.org/officeDocument/2006/relationships/image" Target="../media/image81.png"/><Relationship Id="rId23" Type="http://schemas.openxmlformats.org/officeDocument/2006/relationships/image" Target="../media/image63.png"/><Relationship Id="rId28" Type="http://schemas.openxmlformats.org/officeDocument/2006/relationships/image" Target="../media/image10.svg"/><Relationship Id="rId10" Type="http://schemas.openxmlformats.org/officeDocument/2006/relationships/image" Target="../media/image3.png"/><Relationship Id="rId19" Type="http://schemas.openxmlformats.org/officeDocument/2006/relationships/image" Target="../media/image57.png"/><Relationship Id="rId31" Type="http://schemas.openxmlformats.org/officeDocument/2006/relationships/image" Target="../media/image87.png"/><Relationship Id="rId4" Type="http://schemas.openxmlformats.org/officeDocument/2006/relationships/image" Target="../media/image4.jpeg"/><Relationship Id="rId9" Type="http://schemas.openxmlformats.org/officeDocument/2006/relationships/image" Target="../media/image17.svg"/><Relationship Id="rId14" Type="http://schemas.openxmlformats.org/officeDocument/2006/relationships/image" Target="../media/image19.svg"/><Relationship Id="rId22" Type="http://schemas.openxmlformats.org/officeDocument/2006/relationships/image" Target="../media/image84.svg"/><Relationship Id="rId27" Type="http://schemas.openxmlformats.org/officeDocument/2006/relationships/image" Target="../media/image9.png"/><Relationship Id="rId30" Type="http://schemas.openxmlformats.org/officeDocument/2006/relationships/image" Target="../media/image28.svg"/><Relationship Id="rId8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184360"/>
              </p:ext>
            </p:extLst>
          </p:nvPr>
        </p:nvGraphicFramePr>
        <p:xfrm>
          <a:off x="2682766" y="754912"/>
          <a:ext cx="7901208" cy="6748913"/>
        </p:xfrm>
        <a:graphic>
          <a:graphicData uri="http://schemas.openxmlformats.org/drawingml/2006/table">
            <a:tbl>
              <a:tblPr/>
              <a:tblGrid>
                <a:gridCol w="1677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5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6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7399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Monday 3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rd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4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5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6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Friday 7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0" b="0" i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Coffee &amp; breakfast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9:30-10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0" b="0" i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0" b="0" i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Coffee &amp; catch up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0" b="0" i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Coffee &amp; breakfast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0" b="0" i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Coffee &amp; breakfast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0" b="0" i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Coffee &amp; catch up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2641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LGBT+ discussions and </a:t>
                      </a:r>
                      <a:r>
                        <a:rPr lang="en-US" sz="1080" b="0" i="0" dirty="0" err="1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quizes</a:t>
                      </a:r>
                      <a:endParaRPr lang="en-US" sz="1080" b="0" i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i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10-11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Anger Management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10-11</a:t>
                      </a: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 to cooking skills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10-12</a:t>
                      </a:r>
                      <a:endParaRPr lang="en-US" sz="108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Accessing health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10-11</a:t>
                      </a: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search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10-11</a:t>
                      </a: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422465"/>
                  </a:ext>
                </a:extLst>
              </a:tr>
              <a:tr h="166896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Accessing Mainstream services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11-12</a:t>
                      </a:r>
                      <a:endParaRPr lang="en-US" sz="1080" b="0" i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Accommodation Support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11-12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528966"/>
                  </a:ext>
                </a:extLst>
              </a:tr>
              <a:tr h="1013670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Accessing Mainstream services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11-12</a:t>
                      </a:r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Accommodation Support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11-12</a:t>
                      </a:r>
                      <a:endParaRPr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Industry specific cards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11-12</a:t>
                      </a: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Future focus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Hub closed 12-1</a:t>
                      </a:r>
                      <a:endParaRPr lang="en-US" sz="108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80" b="1" dirty="0">
                          <a:latin typeface="DM Sans" pitchFamily="2" charset="0"/>
                        </a:rPr>
                        <a:t>Hub closed 12-1</a:t>
                      </a:r>
                      <a:endParaRPr sz="108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80" b="1" dirty="0">
                          <a:latin typeface="DM Sans" pitchFamily="2" charset="0"/>
                        </a:rPr>
                        <a:t>Hub closed 12-1</a:t>
                      </a:r>
                      <a:endParaRPr sz="108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8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Hub closed 12-1</a:t>
                      </a:r>
                      <a:endParaRPr lang="en-US" sz="108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9187">
                <a:tc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CV building and disclosures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1-3</a:t>
                      </a: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Money management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1-3</a:t>
                      </a:r>
                      <a:endParaRPr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Coping with Stress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1-3</a:t>
                      </a:r>
                    </a:p>
                    <a:p>
                      <a:pPr algn="ctr"/>
                      <a:endParaRPr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Interview preparation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1-3</a:t>
                      </a:r>
                    </a:p>
                    <a:p>
                      <a:pPr algn="ctr"/>
                      <a:endParaRPr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Women's only – </a:t>
                      </a: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enrolment clinic</a:t>
                      </a:r>
                      <a:endParaRPr lang="en-US" sz="1080" dirty="0"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1-2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6620">
                <a:tc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Attitudes and Life Skills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3-4:30</a:t>
                      </a: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Employment Session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3-4:30</a:t>
                      </a: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  <a:p>
                      <a:pPr algn="ctr"/>
                      <a:endParaRPr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Managing emotions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3-4:30</a:t>
                      </a:r>
                    </a:p>
                    <a:p>
                      <a:pPr algn="ctr"/>
                      <a:endParaRPr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Obtaining ID</a:t>
                      </a:r>
                    </a:p>
                    <a:p>
                      <a:pPr algn="ctr"/>
                      <a:r>
                        <a:rPr lang="en-GB" sz="1080" dirty="0">
                          <a:latin typeface="DM Sans" pitchFamily="2" charset="0"/>
                        </a:rPr>
                        <a:t>3-4:30</a:t>
                      </a: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  <a:p>
                      <a:pPr algn="ctr"/>
                      <a:endParaRPr lang="en-GB" sz="108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Women's only –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Optimism and self worth</a:t>
                      </a:r>
                      <a:r>
                        <a:rPr lang="en-US" sz="108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2-4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8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8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580" y="1586358"/>
            <a:ext cx="2384979" cy="4660913"/>
            <a:chOff x="-24" y="-1141"/>
            <a:chExt cx="868799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24" y="-1141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100" u="sng" dirty="0">
                  <a:solidFill>
                    <a:srgbClr val="FFFFFF"/>
                  </a:solidFill>
                  <a:latin typeface="DM Sans"/>
                </a:rPr>
                <a:t>Information</a:t>
              </a:r>
              <a:endParaRPr lang="en-US" sz="1100" dirty="0">
                <a:cs typeface="Calibri"/>
              </a:endParaRPr>
            </a:p>
            <a:p>
              <a:pPr algn="ctr"/>
              <a:endParaRPr lang="en-US" sz="110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0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0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  <a:endParaRPr lang="en-US" sz="100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0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)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  <a:cs typeface="Calibri"/>
                </a:rPr>
                <a:t>                 </a:t>
              </a:r>
              <a:r>
                <a:rPr lang="en-US" sz="1050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07712 511792 (</a:t>
              </a:r>
              <a:r>
                <a:rPr lang="en-US" sz="1050" b="1" i="1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Aisha</a:t>
              </a:r>
              <a:r>
                <a:rPr lang="en-US" sz="1050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)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Enrolments are needed to do any of the activities.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Our 1:1 activities include; Housing, Employment, managing emotions, Training, Money management, healthcare and Enrolment or you can book specific 1-1 support session with your support worker </a:t>
              </a:r>
              <a:r>
                <a:rPr lang="en-US" sz="1000" b="1" u="sng" dirty="0">
                  <a:solidFill>
                    <a:schemeClr val="bg1"/>
                  </a:solidFill>
                  <a:cs typeface="Calibri"/>
                </a:rPr>
                <a:t>They are appointment only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We offer group sessions such morning chats, Arts and crafts, yoga. This month is LGBTQ+ Awareness so we will be doing a session looking at this and a few fun activity's such as arts/ Crafts and a quiz!!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 Employment activities included interview prep, completing forms or just simply support with job searching/training these can be done as 1-1 sessions.</a:t>
              </a: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5010805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FEBRUARY - WEEK 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grpSp>
        <p:nvGrpSpPr>
          <p:cNvPr id="58" name="Group 46">
            <a:extLst>
              <a:ext uri="{FF2B5EF4-FFF2-40B4-BE49-F238E27FC236}">
                <a16:creationId xmlns:a16="http://schemas.microsoft.com/office/drawing/2014/main" id="{D13B274A-38C4-38A7-C2E2-7604270ABAB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AA50A1DF-1636-E8A2-156D-8DF5D4EBBF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6093F853-27FB-A917-6070-CCE21395C0A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DDE85E32-3DD7-DFA6-C937-70276C9CDEA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0" name="Freeform 63">
              <a:extLst>
                <a:ext uri="{FF2B5EF4-FFF2-40B4-BE49-F238E27FC236}">
                  <a16:creationId xmlns:a16="http://schemas.microsoft.com/office/drawing/2014/main" id="{FD371D21-56D9-C866-FD68-2103E7C9AC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22736866-DC34-DF0B-ABED-C0E8273C24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5">
            <a:extLst>
              <a:ext uri="{FF2B5EF4-FFF2-40B4-BE49-F238E27FC236}">
                <a16:creationId xmlns:a16="http://schemas.microsoft.com/office/drawing/2014/main" id="{173C0C57-8316-ACF1-B600-BE61538FD0C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74" name="Freeform 66">
              <a:extLst>
                <a:ext uri="{FF2B5EF4-FFF2-40B4-BE49-F238E27FC236}">
                  <a16:creationId xmlns:a16="http://schemas.microsoft.com/office/drawing/2014/main" id="{84FA2E88-F97F-35BC-D224-A81052BE5A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7">
              <a:extLst>
                <a:ext uri="{FF2B5EF4-FFF2-40B4-BE49-F238E27FC236}">
                  <a16:creationId xmlns:a16="http://schemas.microsoft.com/office/drawing/2014/main" id="{0328FFE6-712C-3EE8-DC7D-5CB487211F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8" name="TextBox 70">
            <a:extLst>
              <a:ext uri="{FF2B5EF4-FFF2-40B4-BE49-F238E27FC236}">
                <a16:creationId xmlns:a16="http://schemas.microsoft.com/office/drawing/2014/main" id="{C7C27917-1F3C-8439-63C5-BD9AB2AA2C8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80" name="TextBox 71">
            <a:extLst>
              <a:ext uri="{FF2B5EF4-FFF2-40B4-BE49-F238E27FC236}">
                <a16:creationId xmlns:a16="http://schemas.microsoft.com/office/drawing/2014/main" id="{43235F0A-7008-0250-A050-C80E6F9F85A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82" name="TextBox 72">
            <a:extLst>
              <a:ext uri="{FF2B5EF4-FFF2-40B4-BE49-F238E27FC236}">
                <a16:creationId xmlns:a16="http://schemas.microsoft.com/office/drawing/2014/main" id="{70BFAAEB-9343-44B3-22A3-F432659EFBEE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2136ECE-F6A6-0C0C-9952-014792A99A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grpSp>
        <p:nvGrpSpPr>
          <p:cNvPr id="148" name="Group 65">
            <a:extLst>
              <a:ext uri="{FF2B5EF4-FFF2-40B4-BE49-F238E27FC236}">
                <a16:creationId xmlns:a16="http://schemas.microsoft.com/office/drawing/2014/main" id="{66582B22-76C9-5607-E129-72D7BE68C980}"/>
              </a:ext>
            </a:extLst>
          </p:cNvPr>
          <p:cNvGrpSpPr/>
          <p:nvPr/>
        </p:nvGrpSpPr>
        <p:grpSpPr>
          <a:xfrm>
            <a:off x="10323295" y="4713500"/>
            <a:ext cx="319700" cy="558954"/>
            <a:chOff x="-490896" y="301625"/>
            <a:chExt cx="1176696" cy="2057299"/>
          </a:xfrm>
        </p:grpSpPr>
        <p:sp>
          <p:nvSpPr>
            <p:cNvPr id="149" name="Freeform 66">
              <a:extLst>
                <a:ext uri="{FF2B5EF4-FFF2-40B4-BE49-F238E27FC236}">
                  <a16:creationId xmlns:a16="http://schemas.microsoft.com/office/drawing/2014/main" id="{60BCCAEC-A8DD-B47C-9486-A4C28CF6FB60}"/>
                </a:ext>
              </a:extLst>
            </p:cNvPr>
            <p:cNvSpPr/>
            <p:nvPr/>
          </p:nvSpPr>
          <p:spPr>
            <a:xfrm>
              <a:off x="-490896" y="1647724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67">
              <a:extLst>
                <a:ext uri="{FF2B5EF4-FFF2-40B4-BE49-F238E27FC236}">
                  <a16:creationId xmlns:a16="http://schemas.microsoft.com/office/drawing/2014/main" id="{A6B73F60-41B3-544B-73D2-E3BD08A5A11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" name="Group 65">
            <a:extLst>
              <a:ext uri="{FF2B5EF4-FFF2-40B4-BE49-F238E27FC236}">
                <a16:creationId xmlns:a16="http://schemas.microsoft.com/office/drawing/2014/main" id="{60895BC8-5512-15C1-602C-FFF133596F97}"/>
              </a:ext>
            </a:extLst>
          </p:cNvPr>
          <p:cNvGrpSpPr/>
          <p:nvPr/>
        </p:nvGrpSpPr>
        <p:grpSpPr>
          <a:xfrm>
            <a:off x="3710011" y="6096045"/>
            <a:ext cx="220832" cy="193228"/>
            <a:chOff x="0" y="0"/>
            <a:chExt cx="812800" cy="711200"/>
          </a:xfrm>
        </p:grpSpPr>
        <p:sp>
          <p:nvSpPr>
            <p:cNvPr id="15" name="Freeform 66">
              <a:extLst>
                <a:ext uri="{FF2B5EF4-FFF2-40B4-BE49-F238E27FC236}">
                  <a16:creationId xmlns:a16="http://schemas.microsoft.com/office/drawing/2014/main" id="{773F6AAE-B01C-B9BE-8C99-DA50207ED6B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67">
              <a:extLst>
                <a:ext uri="{FF2B5EF4-FFF2-40B4-BE49-F238E27FC236}">
                  <a16:creationId xmlns:a16="http://schemas.microsoft.com/office/drawing/2014/main" id="{DE6B967C-7073-FA33-1E4E-4CC1F5CFA73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0" name="Group 65">
            <a:extLst>
              <a:ext uri="{FF2B5EF4-FFF2-40B4-BE49-F238E27FC236}">
                <a16:creationId xmlns:a16="http://schemas.microsoft.com/office/drawing/2014/main" id="{AB25C643-D72F-EACB-8403-DB1F91C6A71A}"/>
              </a:ext>
            </a:extLst>
          </p:cNvPr>
          <p:cNvGrpSpPr/>
          <p:nvPr/>
        </p:nvGrpSpPr>
        <p:grpSpPr>
          <a:xfrm>
            <a:off x="4069204" y="3127700"/>
            <a:ext cx="220832" cy="501033"/>
            <a:chOff x="44307" y="301624"/>
            <a:chExt cx="812800" cy="1844115"/>
          </a:xfrm>
        </p:grpSpPr>
        <p:sp>
          <p:nvSpPr>
            <p:cNvPr id="21" name="Freeform 66">
              <a:extLst>
                <a:ext uri="{FF2B5EF4-FFF2-40B4-BE49-F238E27FC236}">
                  <a16:creationId xmlns:a16="http://schemas.microsoft.com/office/drawing/2014/main" id="{6C860BE3-2743-9ED7-662E-3E5137975B7E}"/>
                </a:ext>
              </a:extLst>
            </p:cNvPr>
            <p:cNvSpPr/>
            <p:nvPr/>
          </p:nvSpPr>
          <p:spPr>
            <a:xfrm>
              <a:off x="44307" y="143453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2" name="TextBox 67">
              <a:extLst>
                <a:ext uri="{FF2B5EF4-FFF2-40B4-BE49-F238E27FC236}">
                  <a16:creationId xmlns:a16="http://schemas.microsoft.com/office/drawing/2014/main" id="{00DD053D-2AA3-BDC6-3CE5-96F463726017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95" name="Picture 94">
            <a:extLst>
              <a:ext uri="{FF2B5EF4-FFF2-40B4-BE49-F238E27FC236}">
                <a16:creationId xmlns:a16="http://schemas.microsoft.com/office/drawing/2014/main" id="{2EF6AFDA-C31B-A6FB-1D1F-FA46DA7005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3536" y="5517720"/>
            <a:ext cx="752646" cy="655116"/>
          </a:xfrm>
          <a:prstGeom prst="rect">
            <a:avLst/>
          </a:prstGeom>
        </p:spPr>
      </p:pic>
      <p:grpSp>
        <p:nvGrpSpPr>
          <p:cNvPr id="122" name="Group 65">
            <a:extLst>
              <a:ext uri="{FF2B5EF4-FFF2-40B4-BE49-F238E27FC236}">
                <a16:creationId xmlns:a16="http://schemas.microsoft.com/office/drawing/2014/main" id="{C051F732-88A2-D5A9-B8C8-8A277E699224}"/>
              </a:ext>
            </a:extLst>
          </p:cNvPr>
          <p:cNvGrpSpPr/>
          <p:nvPr/>
        </p:nvGrpSpPr>
        <p:grpSpPr>
          <a:xfrm>
            <a:off x="4126009" y="2360593"/>
            <a:ext cx="220832" cy="193228"/>
            <a:chOff x="0" y="0"/>
            <a:chExt cx="812800" cy="711200"/>
          </a:xfrm>
        </p:grpSpPr>
        <p:sp>
          <p:nvSpPr>
            <p:cNvPr id="124" name="Freeform 66">
              <a:extLst>
                <a:ext uri="{FF2B5EF4-FFF2-40B4-BE49-F238E27FC236}">
                  <a16:creationId xmlns:a16="http://schemas.microsoft.com/office/drawing/2014/main" id="{C8B93521-DE8B-A49B-566A-D316FF8F014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7" name="TextBox 67">
              <a:extLst>
                <a:ext uri="{FF2B5EF4-FFF2-40B4-BE49-F238E27FC236}">
                  <a16:creationId xmlns:a16="http://schemas.microsoft.com/office/drawing/2014/main" id="{D639EFEC-3EAE-FDB0-7B53-321174CA107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671D1E2B-2266-B745-1E7F-4CECAA3FAFE1}"/>
              </a:ext>
            </a:extLst>
          </p:cNvPr>
          <p:cNvGrpSpPr/>
          <p:nvPr/>
        </p:nvGrpSpPr>
        <p:grpSpPr>
          <a:xfrm>
            <a:off x="5680311" y="6073603"/>
            <a:ext cx="220832" cy="193228"/>
            <a:chOff x="0" y="0"/>
            <a:chExt cx="812800" cy="711200"/>
          </a:xfrm>
        </p:grpSpPr>
        <p:sp>
          <p:nvSpPr>
            <p:cNvPr id="36" name="Freeform 66">
              <a:extLst>
                <a:ext uri="{FF2B5EF4-FFF2-40B4-BE49-F238E27FC236}">
                  <a16:creationId xmlns:a16="http://schemas.microsoft.com/office/drawing/2014/main" id="{CA33A0A3-7CC4-4347-57BD-7A722BE9180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9B32DFC7-AB64-9C2B-E7CE-C1D8FBE91AF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5">
            <a:extLst>
              <a:ext uri="{FF2B5EF4-FFF2-40B4-BE49-F238E27FC236}">
                <a16:creationId xmlns:a16="http://schemas.microsoft.com/office/drawing/2014/main" id="{3565707B-2129-1626-1667-4DF6EA296F65}"/>
              </a:ext>
            </a:extLst>
          </p:cNvPr>
          <p:cNvGrpSpPr/>
          <p:nvPr/>
        </p:nvGrpSpPr>
        <p:grpSpPr>
          <a:xfrm>
            <a:off x="5756222" y="3593154"/>
            <a:ext cx="220832" cy="193228"/>
            <a:chOff x="0" y="0"/>
            <a:chExt cx="812800" cy="711200"/>
          </a:xfrm>
        </p:grpSpPr>
        <p:sp>
          <p:nvSpPr>
            <p:cNvPr id="43" name="Freeform 66">
              <a:extLst>
                <a:ext uri="{FF2B5EF4-FFF2-40B4-BE49-F238E27FC236}">
                  <a16:creationId xmlns:a16="http://schemas.microsoft.com/office/drawing/2014/main" id="{8FC6E2D9-FA2B-4810-CB1E-79B30DD8260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7">
              <a:extLst>
                <a:ext uri="{FF2B5EF4-FFF2-40B4-BE49-F238E27FC236}">
                  <a16:creationId xmlns:a16="http://schemas.microsoft.com/office/drawing/2014/main" id="{6350F118-5B6F-6C09-E97A-6FB862CB79D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CF160A3-5BC6-BEF6-E9E2-B54D51B0CD3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32" y="228723"/>
            <a:ext cx="1148311" cy="365119"/>
          </a:xfrm>
          <a:prstGeom prst="rect">
            <a:avLst/>
          </a:prstGeom>
        </p:spPr>
      </p:pic>
      <p:grpSp>
        <p:nvGrpSpPr>
          <p:cNvPr id="9" name="Group 62">
            <a:extLst>
              <a:ext uri="{FF2B5EF4-FFF2-40B4-BE49-F238E27FC236}">
                <a16:creationId xmlns:a16="http://schemas.microsoft.com/office/drawing/2014/main" id="{A8F80CDE-1A9C-DFFC-4A5E-EA953542C436}"/>
              </a:ext>
            </a:extLst>
          </p:cNvPr>
          <p:cNvGrpSpPr/>
          <p:nvPr/>
        </p:nvGrpSpPr>
        <p:grpSpPr>
          <a:xfrm>
            <a:off x="6960497" y="2366478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B46A90C0-D526-CFAC-C1DF-0AE2F649CB2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TextBox 64">
              <a:extLst>
                <a:ext uri="{FF2B5EF4-FFF2-40B4-BE49-F238E27FC236}">
                  <a16:creationId xmlns:a16="http://schemas.microsoft.com/office/drawing/2014/main" id="{BB92B4FD-B93F-A3D4-1EF6-D4F434189C4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0" name="Group 65">
            <a:extLst>
              <a:ext uri="{FF2B5EF4-FFF2-40B4-BE49-F238E27FC236}">
                <a16:creationId xmlns:a16="http://schemas.microsoft.com/office/drawing/2014/main" id="{8D62FD50-62FE-F341-64E1-58729CF4CD44}"/>
              </a:ext>
            </a:extLst>
          </p:cNvPr>
          <p:cNvGrpSpPr/>
          <p:nvPr/>
        </p:nvGrpSpPr>
        <p:grpSpPr>
          <a:xfrm>
            <a:off x="7298725" y="2366188"/>
            <a:ext cx="220832" cy="193228"/>
            <a:chOff x="0" y="0"/>
            <a:chExt cx="812800" cy="711200"/>
          </a:xfrm>
        </p:grpSpPr>
        <p:sp>
          <p:nvSpPr>
            <p:cNvPr id="46" name="Freeform 66">
              <a:extLst>
                <a:ext uri="{FF2B5EF4-FFF2-40B4-BE49-F238E27FC236}">
                  <a16:creationId xmlns:a16="http://schemas.microsoft.com/office/drawing/2014/main" id="{99BE304B-A5F7-620D-33DC-49B07491A40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67">
              <a:extLst>
                <a:ext uri="{FF2B5EF4-FFF2-40B4-BE49-F238E27FC236}">
                  <a16:creationId xmlns:a16="http://schemas.microsoft.com/office/drawing/2014/main" id="{51A69443-D49B-108A-1084-185BAC841FA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" name="Graphic 7" descr="Handshake outline">
            <a:extLst>
              <a:ext uri="{FF2B5EF4-FFF2-40B4-BE49-F238E27FC236}">
                <a16:creationId xmlns:a16="http://schemas.microsoft.com/office/drawing/2014/main" id="{0D5C948D-86AC-6573-6D0E-1BC82B2EF2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16622" y="6729154"/>
            <a:ext cx="655116" cy="655116"/>
          </a:xfrm>
          <a:prstGeom prst="rect">
            <a:avLst/>
          </a:prstGeom>
        </p:spPr>
      </p:pic>
      <p:grpSp>
        <p:nvGrpSpPr>
          <p:cNvPr id="10" name="Group 62">
            <a:extLst>
              <a:ext uri="{FF2B5EF4-FFF2-40B4-BE49-F238E27FC236}">
                <a16:creationId xmlns:a16="http://schemas.microsoft.com/office/drawing/2014/main" id="{CABB8319-E143-128B-C8E5-6F04B1A02E63}"/>
              </a:ext>
            </a:extLst>
          </p:cNvPr>
          <p:cNvGrpSpPr/>
          <p:nvPr/>
        </p:nvGrpSpPr>
        <p:grpSpPr>
          <a:xfrm>
            <a:off x="3831212" y="2336696"/>
            <a:ext cx="242972" cy="242972"/>
            <a:chOff x="0" y="0"/>
            <a:chExt cx="812800" cy="812800"/>
          </a:xfrm>
        </p:grpSpPr>
        <p:sp>
          <p:nvSpPr>
            <p:cNvPr id="11" name="Freeform 63">
              <a:extLst>
                <a:ext uri="{FF2B5EF4-FFF2-40B4-BE49-F238E27FC236}">
                  <a16:creationId xmlns:a16="http://schemas.microsoft.com/office/drawing/2014/main" id="{40E2F6CA-006A-10B7-E097-78C690E139E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" name="TextBox 64">
              <a:extLst>
                <a:ext uri="{FF2B5EF4-FFF2-40B4-BE49-F238E27FC236}">
                  <a16:creationId xmlns:a16="http://schemas.microsoft.com/office/drawing/2014/main" id="{ED8E78A8-1259-CCB5-B90B-57B9A524347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9" name="Graphic 18" descr="Home outline">
            <a:extLst>
              <a:ext uri="{FF2B5EF4-FFF2-40B4-BE49-F238E27FC236}">
                <a16:creationId xmlns:a16="http://schemas.microsoft.com/office/drawing/2014/main" id="{F89A60BD-DA65-427D-C0C1-3EA54D152F4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12092" y="4000031"/>
            <a:ext cx="571455" cy="552298"/>
          </a:xfrm>
          <a:prstGeom prst="rect">
            <a:avLst/>
          </a:prstGeom>
        </p:spPr>
      </p:pic>
      <p:grpSp>
        <p:nvGrpSpPr>
          <p:cNvPr id="27" name="Group 65">
            <a:extLst>
              <a:ext uri="{FF2B5EF4-FFF2-40B4-BE49-F238E27FC236}">
                <a16:creationId xmlns:a16="http://schemas.microsoft.com/office/drawing/2014/main" id="{1437F250-F6A4-0C49-B771-53376ABF17FB}"/>
              </a:ext>
            </a:extLst>
          </p:cNvPr>
          <p:cNvGrpSpPr/>
          <p:nvPr/>
        </p:nvGrpSpPr>
        <p:grpSpPr>
          <a:xfrm>
            <a:off x="10311141" y="6064216"/>
            <a:ext cx="220832" cy="193228"/>
            <a:chOff x="0" y="0"/>
            <a:chExt cx="812800" cy="711200"/>
          </a:xfrm>
        </p:grpSpPr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887C02ED-4249-1644-EF76-CCDF8A2257B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7">
              <a:extLst>
                <a:ext uri="{FF2B5EF4-FFF2-40B4-BE49-F238E27FC236}">
                  <a16:creationId xmlns:a16="http://schemas.microsoft.com/office/drawing/2014/main" id="{AE94987A-BB53-D870-3A97-3B45EEB966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0" name="Group 62">
            <a:extLst>
              <a:ext uri="{FF2B5EF4-FFF2-40B4-BE49-F238E27FC236}">
                <a16:creationId xmlns:a16="http://schemas.microsoft.com/office/drawing/2014/main" id="{45520D7B-A3DC-27B9-EEF6-D3FD44ED3163}"/>
              </a:ext>
            </a:extLst>
          </p:cNvPr>
          <p:cNvGrpSpPr/>
          <p:nvPr/>
        </p:nvGrpSpPr>
        <p:grpSpPr>
          <a:xfrm>
            <a:off x="4035026" y="3528540"/>
            <a:ext cx="4930250" cy="2811862"/>
            <a:chOff x="-15756278" y="47625"/>
            <a:chExt cx="16492878" cy="9406358"/>
          </a:xfrm>
        </p:grpSpPr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52E41CFE-EE55-16B7-CDCA-CC3C23A1D8D7}"/>
                </a:ext>
              </a:extLst>
            </p:cNvPr>
            <p:cNvSpPr/>
            <p:nvPr/>
          </p:nvSpPr>
          <p:spPr>
            <a:xfrm>
              <a:off x="-15756278" y="864118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494D95B0-C4FB-C9BC-95E3-564F337744E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37" name="Graphic 36" descr="Aspiration outline">
            <a:extLst>
              <a:ext uri="{FF2B5EF4-FFF2-40B4-BE49-F238E27FC236}">
                <a16:creationId xmlns:a16="http://schemas.microsoft.com/office/drawing/2014/main" id="{2F1E935A-1996-7EF2-4CEC-454405FB79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247737" y="6893408"/>
            <a:ext cx="531514" cy="531514"/>
          </a:xfrm>
          <a:prstGeom prst="rect">
            <a:avLst/>
          </a:prstGeom>
        </p:spPr>
      </p:pic>
      <p:pic>
        <p:nvPicPr>
          <p:cNvPr id="44" name="Graphic 43" descr="Chat outline">
            <a:extLst>
              <a:ext uri="{FF2B5EF4-FFF2-40B4-BE49-F238E27FC236}">
                <a16:creationId xmlns:a16="http://schemas.microsoft.com/office/drawing/2014/main" id="{0D57312F-F087-31F2-0BCD-88F52B64D3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429093" y="6851608"/>
            <a:ext cx="635801" cy="55229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4A48E1D-8130-BD94-B3DE-06512582627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342403" y="4104640"/>
            <a:ext cx="375707" cy="466434"/>
          </a:xfrm>
          <a:prstGeom prst="rect">
            <a:avLst/>
          </a:prstGeom>
        </p:spPr>
      </p:pic>
      <p:sp>
        <p:nvSpPr>
          <p:cNvPr id="7" name="Freeform 63">
            <a:extLst>
              <a:ext uri="{FF2B5EF4-FFF2-40B4-BE49-F238E27FC236}">
                <a16:creationId xmlns:a16="http://schemas.microsoft.com/office/drawing/2014/main" id="{F10016DC-3D71-30C8-6FC4-D407670CF873}"/>
              </a:ext>
            </a:extLst>
          </p:cNvPr>
          <p:cNvSpPr/>
          <p:nvPr/>
        </p:nvSpPr>
        <p:spPr>
          <a:xfrm>
            <a:off x="7251216" y="6143200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13" name="Group 65">
            <a:extLst>
              <a:ext uri="{FF2B5EF4-FFF2-40B4-BE49-F238E27FC236}">
                <a16:creationId xmlns:a16="http://schemas.microsoft.com/office/drawing/2014/main" id="{53B98767-35FC-2A34-A6C5-1CF98CC67C8D}"/>
              </a:ext>
            </a:extLst>
          </p:cNvPr>
          <p:cNvGrpSpPr/>
          <p:nvPr/>
        </p:nvGrpSpPr>
        <p:grpSpPr>
          <a:xfrm>
            <a:off x="6983686" y="6107941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8E50D109-CC35-AB70-19B5-DB47BAB32CF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A72CF50E-CFCD-E5CC-5C1D-7520E208675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2C56BB42-800B-DF0D-ADDE-155AF213CA1A}"/>
              </a:ext>
            </a:extLst>
          </p:cNvPr>
          <p:cNvGrpSpPr/>
          <p:nvPr/>
        </p:nvGrpSpPr>
        <p:grpSpPr>
          <a:xfrm>
            <a:off x="5828671" y="2339184"/>
            <a:ext cx="220832" cy="193228"/>
            <a:chOff x="0" y="0"/>
            <a:chExt cx="812800" cy="711200"/>
          </a:xfrm>
        </p:grpSpPr>
        <p:sp>
          <p:nvSpPr>
            <p:cNvPr id="38" name="Freeform 66">
              <a:extLst>
                <a:ext uri="{FF2B5EF4-FFF2-40B4-BE49-F238E27FC236}">
                  <a16:creationId xmlns:a16="http://schemas.microsoft.com/office/drawing/2014/main" id="{5A62B58C-DF3C-1CCE-4395-2F7449A364A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TextBox 67">
              <a:extLst>
                <a:ext uri="{FF2B5EF4-FFF2-40B4-BE49-F238E27FC236}">
                  <a16:creationId xmlns:a16="http://schemas.microsoft.com/office/drawing/2014/main" id="{A9FEEFF5-D268-5837-DA25-984154AD483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1" name="Group 62">
            <a:extLst>
              <a:ext uri="{FF2B5EF4-FFF2-40B4-BE49-F238E27FC236}">
                <a16:creationId xmlns:a16="http://schemas.microsoft.com/office/drawing/2014/main" id="{E1BC7E56-62CD-7A8C-0698-07A912D3AC6F}"/>
              </a:ext>
            </a:extLst>
          </p:cNvPr>
          <p:cNvGrpSpPr/>
          <p:nvPr/>
        </p:nvGrpSpPr>
        <p:grpSpPr>
          <a:xfrm>
            <a:off x="5522098" y="2345650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56EFBC42-7CBA-CD3D-FFE9-2B05244570B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TextBox 64">
              <a:extLst>
                <a:ext uri="{FF2B5EF4-FFF2-40B4-BE49-F238E27FC236}">
                  <a16:creationId xmlns:a16="http://schemas.microsoft.com/office/drawing/2014/main" id="{3B00A928-DAE9-6849-086F-C14EF9FC960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63" name="Graphic 62" descr="Anger Symbol outline">
            <a:extLst>
              <a:ext uri="{FF2B5EF4-FFF2-40B4-BE49-F238E27FC236}">
                <a16:creationId xmlns:a16="http://schemas.microsoft.com/office/drawing/2014/main" id="{B2F9B107-957C-8DAB-72DE-87644A94ADA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931934" y="2727841"/>
            <a:ext cx="602124" cy="602124"/>
          </a:xfrm>
          <a:prstGeom prst="rect">
            <a:avLst/>
          </a:prstGeom>
        </p:spPr>
      </p:pic>
      <p:pic>
        <p:nvPicPr>
          <p:cNvPr id="64" name="Graphic 63" descr="Document outline">
            <a:extLst>
              <a:ext uri="{FF2B5EF4-FFF2-40B4-BE49-F238E27FC236}">
                <a16:creationId xmlns:a16="http://schemas.microsoft.com/office/drawing/2014/main" id="{3F22D4C6-43A9-16FE-FF71-DF1AE710D17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926018" y="5597484"/>
            <a:ext cx="604239" cy="501969"/>
          </a:xfrm>
          <a:prstGeom prst="rect">
            <a:avLst/>
          </a:prstGeom>
        </p:spPr>
      </p:pic>
      <p:grpSp>
        <p:nvGrpSpPr>
          <p:cNvPr id="65" name="Group 65">
            <a:extLst>
              <a:ext uri="{FF2B5EF4-FFF2-40B4-BE49-F238E27FC236}">
                <a16:creationId xmlns:a16="http://schemas.microsoft.com/office/drawing/2014/main" id="{DE76F743-BD70-2BAF-6D46-600E8EA5FEC1}"/>
              </a:ext>
            </a:extLst>
          </p:cNvPr>
          <p:cNvGrpSpPr/>
          <p:nvPr/>
        </p:nvGrpSpPr>
        <p:grpSpPr>
          <a:xfrm>
            <a:off x="4075521" y="504081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EEF86F26-0B5C-AACE-7507-18ABB978CA8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342D1CF1-9B9C-007E-F97E-F1D6FE3E6C0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77" name="Graphic 76" descr="Angry face outline outline">
            <a:extLst>
              <a:ext uri="{FF2B5EF4-FFF2-40B4-BE49-F238E27FC236}">
                <a16:creationId xmlns:a16="http://schemas.microsoft.com/office/drawing/2014/main" id="{FAFB64A0-9095-89D5-33F4-0DB77F49BB0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593571" y="6897065"/>
            <a:ext cx="466434" cy="466434"/>
          </a:xfrm>
          <a:prstGeom prst="rect">
            <a:avLst/>
          </a:prstGeom>
        </p:spPr>
      </p:pic>
      <p:pic>
        <p:nvPicPr>
          <p:cNvPr id="79" name="Graphic 78" descr="Coins outline">
            <a:extLst>
              <a:ext uri="{FF2B5EF4-FFF2-40B4-BE49-F238E27FC236}">
                <a16:creationId xmlns:a16="http://schemas.microsoft.com/office/drawing/2014/main" id="{A5A187A9-1FCB-8033-BF3F-4589B6DFC464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961782" y="5667498"/>
            <a:ext cx="431955" cy="431955"/>
          </a:xfrm>
          <a:prstGeom prst="rect">
            <a:avLst/>
          </a:prstGeom>
        </p:spPr>
      </p:pic>
      <p:grpSp>
        <p:nvGrpSpPr>
          <p:cNvPr id="81" name="Group 65">
            <a:extLst>
              <a:ext uri="{FF2B5EF4-FFF2-40B4-BE49-F238E27FC236}">
                <a16:creationId xmlns:a16="http://schemas.microsoft.com/office/drawing/2014/main" id="{72A042F9-1208-387C-39F6-ED8684427BDE}"/>
              </a:ext>
            </a:extLst>
          </p:cNvPr>
          <p:cNvGrpSpPr/>
          <p:nvPr/>
        </p:nvGrpSpPr>
        <p:grpSpPr>
          <a:xfrm>
            <a:off x="5717756" y="5024090"/>
            <a:ext cx="220832" cy="193228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BE103398-5D00-95B3-AEC7-7C836BF04CB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BFA4655C-C180-5B2C-9488-D1A964E7BD0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3FDE52AC-DBDC-B879-EEB3-4B4551C3FF9E}"/>
              </a:ext>
            </a:extLst>
          </p:cNvPr>
          <p:cNvGrpSpPr/>
          <p:nvPr/>
        </p:nvGrpSpPr>
        <p:grpSpPr>
          <a:xfrm>
            <a:off x="7239784" y="5043170"/>
            <a:ext cx="220832" cy="193228"/>
            <a:chOff x="0" y="0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2E0760FF-52D0-F96D-26B6-A843E0008CC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7">
              <a:extLst>
                <a:ext uri="{FF2B5EF4-FFF2-40B4-BE49-F238E27FC236}">
                  <a16:creationId xmlns:a16="http://schemas.microsoft.com/office/drawing/2014/main" id="{86162312-C997-B908-DF99-11415E0E7AD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01" name="Picture 100">
            <a:extLst>
              <a:ext uri="{FF2B5EF4-FFF2-40B4-BE49-F238E27FC236}">
                <a16:creationId xmlns:a16="http://schemas.microsoft.com/office/drawing/2014/main" id="{A81D1E9E-31A3-7A38-3C1C-91A402390AA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9475403" y="2969578"/>
            <a:ext cx="543180" cy="556013"/>
          </a:xfrm>
          <a:prstGeom prst="rect">
            <a:avLst/>
          </a:prstGeom>
        </p:spPr>
      </p:pic>
      <p:grpSp>
        <p:nvGrpSpPr>
          <p:cNvPr id="103" name="Group 65">
            <a:extLst>
              <a:ext uri="{FF2B5EF4-FFF2-40B4-BE49-F238E27FC236}">
                <a16:creationId xmlns:a16="http://schemas.microsoft.com/office/drawing/2014/main" id="{6008DC78-0861-0503-F1E7-AE03B2812457}"/>
              </a:ext>
            </a:extLst>
          </p:cNvPr>
          <p:cNvGrpSpPr/>
          <p:nvPr/>
        </p:nvGrpSpPr>
        <p:grpSpPr>
          <a:xfrm>
            <a:off x="10278617" y="2324519"/>
            <a:ext cx="220832" cy="193228"/>
            <a:chOff x="0" y="0"/>
            <a:chExt cx="812800" cy="711200"/>
          </a:xfrm>
        </p:grpSpPr>
        <p:sp>
          <p:nvSpPr>
            <p:cNvPr id="104" name="Freeform 66">
              <a:extLst>
                <a:ext uri="{FF2B5EF4-FFF2-40B4-BE49-F238E27FC236}">
                  <a16:creationId xmlns:a16="http://schemas.microsoft.com/office/drawing/2014/main" id="{0A21BDDA-29E2-227A-5365-078A732737E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TextBox 67">
              <a:extLst>
                <a:ext uri="{FF2B5EF4-FFF2-40B4-BE49-F238E27FC236}">
                  <a16:creationId xmlns:a16="http://schemas.microsoft.com/office/drawing/2014/main" id="{BDC31C6D-58F7-AF45-5701-40138F3C3E4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09" name="Graphic 108" descr="Clock outline">
            <a:extLst>
              <a:ext uri="{FF2B5EF4-FFF2-40B4-BE49-F238E27FC236}">
                <a16:creationId xmlns:a16="http://schemas.microsoft.com/office/drawing/2014/main" id="{2B038C7D-9A47-0D74-9ECF-CD7BFC9E14EB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600961" y="4036608"/>
            <a:ext cx="415556" cy="415556"/>
          </a:xfrm>
          <a:prstGeom prst="rect">
            <a:avLst/>
          </a:prstGeom>
        </p:spPr>
      </p:pic>
      <p:grpSp>
        <p:nvGrpSpPr>
          <p:cNvPr id="110" name="Group 62">
            <a:extLst>
              <a:ext uri="{FF2B5EF4-FFF2-40B4-BE49-F238E27FC236}">
                <a16:creationId xmlns:a16="http://schemas.microsoft.com/office/drawing/2014/main" id="{BA0C19C6-53FD-4425-F914-5D5B19480BB2}"/>
              </a:ext>
            </a:extLst>
          </p:cNvPr>
          <p:cNvGrpSpPr/>
          <p:nvPr/>
        </p:nvGrpSpPr>
        <p:grpSpPr>
          <a:xfrm>
            <a:off x="10217673" y="3505414"/>
            <a:ext cx="242972" cy="242972"/>
            <a:chOff x="0" y="0"/>
            <a:chExt cx="812800" cy="812800"/>
          </a:xfrm>
        </p:grpSpPr>
        <p:sp>
          <p:nvSpPr>
            <p:cNvPr id="111" name="Freeform 63">
              <a:extLst>
                <a:ext uri="{FF2B5EF4-FFF2-40B4-BE49-F238E27FC236}">
                  <a16:creationId xmlns:a16="http://schemas.microsoft.com/office/drawing/2014/main" id="{D0544015-5FDA-1CFD-AD40-CC82751EA26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TextBox 64">
              <a:extLst>
                <a:ext uri="{FF2B5EF4-FFF2-40B4-BE49-F238E27FC236}">
                  <a16:creationId xmlns:a16="http://schemas.microsoft.com/office/drawing/2014/main" id="{CF1C398C-9AB8-98BC-FBAD-4714471BE8A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3" name="Group 65">
            <a:extLst>
              <a:ext uri="{FF2B5EF4-FFF2-40B4-BE49-F238E27FC236}">
                <a16:creationId xmlns:a16="http://schemas.microsoft.com/office/drawing/2014/main" id="{B6DFB8F2-FB5C-2521-CC7D-E1B230FBE737}"/>
              </a:ext>
            </a:extLst>
          </p:cNvPr>
          <p:cNvGrpSpPr/>
          <p:nvPr/>
        </p:nvGrpSpPr>
        <p:grpSpPr>
          <a:xfrm>
            <a:off x="10258010" y="3807929"/>
            <a:ext cx="220832" cy="193228"/>
            <a:chOff x="0" y="0"/>
            <a:chExt cx="812800" cy="711200"/>
          </a:xfrm>
        </p:grpSpPr>
        <p:sp>
          <p:nvSpPr>
            <p:cNvPr id="114" name="Freeform 66">
              <a:extLst>
                <a:ext uri="{FF2B5EF4-FFF2-40B4-BE49-F238E27FC236}">
                  <a16:creationId xmlns:a16="http://schemas.microsoft.com/office/drawing/2014/main" id="{1FFF8336-988E-00EE-F371-AE476576F70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5" name="TextBox 67">
              <a:extLst>
                <a:ext uri="{FF2B5EF4-FFF2-40B4-BE49-F238E27FC236}">
                  <a16:creationId xmlns:a16="http://schemas.microsoft.com/office/drawing/2014/main" id="{48C99C30-4E77-52F1-4186-FF3740CA4BB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17" name="Graphic 116" descr="Rainbow outline">
            <a:extLst>
              <a:ext uri="{FF2B5EF4-FFF2-40B4-BE49-F238E27FC236}">
                <a16:creationId xmlns:a16="http://schemas.microsoft.com/office/drawing/2014/main" id="{BDF15C5C-E925-3160-C44A-FE77541C7E2E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256450" y="2921613"/>
            <a:ext cx="570385" cy="570385"/>
          </a:xfrm>
          <a:prstGeom prst="rect">
            <a:avLst/>
          </a:prstGeom>
        </p:spPr>
      </p:pic>
      <p:grpSp>
        <p:nvGrpSpPr>
          <p:cNvPr id="118" name="Group 46">
            <a:extLst>
              <a:ext uri="{FF2B5EF4-FFF2-40B4-BE49-F238E27FC236}">
                <a16:creationId xmlns:a16="http://schemas.microsoft.com/office/drawing/2014/main" id="{5BD45D62-EF23-0A4D-2F96-2947997EC137}"/>
              </a:ext>
            </a:extLst>
          </p:cNvPr>
          <p:cNvGrpSpPr/>
          <p:nvPr/>
        </p:nvGrpSpPr>
        <p:grpSpPr>
          <a:xfrm rot="2700000">
            <a:off x="4088024" y="2586338"/>
            <a:ext cx="293842" cy="293842"/>
            <a:chOff x="0" y="0"/>
            <a:chExt cx="812800" cy="812800"/>
          </a:xfrm>
        </p:grpSpPr>
        <p:sp>
          <p:nvSpPr>
            <p:cNvPr id="119" name="Freeform 47">
              <a:extLst>
                <a:ext uri="{FF2B5EF4-FFF2-40B4-BE49-F238E27FC236}">
                  <a16:creationId xmlns:a16="http://schemas.microsoft.com/office/drawing/2014/main" id="{7A9E2BBB-464B-4F6D-04A7-DF67141D2DE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48">
              <a:extLst>
                <a:ext uri="{FF2B5EF4-FFF2-40B4-BE49-F238E27FC236}">
                  <a16:creationId xmlns:a16="http://schemas.microsoft.com/office/drawing/2014/main" id="{F9321F78-4769-CE61-BA4B-C14DFE91493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6" name="Graphic 25" descr="Left Brain outline">
            <a:extLst>
              <a:ext uri="{FF2B5EF4-FFF2-40B4-BE49-F238E27FC236}">
                <a16:creationId xmlns:a16="http://schemas.microsoft.com/office/drawing/2014/main" id="{65173134-9FCD-83C0-8381-E1DB6C218392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6517812" y="5552022"/>
            <a:ext cx="531514" cy="531514"/>
          </a:xfrm>
          <a:prstGeom prst="rect">
            <a:avLst/>
          </a:prstGeom>
        </p:spPr>
      </p:pic>
      <p:pic>
        <p:nvPicPr>
          <p:cNvPr id="116" name="Graphic 115" descr="Medical outline">
            <a:extLst>
              <a:ext uri="{FF2B5EF4-FFF2-40B4-BE49-F238E27FC236}">
                <a16:creationId xmlns:a16="http://schemas.microsoft.com/office/drawing/2014/main" id="{E42EF5FE-7144-BB3D-83F7-579C27D4DF83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8075756" y="3070590"/>
            <a:ext cx="466434" cy="466434"/>
          </a:xfrm>
          <a:prstGeom prst="rect">
            <a:avLst/>
          </a:prstGeom>
        </p:spPr>
      </p:pic>
      <p:pic>
        <p:nvPicPr>
          <p:cNvPr id="123" name="Graphic 122" descr="Employee badge outline">
            <a:extLst>
              <a:ext uri="{FF2B5EF4-FFF2-40B4-BE49-F238E27FC236}">
                <a16:creationId xmlns:a16="http://schemas.microsoft.com/office/drawing/2014/main" id="{8578F674-25C5-A5C6-00C3-327E67F8A155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8047670" y="6711140"/>
            <a:ext cx="627417" cy="627417"/>
          </a:xfrm>
          <a:prstGeom prst="rect">
            <a:avLst/>
          </a:prstGeom>
        </p:spPr>
      </p:pic>
      <p:pic>
        <p:nvPicPr>
          <p:cNvPr id="126" name="Graphic 125" descr="Boardroom outline">
            <a:extLst>
              <a:ext uri="{FF2B5EF4-FFF2-40B4-BE49-F238E27FC236}">
                <a16:creationId xmlns:a16="http://schemas.microsoft.com/office/drawing/2014/main" id="{181CD06D-BEF0-72B5-25E6-817B8E41CAEA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7953975" y="5526386"/>
            <a:ext cx="655116" cy="655116"/>
          </a:xfrm>
          <a:prstGeom prst="rect">
            <a:avLst/>
          </a:prstGeom>
        </p:spPr>
      </p:pic>
      <p:pic>
        <p:nvPicPr>
          <p:cNvPr id="129" name="Graphic 128" descr="Wheelbarrow outline">
            <a:extLst>
              <a:ext uri="{FF2B5EF4-FFF2-40B4-BE49-F238E27FC236}">
                <a16:creationId xmlns:a16="http://schemas.microsoft.com/office/drawing/2014/main" id="{CBD93E44-AB12-C448-ED4A-2FFD40A09923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7965454" y="3972696"/>
            <a:ext cx="688483" cy="688483"/>
          </a:xfrm>
          <a:prstGeom prst="rect">
            <a:avLst/>
          </a:prstGeom>
        </p:spPr>
      </p:pic>
      <p:grpSp>
        <p:nvGrpSpPr>
          <p:cNvPr id="133" name="Group 65">
            <a:extLst>
              <a:ext uri="{FF2B5EF4-FFF2-40B4-BE49-F238E27FC236}">
                <a16:creationId xmlns:a16="http://schemas.microsoft.com/office/drawing/2014/main" id="{CD558264-3F66-04AE-C7C3-546C01363793}"/>
              </a:ext>
            </a:extLst>
          </p:cNvPr>
          <p:cNvGrpSpPr/>
          <p:nvPr/>
        </p:nvGrpSpPr>
        <p:grpSpPr>
          <a:xfrm>
            <a:off x="8799596" y="3530286"/>
            <a:ext cx="220832" cy="193228"/>
            <a:chOff x="0" y="0"/>
            <a:chExt cx="812800" cy="711200"/>
          </a:xfrm>
        </p:grpSpPr>
        <p:sp>
          <p:nvSpPr>
            <p:cNvPr id="134" name="Freeform 66">
              <a:extLst>
                <a:ext uri="{FF2B5EF4-FFF2-40B4-BE49-F238E27FC236}">
                  <a16:creationId xmlns:a16="http://schemas.microsoft.com/office/drawing/2014/main" id="{0452B6D9-62E1-8D40-6470-9A73C811B17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7">
              <a:extLst>
                <a:ext uri="{FF2B5EF4-FFF2-40B4-BE49-F238E27FC236}">
                  <a16:creationId xmlns:a16="http://schemas.microsoft.com/office/drawing/2014/main" id="{D4E2C138-D9F0-339F-DEFF-A7E69285E54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8F20AE8D-4482-FB65-83A3-D2AEA5C82764}"/>
              </a:ext>
            </a:extLst>
          </p:cNvPr>
          <p:cNvGrpSpPr/>
          <p:nvPr/>
        </p:nvGrpSpPr>
        <p:grpSpPr>
          <a:xfrm>
            <a:off x="8799596" y="2262326"/>
            <a:ext cx="220832" cy="193228"/>
            <a:chOff x="0" y="0"/>
            <a:chExt cx="812800" cy="711200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42B182A3-B974-D8DE-6243-FE36652B4AA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85E1F979-D4F9-24AB-D611-0335DEF27C8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9" name="Group 46">
            <a:extLst>
              <a:ext uri="{FF2B5EF4-FFF2-40B4-BE49-F238E27FC236}">
                <a16:creationId xmlns:a16="http://schemas.microsoft.com/office/drawing/2014/main" id="{218BC08F-B0DF-398B-6F00-85324A6B3CEC}"/>
              </a:ext>
            </a:extLst>
          </p:cNvPr>
          <p:cNvGrpSpPr/>
          <p:nvPr/>
        </p:nvGrpSpPr>
        <p:grpSpPr>
          <a:xfrm rot="2700000">
            <a:off x="8751730" y="3743355"/>
            <a:ext cx="293842" cy="293842"/>
            <a:chOff x="0" y="0"/>
            <a:chExt cx="812800" cy="812800"/>
          </a:xfrm>
        </p:grpSpPr>
        <p:sp>
          <p:nvSpPr>
            <p:cNvPr id="140" name="Freeform 47">
              <a:extLst>
                <a:ext uri="{FF2B5EF4-FFF2-40B4-BE49-F238E27FC236}">
                  <a16:creationId xmlns:a16="http://schemas.microsoft.com/office/drawing/2014/main" id="{DF2B8B22-1C50-8925-4EFC-0E99BB23DB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48">
              <a:extLst>
                <a:ext uri="{FF2B5EF4-FFF2-40B4-BE49-F238E27FC236}">
                  <a16:creationId xmlns:a16="http://schemas.microsoft.com/office/drawing/2014/main" id="{EDFE34F5-619E-3710-4184-82E6E402B34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5A404730-DD71-3E46-0EEF-695B9E1C5B70}"/>
              </a:ext>
            </a:extLst>
          </p:cNvPr>
          <p:cNvGrpSpPr/>
          <p:nvPr/>
        </p:nvGrpSpPr>
        <p:grpSpPr>
          <a:xfrm>
            <a:off x="8788939" y="5011555"/>
            <a:ext cx="220832" cy="193228"/>
            <a:chOff x="0" y="0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1036BD71-B24A-3798-3360-EF94D1708D6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8D2200CE-96C5-D36F-1D96-55FD2444875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6E4B327F-6A5A-BE7B-9980-2DECF5E1330A}"/>
              </a:ext>
            </a:extLst>
          </p:cNvPr>
          <p:cNvGrpSpPr/>
          <p:nvPr/>
        </p:nvGrpSpPr>
        <p:grpSpPr>
          <a:xfrm>
            <a:off x="8754434" y="6057302"/>
            <a:ext cx="220832" cy="193228"/>
            <a:chOff x="0" y="0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1026CC9C-50DA-E4C9-AE92-6FED828BE56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DB6F94FA-B87B-527A-7128-39991DA7FF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90202-EAE6-7542-9F4A-89B419F279B3}"/>
              </a:ext>
            </a:extLst>
          </p:cNvPr>
          <p:cNvGrpSpPr/>
          <p:nvPr/>
        </p:nvGrpSpPr>
        <p:grpSpPr>
          <a:xfrm rot="2700000">
            <a:off x="5715990" y="3839106"/>
            <a:ext cx="293842" cy="293842"/>
            <a:chOff x="0" y="0"/>
            <a:chExt cx="812800" cy="812800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FE081DCE-B022-1FC3-63D1-B252B833BA6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C62FA779-8AE8-50F8-75B5-80AF01EBB4F8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5" name="Graphic 54" descr="Chef male outline">
            <a:extLst>
              <a:ext uri="{FF2B5EF4-FFF2-40B4-BE49-F238E27FC236}">
                <a16:creationId xmlns:a16="http://schemas.microsoft.com/office/drawing/2014/main" id="{E0824280-DC2A-AC4E-076B-D59526ECBB5B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6564640" y="3689768"/>
            <a:ext cx="524296" cy="524296"/>
          </a:xfrm>
          <a:prstGeom prst="rect">
            <a:avLst/>
          </a:prstGeom>
        </p:spPr>
      </p:pic>
      <p:grpSp>
        <p:nvGrpSpPr>
          <p:cNvPr id="23" name="Group 62">
            <a:extLst>
              <a:ext uri="{FF2B5EF4-FFF2-40B4-BE49-F238E27FC236}">
                <a16:creationId xmlns:a16="http://schemas.microsoft.com/office/drawing/2014/main" id="{061E9CEF-A92C-8E30-1D9F-A2BBAD34875D}"/>
              </a:ext>
            </a:extLst>
          </p:cNvPr>
          <p:cNvGrpSpPr/>
          <p:nvPr/>
        </p:nvGrpSpPr>
        <p:grpSpPr>
          <a:xfrm>
            <a:off x="3806541" y="1302074"/>
            <a:ext cx="242972" cy="242972"/>
            <a:chOff x="0" y="0"/>
            <a:chExt cx="812800" cy="812800"/>
          </a:xfrm>
        </p:grpSpPr>
        <p:sp>
          <p:nvSpPr>
            <p:cNvPr id="24" name="Freeform 63">
              <a:extLst>
                <a:ext uri="{FF2B5EF4-FFF2-40B4-BE49-F238E27FC236}">
                  <a16:creationId xmlns:a16="http://schemas.microsoft.com/office/drawing/2014/main" id="{184D1CCC-9715-8105-424B-4F49418CAC5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5" name="TextBox 64">
              <a:extLst>
                <a:ext uri="{FF2B5EF4-FFF2-40B4-BE49-F238E27FC236}">
                  <a16:creationId xmlns:a16="http://schemas.microsoft.com/office/drawing/2014/main" id="{041F16CB-D4BA-C57F-2ED9-E093D7115D8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2" name="Group 65">
            <a:extLst>
              <a:ext uri="{FF2B5EF4-FFF2-40B4-BE49-F238E27FC236}">
                <a16:creationId xmlns:a16="http://schemas.microsoft.com/office/drawing/2014/main" id="{FF3FFF0B-6CDC-41B0-5D64-9AA99116A29C}"/>
              </a:ext>
            </a:extLst>
          </p:cNvPr>
          <p:cNvGrpSpPr/>
          <p:nvPr/>
        </p:nvGrpSpPr>
        <p:grpSpPr>
          <a:xfrm>
            <a:off x="4098590" y="1306698"/>
            <a:ext cx="220832" cy="193228"/>
            <a:chOff x="0" y="0"/>
            <a:chExt cx="812800" cy="711200"/>
          </a:xfrm>
        </p:grpSpPr>
        <p:sp>
          <p:nvSpPr>
            <p:cNvPr id="70" name="Freeform 66">
              <a:extLst>
                <a:ext uri="{FF2B5EF4-FFF2-40B4-BE49-F238E27FC236}">
                  <a16:creationId xmlns:a16="http://schemas.microsoft.com/office/drawing/2014/main" id="{5E36ADCB-3EF1-6845-5529-C7A05F87350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TextBox 67">
              <a:extLst>
                <a:ext uri="{FF2B5EF4-FFF2-40B4-BE49-F238E27FC236}">
                  <a16:creationId xmlns:a16="http://schemas.microsoft.com/office/drawing/2014/main" id="{D6ED58F4-D04C-59C3-6E27-A762D13D298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B24EE6D7-CD93-0FC2-4318-90D3A58D10E9}"/>
              </a:ext>
            </a:extLst>
          </p:cNvPr>
          <p:cNvGrpSpPr/>
          <p:nvPr/>
        </p:nvGrpSpPr>
        <p:grpSpPr>
          <a:xfrm>
            <a:off x="5450337" y="1277277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E02D42CC-F9C5-4A91-0CEC-41788F05C79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4" name="TextBox 64">
              <a:extLst>
                <a:ext uri="{FF2B5EF4-FFF2-40B4-BE49-F238E27FC236}">
                  <a16:creationId xmlns:a16="http://schemas.microsoft.com/office/drawing/2014/main" id="{EFD94E0D-D574-5FEC-304C-7F777A627C4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6" name="Group 62">
            <a:extLst>
              <a:ext uri="{FF2B5EF4-FFF2-40B4-BE49-F238E27FC236}">
                <a16:creationId xmlns:a16="http://schemas.microsoft.com/office/drawing/2014/main" id="{DBBBB2BC-EC35-94DF-1AEB-F42D7314E617}"/>
              </a:ext>
            </a:extLst>
          </p:cNvPr>
          <p:cNvGrpSpPr/>
          <p:nvPr/>
        </p:nvGrpSpPr>
        <p:grpSpPr>
          <a:xfrm>
            <a:off x="7036431" y="1306070"/>
            <a:ext cx="242972" cy="242972"/>
            <a:chOff x="0" y="0"/>
            <a:chExt cx="812800" cy="812800"/>
          </a:xfrm>
        </p:grpSpPr>
        <p:sp>
          <p:nvSpPr>
            <p:cNvPr id="97" name="Freeform 63">
              <a:extLst>
                <a:ext uri="{FF2B5EF4-FFF2-40B4-BE49-F238E27FC236}">
                  <a16:creationId xmlns:a16="http://schemas.microsoft.com/office/drawing/2014/main" id="{022145D6-CF84-4259-C11F-1165ACEAA38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8" name="TextBox 64">
              <a:extLst>
                <a:ext uri="{FF2B5EF4-FFF2-40B4-BE49-F238E27FC236}">
                  <a16:creationId xmlns:a16="http://schemas.microsoft.com/office/drawing/2014/main" id="{B5C4C52B-354A-63F0-9B63-2FC62421A4C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42392775-386C-435C-B6B0-B7C83A338C0B}"/>
              </a:ext>
            </a:extLst>
          </p:cNvPr>
          <p:cNvGrpSpPr/>
          <p:nvPr/>
        </p:nvGrpSpPr>
        <p:grpSpPr>
          <a:xfrm>
            <a:off x="8542190" y="1298691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216EE4C5-BD65-AFBD-2CFE-5B2E96F1473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4">
              <a:extLst>
                <a:ext uri="{FF2B5EF4-FFF2-40B4-BE49-F238E27FC236}">
                  <a16:creationId xmlns:a16="http://schemas.microsoft.com/office/drawing/2014/main" id="{48CF0424-7817-D46D-656B-68470B73137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1CAAFFD4-4B79-1985-C380-6C90C5E9F2E3}"/>
              </a:ext>
            </a:extLst>
          </p:cNvPr>
          <p:cNvGrpSpPr/>
          <p:nvPr/>
        </p:nvGrpSpPr>
        <p:grpSpPr>
          <a:xfrm>
            <a:off x="10006798" y="132249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B72F330F-38EA-E0CC-3ABC-1FAA7740B99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442AD88A-3F00-960A-D9CE-599AAAC6BC3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5">
            <a:extLst>
              <a:ext uri="{FF2B5EF4-FFF2-40B4-BE49-F238E27FC236}">
                <a16:creationId xmlns:a16="http://schemas.microsoft.com/office/drawing/2014/main" id="{37074245-D15E-2625-8B0D-A70EEE4F4E4A}"/>
              </a:ext>
            </a:extLst>
          </p:cNvPr>
          <p:cNvGrpSpPr/>
          <p:nvPr/>
        </p:nvGrpSpPr>
        <p:grpSpPr>
          <a:xfrm>
            <a:off x="5775299" y="1300325"/>
            <a:ext cx="220832" cy="193228"/>
            <a:chOff x="0" y="0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9BA1713-3583-4477-8FF0-3FD85F26BD4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8" name="TextBox 67">
              <a:extLst>
                <a:ext uri="{FF2B5EF4-FFF2-40B4-BE49-F238E27FC236}">
                  <a16:creationId xmlns:a16="http://schemas.microsoft.com/office/drawing/2014/main" id="{FAA77768-734F-C62E-FE5F-EE393693878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B36C397C-954F-D56A-2A17-C24B2C1E96DD}"/>
              </a:ext>
            </a:extLst>
          </p:cNvPr>
          <p:cNvGrpSpPr/>
          <p:nvPr/>
        </p:nvGrpSpPr>
        <p:grpSpPr>
          <a:xfrm>
            <a:off x="7323530" y="1305626"/>
            <a:ext cx="220832" cy="193228"/>
            <a:chOff x="0" y="0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C24DC7E5-4072-4DEE-EFDC-C530D6727AB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38C99181-B5A1-7E7D-A760-A4011096013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54" name="Group 65">
            <a:extLst>
              <a:ext uri="{FF2B5EF4-FFF2-40B4-BE49-F238E27FC236}">
                <a16:creationId xmlns:a16="http://schemas.microsoft.com/office/drawing/2014/main" id="{B510CB6A-5F16-2B95-0F13-363EAC84A245}"/>
              </a:ext>
            </a:extLst>
          </p:cNvPr>
          <p:cNvGrpSpPr/>
          <p:nvPr/>
        </p:nvGrpSpPr>
        <p:grpSpPr>
          <a:xfrm>
            <a:off x="8822810" y="1322494"/>
            <a:ext cx="220832" cy="193228"/>
            <a:chOff x="0" y="0"/>
            <a:chExt cx="812800" cy="711200"/>
          </a:xfrm>
        </p:grpSpPr>
        <p:sp>
          <p:nvSpPr>
            <p:cNvPr id="155" name="Freeform 66">
              <a:extLst>
                <a:ext uri="{FF2B5EF4-FFF2-40B4-BE49-F238E27FC236}">
                  <a16:creationId xmlns:a16="http://schemas.microsoft.com/office/drawing/2014/main" id="{F381F48C-C0FA-3D14-6991-762FF5837E0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67">
              <a:extLst>
                <a:ext uri="{FF2B5EF4-FFF2-40B4-BE49-F238E27FC236}">
                  <a16:creationId xmlns:a16="http://schemas.microsoft.com/office/drawing/2014/main" id="{0142F2B4-344C-BC2A-28ED-4AF09882427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57" name="Group 65">
            <a:extLst>
              <a:ext uri="{FF2B5EF4-FFF2-40B4-BE49-F238E27FC236}">
                <a16:creationId xmlns:a16="http://schemas.microsoft.com/office/drawing/2014/main" id="{3F674F8B-8406-A59F-25BE-14AE7F7D6E42}"/>
              </a:ext>
            </a:extLst>
          </p:cNvPr>
          <p:cNvGrpSpPr/>
          <p:nvPr/>
        </p:nvGrpSpPr>
        <p:grpSpPr>
          <a:xfrm>
            <a:off x="10295368" y="1328399"/>
            <a:ext cx="220832" cy="193228"/>
            <a:chOff x="0" y="0"/>
            <a:chExt cx="812800" cy="711200"/>
          </a:xfrm>
        </p:grpSpPr>
        <p:sp>
          <p:nvSpPr>
            <p:cNvPr id="158" name="Freeform 66">
              <a:extLst>
                <a:ext uri="{FF2B5EF4-FFF2-40B4-BE49-F238E27FC236}">
                  <a16:creationId xmlns:a16="http://schemas.microsoft.com/office/drawing/2014/main" id="{27FCCD96-8D39-0A07-DE17-9A40163F5D9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67">
              <a:extLst>
                <a:ext uri="{FF2B5EF4-FFF2-40B4-BE49-F238E27FC236}">
                  <a16:creationId xmlns:a16="http://schemas.microsoft.com/office/drawing/2014/main" id="{84B70C1C-24F2-4F8F-B698-FCC0DD29932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86" name="Graphic 85" descr="Tea outline">
            <a:extLst>
              <a:ext uri="{FF2B5EF4-FFF2-40B4-BE49-F238E27FC236}">
                <a16:creationId xmlns:a16="http://schemas.microsoft.com/office/drawing/2014/main" id="{366C1B6B-F231-C2BC-D475-26BD5C5E093C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3836333" y="1729819"/>
            <a:ext cx="481314" cy="481314"/>
          </a:xfrm>
          <a:prstGeom prst="rect">
            <a:avLst/>
          </a:prstGeom>
        </p:spPr>
      </p:pic>
      <p:pic>
        <p:nvPicPr>
          <p:cNvPr id="89" name="Graphic 88" descr="Tea outline">
            <a:extLst>
              <a:ext uri="{FF2B5EF4-FFF2-40B4-BE49-F238E27FC236}">
                <a16:creationId xmlns:a16="http://schemas.microsoft.com/office/drawing/2014/main" id="{0CF74189-4226-9830-B8E4-AD407286F314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5553511" y="1779537"/>
            <a:ext cx="481314" cy="481314"/>
          </a:xfrm>
          <a:prstGeom prst="rect">
            <a:avLst/>
          </a:prstGeom>
        </p:spPr>
      </p:pic>
      <p:pic>
        <p:nvPicPr>
          <p:cNvPr id="90" name="Graphic 89" descr="Tea outline">
            <a:extLst>
              <a:ext uri="{FF2B5EF4-FFF2-40B4-BE49-F238E27FC236}">
                <a16:creationId xmlns:a16="http://schemas.microsoft.com/office/drawing/2014/main" id="{4C46890E-6C7F-801B-1D8E-F995DBDACEC4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7074018" y="1803221"/>
            <a:ext cx="481314" cy="481314"/>
          </a:xfrm>
          <a:prstGeom prst="rect">
            <a:avLst/>
          </a:prstGeom>
        </p:spPr>
      </p:pic>
      <p:pic>
        <p:nvPicPr>
          <p:cNvPr id="160" name="Graphic 159" descr="Tea outline">
            <a:extLst>
              <a:ext uri="{FF2B5EF4-FFF2-40B4-BE49-F238E27FC236}">
                <a16:creationId xmlns:a16="http://schemas.microsoft.com/office/drawing/2014/main" id="{3559210C-EE11-6417-6ED7-ED33CF1C81EC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8582153" y="1755493"/>
            <a:ext cx="481314" cy="481314"/>
          </a:xfrm>
          <a:prstGeom prst="rect">
            <a:avLst/>
          </a:prstGeom>
        </p:spPr>
      </p:pic>
      <p:pic>
        <p:nvPicPr>
          <p:cNvPr id="161" name="Graphic 160" descr="Tea outline">
            <a:extLst>
              <a:ext uri="{FF2B5EF4-FFF2-40B4-BE49-F238E27FC236}">
                <a16:creationId xmlns:a16="http://schemas.microsoft.com/office/drawing/2014/main" id="{4EDDAB97-F16F-10A5-C313-8F6E12025844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10059810" y="1824820"/>
            <a:ext cx="481314" cy="48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3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054113"/>
              </p:ext>
            </p:extLst>
          </p:nvPr>
        </p:nvGraphicFramePr>
        <p:xfrm>
          <a:off x="2810701" y="698086"/>
          <a:ext cx="7773274" cy="6817825"/>
        </p:xfrm>
        <a:graphic>
          <a:graphicData uri="http://schemas.openxmlformats.org/drawingml/2006/table">
            <a:tbl>
              <a:tblPr/>
              <a:tblGrid>
                <a:gridCol w="1545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253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10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11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12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13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Friday 14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603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Coffee &amp; breakfast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dirty="0">
                          <a:effectLst/>
                          <a:latin typeface="DM Sans" pitchFamily="2" charset="0"/>
                        </a:rPr>
                        <a:t>Coffee &amp; breakfast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b="0" dirty="0">
                          <a:effectLst/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Coffee &amp; catch up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0" b="0" i="0" u="none" strike="noStrike" noProof="0" dirty="0">
                          <a:solidFill>
                            <a:schemeClr val="tx1"/>
                          </a:solidFill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Coffee &amp; catch up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Coffee &amp; breakfast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0770"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Art and Crafts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10-11</a:t>
                      </a:r>
                      <a:endParaRPr lang="en-US" sz="105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5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CV Building </a:t>
                      </a: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DM Sans"/>
                        </a:rPr>
                        <a:t>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effectLst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Mental Wellbeing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Reflective practices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Valentine’s Day arts and crafts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055341"/>
                  </a:ext>
                </a:extLst>
              </a:tr>
              <a:tr h="12075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Employment support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Disability support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dirty="0">
                          <a:effectLst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dirty="0">
                        <a:effectLst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Accommodation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Support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Securing a Bank account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Healthcare engagement 1</a:t>
                      </a:r>
                      <a:r>
                        <a:rPr lang="en-US" sz="1050" dirty="0"/>
                        <a:t>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3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253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Job Interview preparation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upport with addiction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Anger Management</a:t>
                      </a: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Support finding Volunteer work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Women's only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Enrolments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1-3</a:t>
                      </a:r>
                      <a:endParaRPr lang="en-US" sz="1100" i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61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/>
                        <a:t>CSCS Support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i="1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 with job search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i="1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  <a:endParaRPr lang="en-US" sz="110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Optimism and self Worth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Story Writing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Women's only 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Mental health workshop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DM Sans" pitchFamily="2" charset="0"/>
                        </a:rPr>
                        <a:t>3-4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3526" y="1589490"/>
            <a:ext cx="2386033" cy="4758591"/>
            <a:chOff x="-408" y="0"/>
            <a:chExt cx="869183" cy="173345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08" y="35582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0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/>
              <a:endParaRPr lang="en-US" sz="1000" u="sng" dirty="0">
                <a:solidFill>
                  <a:srgbClr val="FF0000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0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0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0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)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  <a:cs typeface="Calibri"/>
                </a:rPr>
                <a:t>                 </a:t>
              </a:r>
              <a:r>
                <a:rPr lang="en-US" sz="1050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07712 511792 (</a:t>
              </a:r>
              <a:r>
                <a:rPr lang="en-US" sz="1050" b="1" i="1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Aisha</a:t>
              </a:r>
              <a:r>
                <a:rPr lang="en-US" sz="1050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)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Enrolments are needed to do any of the activities.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endParaRPr lang="en-US" sz="1000" b="1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Our 1:1 activities include; Housing, Employment, managing emotions, Training, Money management, healthcare and Enrolment or you can book specific 1-1 support session with your support worker </a:t>
              </a:r>
              <a:r>
                <a:rPr lang="en-US" sz="1000" b="1" u="sng" dirty="0">
                  <a:solidFill>
                    <a:schemeClr val="bg1"/>
                  </a:solidFill>
                  <a:cs typeface="Calibri"/>
                </a:rPr>
                <a:t>They are appointment only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We offer group sessions such morning chats, Arts and crafts and story writing.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 Employment activities included interview prep, completing forms or just simply support with job searching/training these can be done as 1-1 sessions.</a:t>
              </a:r>
            </a:p>
            <a:p>
              <a:pPr algn="ctr">
                <a:lnSpc>
                  <a:spcPts val="2379"/>
                </a:lnSpc>
              </a:pPr>
              <a:endParaRPr lang="en-US" sz="1400" dirty="0">
                <a:cs typeface="Calibri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4811109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FEBRUARY - WEEK 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grpSp>
        <p:nvGrpSpPr>
          <p:cNvPr id="58" name="Group 46">
            <a:extLst>
              <a:ext uri="{FF2B5EF4-FFF2-40B4-BE49-F238E27FC236}">
                <a16:creationId xmlns:a16="http://schemas.microsoft.com/office/drawing/2014/main" id="{D13B274A-38C4-38A7-C2E2-7604270ABAB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AA50A1DF-1636-E8A2-156D-8DF5D4EBBF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6093F853-27FB-A917-6070-CCE21395C0A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DDE85E32-3DD7-DFA6-C937-70276C9CDEA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0" name="Freeform 63">
              <a:extLst>
                <a:ext uri="{FF2B5EF4-FFF2-40B4-BE49-F238E27FC236}">
                  <a16:creationId xmlns:a16="http://schemas.microsoft.com/office/drawing/2014/main" id="{FD371D21-56D9-C866-FD68-2103E7C9AC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22736866-DC34-DF0B-ABED-C0E8273C24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5">
            <a:extLst>
              <a:ext uri="{FF2B5EF4-FFF2-40B4-BE49-F238E27FC236}">
                <a16:creationId xmlns:a16="http://schemas.microsoft.com/office/drawing/2014/main" id="{173C0C57-8316-ACF1-B600-BE61538FD0C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74" name="Freeform 66">
              <a:extLst>
                <a:ext uri="{FF2B5EF4-FFF2-40B4-BE49-F238E27FC236}">
                  <a16:creationId xmlns:a16="http://schemas.microsoft.com/office/drawing/2014/main" id="{84FA2E88-F97F-35BC-D224-A81052BE5A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7">
              <a:extLst>
                <a:ext uri="{FF2B5EF4-FFF2-40B4-BE49-F238E27FC236}">
                  <a16:creationId xmlns:a16="http://schemas.microsoft.com/office/drawing/2014/main" id="{0328FFE6-712C-3EE8-DC7D-5CB487211F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8" name="TextBox 70">
            <a:extLst>
              <a:ext uri="{FF2B5EF4-FFF2-40B4-BE49-F238E27FC236}">
                <a16:creationId xmlns:a16="http://schemas.microsoft.com/office/drawing/2014/main" id="{C7C27917-1F3C-8439-63C5-BD9AB2AA2C8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80" name="TextBox 71">
            <a:extLst>
              <a:ext uri="{FF2B5EF4-FFF2-40B4-BE49-F238E27FC236}">
                <a16:creationId xmlns:a16="http://schemas.microsoft.com/office/drawing/2014/main" id="{43235F0A-7008-0250-A050-C80E6F9F85A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82" name="TextBox 72">
            <a:extLst>
              <a:ext uri="{FF2B5EF4-FFF2-40B4-BE49-F238E27FC236}">
                <a16:creationId xmlns:a16="http://schemas.microsoft.com/office/drawing/2014/main" id="{70BFAAEB-9343-44B3-22A3-F432659EFBEE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2136ECE-F6A6-0C0C-9952-014792A99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811AEB58-91B1-577C-F7A8-8A20E2FDE9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7371" y="3166132"/>
            <a:ext cx="575596" cy="714593"/>
          </a:xfrm>
          <a:prstGeom prst="rect">
            <a:avLst/>
          </a:prstGeom>
        </p:spPr>
      </p:pic>
      <p:grpSp>
        <p:nvGrpSpPr>
          <p:cNvPr id="142" name="Group 65">
            <a:extLst>
              <a:ext uri="{FF2B5EF4-FFF2-40B4-BE49-F238E27FC236}">
                <a16:creationId xmlns:a16="http://schemas.microsoft.com/office/drawing/2014/main" id="{AEFBCAD3-81AE-D6D8-6FEB-998B37374223}"/>
              </a:ext>
            </a:extLst>
          </p:cNvPr>
          <p:cNvGrpSpPr/>
          <p:nvPr/>
        </p:nvGrpSpPr>
        <p:grpSpPr>
          <a:xfrm>
            <a:off x="4081434" y="6253456"/>
            <a:ext cx="220832" cy="193228"/>
            <a:chOff x="0" y="0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6F37A278-81EC-CA27-0099-5F97302723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42C96092-78B2-527E-7B7D-2B4658FA0B3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6EC9422-AF1C-0CED-A783-E7739640B254}"/>
              </a:ext>
            </a:extLst>
          </p:cNvPr>
          <p:cNvGrpSpPr/>
          <p:nvPr/>
        </p:nvGrpSpPr>
        <p:grpSpPr>
          <a:xfrm>
            <a:off x="5649343" y="6170825"/>
            <a:ext cx="220832" cy="193228"/>
            <a:chOff x="0" y="0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BA94EBDE-4103-6612-3C43-71C58868B25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C1DA0564-8416-C6FF-C3E4-181767132B8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65">
            <a:extLst>
              <a:ext uri="{FF2B5EF4-FFF2-40B4-BE49-F238E27FC236}">
                <a16:creationId xmlns:a16="http://schemas.microsoft.com/office/drawing/2014/main" id="{66582B22-76C9-5607-E129-72D7BE68C980}"/>
              </a:ext>
            </a:extLst>
          </p:cNvPr>
          <p:cNvGrpSpPr/>
          <p:nvPr/>
        </p:nvGrpSpPr>
        <p:grpSpPr>
          <a:xfrm>
            <a:off x="8729374" y="5811200"/>
            <a:ext cx="319700" cy="558954"/>
            <a:chOff x="-490896" y="301625"/>
            <a:chExt cx="1176696" cy="2057299"/>
          </a:xfrm>
        </p:grpSpPr>
        <p:sp>
          <p:nvSpPr>
            <p:cNvPr id="149" name="Freeform 66">
              <a:extLst>
                <a:ext uri="{FF2B5EF4-FFF2-40B4-BE49-F238E27FC236}">
                  <a16:creationId xmlns:a16="http://schemas.microsoft.com/office/drawing/2014/main" id="{60BCCAEC-A8DD-B47C-9486-A4C28CF6FB60}"/>
                </a:ext>
              </a:extLst>
            </p:cNvPr>
            <p:cNvSpPr/>
            <p:nvPr/>
          </p:nvSpPr>
          <p:spPr>
            <a:xfrm>
              <a:off x="-490896" y="1647724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67">
              <a:extLst>
                <a:ext uri="{FF2B5EF4-FFF2-40B4-BE49-F238E27FC236}">
                  <a16:creationId xmlns:a16="http://schemas.microsoft.com/office/drawing/2014/main" id="{A6B73F60-41B3-544B-73D2-E3BD08A5A11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" name="Group 62">
            <a:extLst>
              <a:ext uri="{FF2B5EF4-FFF2-40B4-BE49-F238E27FC236}">
                <a16:creationId xmlns:a16="http://schemas.microsoft.com/office/drawing/2014/main" id="{89E9572B-4B56-D666-F7DF-1418F6ACBEF2}"/>
              </a:ext>
            </a:extLst>
          </p:cNvPr>
          <p:cNvGrpSpPr/>
          <p:nvPr/>
        </p:nvGrpSpPr>
        <p:grpSpPr>
          <a:xfrm>
            <a:off x="10322238" y="2257669"/>
            <a:ext cx="1217521" cy="380068"/>
            <a:chOff x="265562" y="-76201"/>
            <a:chExt cx="4072903" cy="1271419"/>
          </a:xfrm>
        </p:grpSpPr>
        <p:sp>
          <p:nvSpPr>
            <p:cNvPr id="7" name="Freeform 63">
              <a:extLst>
                <a:ext uri="{FF2B5EF4-FFF2-40B4-BE49-F238E27FC236}">
                  <a16:creationId xmlns:a16="http://schemas.microsoft.com/office/drawing/2014/main" id="{CC6611A4-C0C8-C10C-EB8C-D875C75CFC0D}"/>
                </a:ext>
              </a:extLst>
            </p:cNvPr>
            <p:cNvSpPr/>
            <p:nvPr/>
          </p:nvSpPr>
          <p:spPr>
            <a:xfrm>
              <a:off x="265562" y="-76201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4">
              <a:extLst>
                <a:ext uri="{FF2B5EF4-FFF2-40B4-BE49-F238E27FC236}">
                  <a16:creationId xmlns:a16="http://schemas.microsoft.com/office/drawing/2014/main" id="{AC7DAB39-89FB-8FF1-A43D-940A5073BD73}"/>
                </a:ext>
              </a:extLst>
            </p:cNvPr>
            <p:cNvSpPr txBox="1"/>
            <p:nvPr/>
          </p:nvSpPr>
          <p:spPr>
            <a:xfrm>
              <a:off x="3678064" y="50624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4FF366DB-A939-5F15-A459-FB979FA6EC5F}"/>
              </a:ext>
            </a:extLst>
          </p:cNvPr>
          <p:cNvGrpSpPr/>
          <p:nvPr/>
        </p:nvGrpSpPr>
        <p:grpSpPr>
          <a:xfrm>
            <a:off x="4075016" y="2834215"/>
            <a:ext cx="232268" cy="304942"/>
            <a:chOff x="-798663" y="-106300"/>
            <a:chExt cx="854892" cy="1122377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8270E302-1A5F-5411-A647-C930B9BF0964}"/>
                </a:ext>
              </a:extLst>
            </p:cNvPr>
            <p:cNvSpPr/>
            <p:nvPr/>
          </p:nvSpPr>
          <p:spPr>
            <a:xfrm>
              <a:off x="-798663" y="304877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67">
              <a:extLst>
                <a:ext uri="{FF2B5EF4-FFF2-40B4-BE49-F238E27FC236}">
                  <a16:creationId xmlns:a16="http://schemas.microsoft.com/office/drawing/2014/main" id="{CAE9628F-0674-EB04-B7F5-E4F0D3A74465}"/>
                </a:ext>
              </a:extLst>
            </p:cNvPr>
            <p:cNvSpPr txBox="1"/>
            <p:nvPr/>
          </p:nvSpPr>
          <p:spPr>
            <a:xfrm>
              <a:off x="-502571" y="-106300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" name="Group 65">
            <a:extLst>
              <a:ext uri="{FF2B5EF4-FFF2-40B4-BE49-F238E27FC236}">
                <a16:creationId xmlns:a16="http://schemas.microsoft.com/office/drawing/2014/main" id="{60895BC8-5512-15C1-602C-FFF133596F97}"/>
              </a:ext>
            </a:extLst>
          </p:cNvPr>
          <p:cNvGrpSpPr/>
          <p:nvPr/>
        </p:nvGrpSpPr>
        <p:grpSpPr>
          <a:xfrm>
            <a:off x="10045662" y="2978217"/>
            <a:ext cx="220832" cy="193228"/>
            <a:chOff x="0" y="0"/>
            <a:chExt cx="812800" cy="711200"/>
          </a:xfrm>
        </p:grpSpPr>
        <p:sp>
          <p:nvSpPr>
            <p:cNvPr id="15" name="Freeform 66">
              <a:extLst>
                <a:ext uri="{FF2B5EF4-FFF2-40B4-BE49-F238E27FC236}">
                  <a16:creationId xmlns:a16="http://schemas.microsoft.com/office/drawing/2014/main" id="{773F6AAE-B01C-B9BE-8C99-DA50207ED6B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67">
              <a:extLst>
                <a:ext uri="{FF2B5EF4-FFF2-40B4-BE49-F238E27FC236}">
                  <a16:creationId xmlns:a16="http://schemas.microsoft.com/office/drawing/2014/main" id="{DE6B967C-7073-FA33-1E4E-4CC1F5CFA73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F6C82786-1492-5D7B-1035-71E998F188E8}"/>
              </a:ext>
            </a:extLst>
          </p:cNvPr>
          <p:cNvGrpSpPr/>
          <p:nvPr/>
        </p:nvGrpSpPr>
        <p:grpSpPr>
          <a:xfrm>
            <a:off x="7220254" y="6185726"/>
            <a:ext cx="220832" cy="193228"/>
            <a:chOff x="0" y="0"/>
            <a:chExt cx="812800" cy="711200"/>
          </a:xfrm>
        </p:grpSpPr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98C197A8-9CA6-BCF3-89FA-542BA5374AA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TextBox 67">
              <a:extLst>
                <a:ext uri="{FF2B5EF4-FFF2-40B4-BE49-F238E27FC236}">
                  <a16:creationId xmlns:a16="http://schemas.microsoft.com/office/drawing/2014/main" id="{A0EC7704-ED83-2FAA-656D-DB79AE67FF1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7" name="Group 65">
            <a:extLst>
              <a:ext uri="{FF2B5EF4-FFF2-40B4-BE49-F238E27FC236}">
                <a16:creationId xmlns:a16="http://schemas.microsoft.com/office/drawing/2014/main" id="{8284925B-7426-2BD4-FA00-9375989E7987}"/>
              </a:ext>
            </a:extLst>
          </p:cNvPr>
          <p:cNvGrpSpPr/>
          <p:nvPr/>
        </p:nvGrpSpPr>
        <p:grpSpPr>
          <a:xfrm>
            <a:off x="8758285" y="4786965"/>
            <a:ext cx="220832" cy="193228"/>
            <a:chOff x="0" y="0"/>
            <a:chExt cx="812800" cy="711200"/>
          </a:xfrm>
        </p:grpSpPr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5B9956D6-58D4-8744-8C68-F80B24D4105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TextBox 67">
              <a:extLst>
                <a:ext uri="{FF2B5EF4-FFF2-40B4-BE49-F238E27FC236}">
                  <a16:creationId xmlns:a16="http://schemas.microsoft.com/office/drawing/2014/main" id="{1720EB8E-69DE-5AD1-7484-57C98EF36BB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1" name="Group 65">
            <a:extLst>
              <a:ext uri="{FF2B5EF4-FFF2-40B4-BE49-F238E27FC236}">
                <a16:creationId xmlns:a16="http://schemas.microsoft.com/office/drawing/2014/main" id="{F57D5537-7DE3-49B9-6AA0-F2FADC2A9BB6}"/>
              </a:ext>
            </a:extLst>
          </p:cNvPr>
          <p:cNvGrpSpPr/>
          <p:nvPr/>
        </p:nvGrpSpPr>
        <p:grpSpPr>
          <a:xfrm>
            <a:off x="10341460" y="1933250"/>
            <a:ext cx="220832" cy="193228"/>
            <a:chOff x="0" y="0"/>
            <a:chExt cx="812800" cy="711200"/>
          </a:xfrm>
        </p:grpSpPr>
        <p:sp>
          <p:nvSpPr>
            <p:cNvPr id="92" name="Freeform 66">
              <a:extLst>
                <a:ext uri="{FF2B5EF4-FFF2-40B4-BE49-F238E27FC236}">
                  <a16:creationId xmlns:a16="http://schemas.microsoft.com/office/drawing/2014/main" id="{C380F6E9-A5BA-D80E-F4B8-95D4D01B3FB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7">
              <a:extLst>
                <a:ext uri="{FF2B5EF4-FFF2-40B4-BE49-F238E27FC236}">
                  <a16:creationId xmlns:a16="http://schemas.microsoft.com/office/drawing/2014/main" id="{F6D329A2-FE63-516C-31AF-F859744C9B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2" name="Group 62">
            <a:extLst>
              <a:ext uri="{FF2B5EF4-FFF2-40B4-BE49-F238E27FC236}">
                <a16:creationId xmlns:a16="http://schemas.microsoft.com/office/drawing/2014/main" id="{F74B6C11-B4ED-53E1-7BF3-1D091E5BA9E8}"/>
              </a:ext>
            </a:extLst>
          </p:cNvPr>
          <p:cNvGrpSpPr/>
          <p:nvPr/>
        </p:nvGrpSpPr>
        <p:grpSpPr>
          <a:xfrm>
            <a:off x="7166565" y="1897686"/>
            <a:ext cx="242972" cy="242972"/>
            <a:chOff x="0" y="0"/>
            <a:chExt cx="812800" cy="812800"/>
          </a:xfrm>
        </p:grpSpPr>
        <p:sp>
          <p:nvSpPr>
            <p:cNvPr id="103" name="Freeform 63">
              <a:extLst>
                <a:ext uri="{FF2B5EF4-FFF2-40B4-BE49-F238E27FC236}">
                  <a16:creationId xmlns:a16="http://schemas.microsoft.com/office/drawing/2014/main" id="{8F064274-FF89-9975-CD9B-058B3E4B003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TextBox 64">
              <a:extLst>
                <a:ext uri="{FF2B5EF4-FFF2-40B4-BE49-F238E27FC236}">
                  <a16:creationId xmlns:a16="http://schemas.microsoft.com/office/drawing/2014/main" id="{CA45BC8B-5E59-C1F1-023B-9E4409A631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05" name="Graphic 104" descr="Chat outline">
            <a:extLst>
              <a:ext uri="{FF2B5EF4-FFF2-40B4-BE49-F238E27FC236}">
                <a16:creationId xmlns:a16="http://schemas.microsoft.com/office/drawing/2014/main" id="{8F3631D9-1205-0E06-2705-A282F9ADD3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19551" y="5307320"/>
            <a:ext cx="733477" cy="657117"/>
          </a:xfrm>
          <a:prstGeom prst="rect">
            <a:avLst/>
          </a:prstGeom>
        </p:spPr>
      </p:pic>
      <p:grpSp>
        <p:nvGrpSpPr>
          <p:cNvPr id="107" name="Group 65">
            <a:extLst>
              <a:ext uri="{FF2B5EF4-FFF2-40B4-BE49-F238E27FC236}">
                <a16:creationId xmlns:a16="http://schemas.microsoft.com/office/drawing/2014/main" id="{E2EFFD24-E07B-51FE-1787-4B0450D0325C}"/>
              </a:ext>
            </a:extLst>
          </p:cNvPr>
          <p:cNvGrpSpPr/>
          <p:nvPr/>
        </p:nvGrpSpPr>
        <p:grpSpPr>
          <a:xfrm>
            <a:off x="3802582" y="1920886"/>
            <a:ext cx="220832" cy="193228"/>
            <a:chOff x="0" y="0"/>
            <a:chExt cx="812800" cy="711200"/>
          </a:xfrm>
        </p:grpSpPr>
        <p:sp>
          <p:nvSpPr>
            <p:cNvPr id="108" name="Freeform 66">
              <a:extLst>
                <a:ext uri="{FF2B5EF4-FFF2-40B4-BE49-F238E27FC236}">
                  <a16:creationId xmlns:a16="http://schemas.microsoft.com/office/drawing/2014/main" id="{CB6055E1-548F-2D63-602F-3CE7348FC32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9" name="TextBox 67">
              <a:extLst>
                <a:ext uri="{FF2B5EF4-FFF2-40B4-BE49-F238E27FC236}">
                  <a16:creationId xmlns:a16="http://schemas.microsoft.com/office/drawing/2014/main" id="{4EB3BAF2-4419-B727-0256-B61E0B11D37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0" name="Group 65">
            <a:extLst>
              <a:ext uri="{FF2B5EF4-FFF2-40B4-BE49-F238E27FC236}">
                <a16:creationId xmlns:a16="http://schemas.microsoft.com/office/drawing/2014/main" id="{AF26CEFC-85F0-13BA-0F57-CA161F24479C}"/>
              </a:ext>
            </a:extLst>
          </p:cNvPr>
          <p:cNvGrpSpPr/>
          <p:nvPr/>
        </p:nvGrpSpPr>
        <p:grpSpPr>
          <a:xfrm>
            <a:off x="5632941" y="4751743"/>
            <a:ext cx="220832" cy="193228"/>
            <a:chOff x="0" y="0"/>
            <a:chExt cx="812800" cy="711200"/>
          </a:xfrm>
        </p:grpSpPr>
        <p:sp>
          <p:nvSpPr>
            <p:cNvPr id="111" name="Freeform 66">
              <a:extLst>
                <a:ext uri="{FF2B5EF4-FFF2-40B4-BE49-F238E27FC236}">
                  <a16:creationId xmlns:a16="http://schemas.microsoft.com/office/drawing/2014/main" id="{D2885F20-B4CA-523A-7E89-FEFFA389A8D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TextBox 67">
              <a:extLst>
                <a:ext uri="{FF2B5EF4-FFF2-40B4-BE49-F238E27FC236}">
                  <a16:creationId xmlns:a16="http://schemas.microsoft.com/office/drawing/2014/main" id="{620C2AC4-2EDB-0C70-7627-9D05A164A8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9" name="Group 65">
            <a:extLst>
              <a:ext uri="{FF2B5EF4-FFF2-40B4-BE49-F238E27FC236}">
                <a16:creationId xmlns:a16="http://schemas.microsoft.com/office/drawing/2014/main" id="{8EDB6995-FC7B-2B3E-AEE4-CEE71F7A1F47}"/>
              </a:ext>
            </a:extLst>
          </p:cNvPr>
          <p:cNvGrpSpPr/>
          <p:nvPr/>
        </p:nvGrpSpPr>
        <p:grpSpPr>
          <a:xfrm>
            <a:off x="7109838" y="2985347"/>
            <a:ext cx="220832" cy="193228"/>
            <a:chOff x="0" y="0"/>
            <a:chExt cx="812800" cy="711200"/>
          </a:xfrm>
        </p:grpSpPr>
        <p:sp>
          <p:nvSpPr>
            <p:cNvPr id="120" name="Freeform 66">
              <a:extLst>
                <a:ext uri="{FF2B5EF4-FFF2-40B4-BE49-F238E27FC236}">
                  <a16:creationId xmlns:a16="http://schemas.microsoft.com/office/drawing/2014/main" id="{00F80044-69F0-D527-5FBF-4B6D5490371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D85C63C4-23DB-1DA2-0FFA-F49C7E981EC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9AD4EC0B-74A0-1863-E730-4D50ED357AD3}"/>
              </a:ext>
            </a:extLst>
          </p:cNvPr>
          <p:cNvGrpSpPr/>
          <p:nvPr/>
        </p:nvGrpSpPr>
        <p:grpSpPr>
          <a:xfrm>
            <a:off x="4093143" y="1944693"/>
            <a:ext cx="242972" cy="242972"/>
            <a:chOff x="0" y="0"/>
            <a:chExt cx="812800" cy="812800"/>
          </a:xfrm>
        </p:grpSpPr>
        <p:sp>
          <p:nvSpPr>
            <p:cNvPr id="124" name="Freeform 63">
              <a:extLst>
                <a:ext uri="{FF2B5EF4-FFF2-40B4-BE49-F238E27FC236}">
                  <a16:creationId xmlns:a16="http://schemas.microsoft.com/office/drawing/2014/main" id="{87AB1EE2-9D0C-0DE9-0490-26DEEED7283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4">
              <a:extLst>
                <a:ext uri="{FF2B5EF4-FFF2-40B4-BE49-F238E27FC236}">
                  <a16:creationId xmlns:a16="http://schemas.microsoft.com/office/drawing/2014/main" id="{18128DBA-9490-2E46-0B30-45148F82670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12E60D5A-FD17-1CDB-4EF2-3833656EAA97}"/>
              </a:ext>
            </a:extLst>
          </p:cNvPr>
          <p:cNvGrpSpPr/>
          <p:nvPr/>
        </p:nvGrpSpPr>
        <p:grpSpPr>
          <a:xfrm>
            <a:off x="4070364" y="4942548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67343EE8-9DFC-0702-9A15-C059A61780A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3" name="TextBox 64">
              <a:extLst>
                <a:ext uri="{FF2B5EF4-FFF2-40B4-BE49-F238E27FC236}">
                  <a16:creationId xmlns:a16="http://schemas.microsoft.com/office/drawing/2014/main" id="{2D5AC2FF-B11A-24A1-15F4-5D7F52B886B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B4A2C1AE-3ACA-F975-97B1-4878B43E0EE3}"/>
              </a:ext>
            </a:extLst>
          </p:cNvPr>
          <p:cNvGrpSpPr/>
          <p:nvPr/>
        </p:nvGrpSpPr>
        <p:grpSpPr>
          <a:xfrm>
            <a:off x="5683848" y="2967858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31352203-8CB7-562E-7CD0-DDC95E2747A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AFEDF410-030E-DB1C-DF52-1DB635BBB2C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1" name="Group 65">
            <a:extLst>
              <a:ext uri="{FF2B5EF4-FFF2-40B4-BE49-F238E27FC236}">
                <a16:creationId xmlns:a16="http://schemas.microsoft.com/office/drawing/2014/main" id="{4311E246-E83D-D4B7-2E78-D56EFBD129B5}"/>
              </a:ext>
            </a:extLst>
          </p:cNvPr>
          <p:cNvGrpSpPr/>
          <p:nvPr/>
        </p:nvGrpSpPr>
        <p:grpSpPr>
          <a:xfrm>
            <a:off x="7202542" y="4708514"/>
            <a:ext cx="220832" cy="193228"/>
            <a:chOff x="0" y="0"/>
            <a:chExt cx="812800" cy="711200"/>
          </a:xfrm>
        </p:grpSpPr>
        <p:sp>
          <p:nvSpPr>
            <p:cNvPr id="72" name="Freeform 66">
              <a:extLst>
                <a:ext uri="{FF2B5EF4-FFF2-40B4-BE49-F238E27FC236}">
                  <a16:creationId xmlns:a16="http://schemas.microsoft.com/office/drawing/2014/main" id="{2FFB529B-0453-AA60-68B9-AE05336CD13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7">
              <a:extLst>
                <a:ext uri="{FF2B5EF4-FFF2-40B4-BE49-F238E27FC236}">
                  <a16:creationId xmlns:a16="http://schemas.microsoft.com/office/drawing/2014/main" id="{6A247E57-A544-ED18-E31F-8ADD7A2CA4E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5">
            <a:extLst>
              <a:ext uri="{FF2B5EF4-FFF2-40B4-BE49-F238E27FC236}">
                <a16:creationId xmlns:a16="http://schemas.microsoft.com/office/drawing/2014/main" id="{FBD06C69-EE41-1EE2-A547-BF4CE9D0AE38}"/>
              </a:ext>
            </a:extLst>
          </p:cNvPr>
          <p:cNvGrpSpPr/>
          <p:nvPr/>
        </p:nvGrpSpPr>
        <p:grpSpPr>
          <a:xfrm>
            <a:off x="6870570" y="1897686"/>
            <a:ext cx="220832" cy="193228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CB53D18E-3356-6978-2AC2-223205F0118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AF885BC6-79E3-81E9-0204-CD64E64AFAC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DD521364-E4A5-BBA0-AC69-56A63E6992DC}"/>
              </a:ext>
            </a:extLst>
          </p:cNvPr>
          <p:cNvGrpSpPr/>
          <p:nvPr/>
        </p:nvGrpSpPr>
        <p:grpSpPr>
          <a:xfrm>
            <a:off x="4073434" y="4679316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ABA32186-9A50-1596-80DC-C7ED18BE794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2E8B2F0E-B361-857F-95DD-F4BC34A6D30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38857948-53BA-61D0-ACB7-3820EAFFCF44}"/>
              </a:ext>
            </a:extLst>
          </p:cNvPr>
          <p:cNvGrpSpPr/>
          <p:nvPr/>
        </p:nvGrpSpPr>
        <p:grpSpPr>
          <a:xfrm>
            <a:off x="8802666" y="1912995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0A248258-E5A7-2E1C-4EF2-869A06D96BB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14F19084-6F3B-032C-9DCB-44AC9BF0EA0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ECFE1207-D52C-568C-E8D8-3CC6310B8AD1}"/>
              </a:ext>
            </a:extLst>
          </p:cNvPr>
          <p:cNvGrpSpPr/>
          <p:nvPr/>
        </p:nvGrpSpPr>
        <p:grpSpPr>
          <a:xfrm>
            <a:off x="8508542" y="2972666"/>
            <a:ext cx="220832" cy="193228"/>
            <a:chOff x="0" y="0"/>
            <a:chExt cx="812800" cy="711200"/>
          </a:xfrm>
        </p:grpSpPr>
        <p:sp>
          <p:nvSpPr>
            <p:cNvPr id="35" name="Freeform 66">
              <a:extLst>
                <a:ext uri="{FF2B5EF4-FFF2-40B4-BE49-F238E27FC236}">
                  <a16:creationId xmlns:a16="http://schemas.microsoft.com/office/drawing/2014/main" id="{575E6D00-617A-4E39-544D-D277E2C2C7D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7">
              <a:extLst>
                <a:ext uri="{FF2B5EF4-FFF2-40B4-BE49-F238E27FC236}">
                  <a16:creationId xmlns:a16="http://schemas.microsoft.com/office/drawing/2014/main" id="{D08D1A0C-A506-1EC6-B3D1-503C99D0CEC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24CA834-508F-F017-0E8D-8CAE625A742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32" y="228723"/>
            <a:ext cx="1148311" cy="365119"/>
          </a:xfrm>
          <a:prstGeom prst="rect">
            <a:avLst/>
          </a:prstGeom>
        </p:spPr>
      </p:pic>
      <p:pic>
        <p:nvPicPr>
          <p:cNvPr id="25" name="Graphic 24" descr="Document outline">
            <a:extLst>
              <a:ext uri="{FF2B5EF4-FFF2-40B4-BE49-F238E27FC236}">
                <a16:creationId xmlns:a16="http://schemas.microsoft.com/office/drawing/2014/main" id="{660D6C6A-0D6D-78F6-C48F-50ED184404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40831" y="3276281"/>
            <a:ext cx="604239" cy="501969"/>
          </a:xfrm>
          <a:prstGeom prst="rect">
            <a:avLst/>
          </a:prstGeom>
        </p:spPr>
      </p:pic>
      <p:pic>
        <p:nvPicPr>
          <p:cNvPr id="65" name="Graphic 64" descr="Handshake outline">
            <a:extLst>
              <a:ext uri="{FF2B5EF4-FFF2-40B4-BE49-F238E27FC236}">
                <a16:creationId xmlns:a16="http://schemas.microsoft.com/office/drawing/2014/main" id="{C061D6C4-6257-3B7B-6D6C-D250A10728E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239443" y="5416811"/>
            <a:ext cx="655116" cy="655116"/>
          </a:xfrm>
          <a:prstGeom prst="rect">
            <a:avLst/>
          </a:prstGeom>
        </p:spPr>
      </p:pic>
      <p:pic>
        <p:nvPicPr>
          <p:cNvPr id="10" name="Graphic 9" descr="Work from home desk outline">
            <a:extLst>
              <a:ext uri="{FF2B5EF4-FFF2-40B4-BE49-F238E27FC236}">
                <a16:creationId xmlns:a16="http://schemas.microsoft.com/office/drawing/2014/main" id="{52B0CA54-2E2A-493A-E93B-C45A762FD07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265939" y="6862626"/>
            <a:ext cx="602124" cy="602124"/>
          </a:xfrm>
          <a:prstGeom prst="rect">
            <a:avLst/>
          </a:prstGeom>
        </p:spPr>
      </p:pic>
      <p:grpSp>
        <p:nvGrpSpPr>
          <p:cNvPr id="18" name="Group 62">
            <a:extLst>
              <a:ext uri="{FF2B5EF4-FFF2-40B4-BE49-F238E27FC236}">
                <a16:creationId xmlns:a16="http://schemas.microsoft.com/office/drawing/2014/main" id="{493EC9F1-9F71-2680-8631-850C27B8C189}"/>
              </a:ext>
            </a:extLst>
          </p:cNvPr>
          <p:cNvGrpSpPr/>
          <p:nvPr/>
        </p:nvGrpSpPr>
        <p:grpSpPr>
          <a:xfrm>
            <a:off x="7191001" y="5036667"/>
            <a:ext cx="242972" cy="242972"/>
            <a:chOff x="0" y="0"/>
            <a:chExt cx="812800" cy="812800"/>
          </a:xfrm>
        </p:grpSpPr>
        <p:sp>
          <p:nvSpPr>
            <p:cNvPr id="23" name="Freeform 63">
              <a:extLst>
                <a:ext uri="{FF2B5EF4-FFF2-40B4-BE49-F238E27FC236}">
                  <a16:creationId xmlns:a16="http://schemas.microsoft.com/office/drawing/2014/main" id="{312FD379-52DE-1B24-AC23-77F49951CE7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813A15C6-6A4F-3DE0-DF75-1754FBD4E28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73" name="Graphic 72" descr="Home outline">
            <a:extLst>
              <a:ext uri="{FF2B5EF4-FFF2-40B4-BE49-F238E27FC236}">
                <a16:creationId xmlns:a16="http://schemas.microsoft.com/office/drawing/2014/main" id="{A5813C3B-5A15-A279-83C9-4C640B51E9D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466811" y="3444174"/>
            <a:ext cx="467127" cy="45146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A45F8058-3CC8-CC17-DEA7-C9DB4C3C65B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17364" y="3207683"/>
            <a:ext cx="752646" cy="655116"/>
          </a:xfrm>
          <a:prstGeom prst="rect">
            <a:avLst/>
          </a:prstGeom>
        </p:spPr>
      </p:pic>
      <p:pic>
        <p:nvPicPr>
          <p:cNvPr id="63" name="Graphic 62" descr="Diamond outline">
            <a:extLst>
              <a:ext uri="{FF2B5EF4-FFF2-40B4-BE49-F238E27FC236}">
                <a16:creationId xmlns:a16="http://schemas.microsoft.com/office/drawing/2014/main" id="{8FCDF3BC-519A-8D39-F860-5448B950DAB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412864" y="2486152"/>
            <a:ext cx="390417" cy="390417"/>
          </a:xfrm>
          <a:prstGeom prst="rect">
            <a:avLst/>
          </a:prstGeom>
        </p:spPr>
      </p:pic>
      <p:pic>
        <p:nvPicPr>
          <p:cNvPr id="96" name="Graphic 95" descr="Anger Symbol outline">
            <a:extLst>
              <a:ext uri="{FF2B5EF4-FFF2-40B4-BE49-F238E27FC236}">
                <a16:creationId xmlns:a16="http://schemas.microsoft.com/office/drawing/2014/main" id="{C2A58CD5-40DF-7201-52E6-79A5DBA9DF8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396276" y="5321184"/>
            <a:ext cx="602124" cy="602124"/>
          </a:xfrm>
          <a:prstGeom prst="rect">
            <a:avLst/>
          </a:prstGeom>
        </p:spPr>
      </p:pic>
      <p:pic>
        <p:nvPicPr>
          <p:cNvPr id="106" name="Graphic 105" descr="Grinning face outline outline">
            <a:extLst>
              <a:ext uri="{FF2B5EF4-FFF2-40B4-BE49-F238E27FC236}">
                <a16:creationId xmlns:a16="http://schemas.microsoft.com/office/drawing/2014/main" id="{84E4EE87-6A04-9FA6-9312-5B496E21639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489401" y="6933097"/>
            <a:ext cx="457200" cy="457200"/>
          </a:xfrm>
          <a:prstGeom prst="rect">
            <a:avLst/>
          </a:prstGeom>
        </p:spPr>
      </p:pic>
      <p:pic>
        <p:nvPicPr>
          <p:cNvPr id="114" name="Graphic 113" descr="Head with gears outline">
            <a:extLst>
              <a:ext uri="{FF2B5EF4-FFF2-40B4-BE49-F238E27FC236}">
                <a16:creationId xmlns:a16="http://schemas.microsoft.com/office/drawing/2014/main" id="{4599F9AD-E7E2-2AD4-01DF-A5E7FADCF607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521455" y="2410124"/>
            <a:ext cx="447693" cy="44769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9959D53-A899-0211-38D6-9031271288D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391314" y="5318851"/>
            <a:ext cx="752646" cy="655116"/>
          </a:xfrm>
          <a:prstGeom prst="rect">
            <a:avLst/>
          </a:prstGeom>
        </p:spPr>
      </p:pic>
      <p:pic>
        <p:nvPicPr>
          <p:cNvPr id="26" name="Graphic 25" descr="Head with gears outline">
            <a:extLst>
              <a:ext uri="{FF2B5EF4-FFF2-40B4-BE49-F238E27FC236}">
                <a16:creationId xmlns:a16="http://schemas.microsoft.com/office/drawing/2014/main" id="{DE7064B0-CAEA-EBB4-E820-1ED6F9C96DE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525116" y="6960323"/>
            <a:ext cx="556439" cy="556439"/>
          </a:xfrm>
          <a:prstGeom prst="rect">
            <a:avLst/>
          </a:prstGeom>
        </p:spPr>
      </p:pic>
      <p:grpSp>
        <p:nvGrpSpPr>
          <p:cNvPr id="42" name="Group 65">
            <a:extLst>
              <a:ext uri="{FF2B5EF4-FFF2-40B4-BE49-F238E27FC236}">
                <a16:creationId xmlns:a16="http://schemas.microsoft.com/office/drawing/2014/main" id="{68320E88-3169-E647-8D67-64B2F37A2E8C}"/>
              </a:ext>
            </a:extLst>
          </p:cNvPr>
          <p:cNvGrpSpPr/>
          <p:nvPr/>
        </p:nvGrpSpPr>
        <p:grpSpPr>
          <a:xfrm>
            <a:off x="10297499" y="4743647"/>
            <a:ext cx="220832" cy="193228"/>
            <a:chOff x="0" y="0"/>
            <a:chExt cx="812800" cy="711200"/>
          </a:xfrm>
        </p:grpSpPr>
        <p:sp>
          <p:nvSpPr>
            <p:cNvPr id="43" name="Freeform 66">
              <a:extLst>
                <a:ext uri="{FF2B5EF4-FFF2-40B4-BE49-F238E27FC236}">
                  <a16:creationId xmlns:a16="http://schemas.microsoft.com/office/drawing/2014/main" id="{1FAC26A0-6F5A-4433-3082-FDD09754B3D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TextBox 67">
              <a:extLst>
                <a:ext uri="{FF2B5EF4-FFF2-40B4-BE49-F238E27FC236}">
                  <a16:creationId xmlns:a16="http://schemas.microsoft.com/office/drawing/2014/main" id="{25D8C03A-AA55-B9B1-A2CE-7195BA5F4A9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8" name="Group 65">
            <a:extLst>
              <a:ext uri="{FF2B5EF4-FFF2-40B4-BE49-F238E27FC236}">
                <a16:creationId xmlns:a16="http://schemas.microsoft.com/office/drawing/2014/main" id="{2B2A5171-8C3B-8807-4ACA-7C8677796273}"/>
              </a:ext>
            </a:extLst>
          </p:cNvPr>
          <p:cNvGrpSpPr/>
          <p:nvPr/>
        </p:nvGrpSpPr>
        <p:grpSpPr>
          <a:xfrm>
            <a:off x="10300285" y="6184861"/>
            <a:ext cx="220832" cy="193228"/>
            <a:chOff x="0" y="0"/>
            <a:chExt cx="812800" cy="711200"/>
          </a:xfrm>
        </p:grpSpPr>
        <p:sp>
          <p:nvSpPr>
            <p:cNvPr id="51" name="Freeform 66">
              <a:extLst>
                <a:ext uri="{FF2B5EF4-FFF2-40B4-BE49-F238E27FC236}">
                  <a16:creationId xmlns:a16="http://schemas.microsoft.com/office/drawing/2014/main" id="{D1D7EB17-B8A4-F2C6-A817-62C391034A4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D2734C15-DDAD-717A-8A73-5FDEEBCCA9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0CAA2950-D9F5-01B8-1CFF-CD934430C667}"/>
              </a:ext>
            </a:extLst>
          </p:cNvPr>
          <p:cNvGrpSpPr/>
          <p:nvPr/>
        </p:nvGrpSpPr>
        <p:grpSpPr>
          <a:xfrm>
            <a:off x="10310785" y="6459308"/>
            <a:ext cx="242972" cy="24297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81E58E82-398F-1F7C-25FD-2B3029996D0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72D7F65-DB1E-B54A-574A-16BE87B6C06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3" name="Group 65">
            <a:extLst>
              <a:ext uri="{FF2B5EF4-FFF2-40B4-BE49-F238E27FC236}">
                <a16:creationId xmlns:a16="http://schemas.microsoft.com/office/drawing/2014/main" id="{250F97DC-6D75-4AB6-5838-276AC6E4F822}"/>
              </a:ext>
            </a:extLst>
          </p:cNvPr>
          <p:cNvGrpSpPr/>
          <p:nvPr/>
        </p:nvGrpSpPr>
        <p:grpSpPr>
          <a:xfrm>
            <a:off x="5640924" y="1951826"/>
            <a:ext cx="220832" cy="193228"/>
            <a:chOff x="0" y="0"/>
            <a:chExt cx="812800" cy="711200"/>
          </a:xfrm>
        </p:grpSpPr>
        <p:sp>
          <p:nvSpPr>
            <p:cNvPr id="115" name="Freeform 66">
              <a:extLst>
                <a:ext uri="{FF2B5EF4-FFF2-40B4-BE49-F238E27FC236}">
                  <a16:creationId xmlns:a16="http://schemas.microsoft.com/office/drawing/2014/main" id="{5208A792-98C7-41ED-7A99-B343345A3AD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6" name="TextBox 67">
              <a:extLst>
                <a:ext uri="{FF2B5EF4-FFF2-40B4-BE49-F238E27FC236}">
                  <a16:creationId xmlns:a16="http://schemas.microsoft.com/office/drawing/2014/main" id="{D6787B68-0452-0A2C-CE64-E6DF4060E0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29" name="Picture 128">
            <a:extLst>
              <a:ext uri="{FF2B5EF4-FFF2-40B4-BE49-F238E27FC236}">
                <a16:creationId xmlns:a16="http://schemas.microsoft.com/office/drawing/2014/main" id="{ECC66006-39BF-66EB-B139-CFEF2D402A08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814699" y="6883690"/>
            <a:ext cx="543180" cy="556013"/>
          </a:xfrm>
          <a:prstGeom prst="rect">
            <a:avLst/>
          </a:prstGeom>
        </p:spPr>
      </p:pic>
      <p:pic>
        <p:nvPicPr>
          <p:cNvPr id="130" name="Graphic 129" descr="Document outline">
            <a:extLst>
              <a:ext uri="{FF2B5EF4-FFF2-40B4-BE49-F238E27FC236}">
                <a16:creationId xmlns:a16="http://schemas.microsoft.com/office/drawing/2014/main" id="{58D4EDC1-2079-B5F2-2EFD-5DCFE1BD11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63049" y="2397892"/>
            <a:ext cx="604239" cy="501969"/>
          </a:xfrm>
          <a:prstGeom prst="rect">
            <a:avLst/>
          </a:prstGeom>
        </p:spPr>
      </p:pic>
      <p:pic>
        <p:nvPicPr>
          <p:cNvPr id="131" name="Graphic 130" descr="Paint brush outline">
            <a:extLst>
              <a:ext uri="{FF2B5EF4-FFF2-40B4-BE49-F238E27FC236}">
                <a16:creationId xmlns:a16="http://schemas.microsoft.com/office/drawing/2014/main" id="{E8D3146B-0CEB-D340-34D5-C10CCB790B9B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9762362" y="2385933"/>
            <a:ext cx="424088" cy="424088"/>
          </a:xfrm>
          <a:prstGeom prst="rect">
            <a:avLst/>
          </a:prstGeom>
        </p:spPr>
      </p:pic>
      <p:pic>
        <p:nvPicPr>
          <p:cNvPr id="134" name="Graphic 133" descr="Heart with solid fill">
            <a:extLst>
              <a:ext uri="{FF2B5EF4-FFF2-40B4-BE49-F238E27FC236}">
                <a16:creationId xmlns:a16="http://schemas.microsoft.com/office/drawing/2014/main" id="{A23842E1-E791-CB14-0A64-4133591FCAFA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9261968" y="2420962"/>
            <a:ext cx="399286" cy="399286"/>
          </a:xfrm>
          <a:prstGeom prst="rect">
            <a:avLst/>
          </a:prstGeom>
        </p:spPr>
      </p:pic>
      <p:pic>
        <p:nvPicPr>
          <p:cNvPr id="44" name="Graphic 43" descr="Signature outline">
            <a:extLst>
              <a:ext uri="{FF2B5EF4-FFF2-40B4-BE49-F238E27FC236}">
                <a16:creationId xmlns:a16="http://schemas.microsoft.com/office/drawing/2014/main" id="{00BDF8AE-5FCA-3D9D-0303-C5E28BC58FFB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932578" y="6837579"/>
            <a:ext cx="602124" cy="602124"/>
          </a:xfrm>
          <a:prstGeom prst="rect">
            <a:avLst/>
          </a:prstGeom>
        </p:spPr>
      </p:pic>
      <p:pic>
        <p:nvPicPr>
          <p:cNvPr id="89" name="Graphic 88" descr="Cheers outline">
            <a:extLst>
              <a:ext uri="{FF2B5EF4-FFF2-40B4-BE49-F238E27FC236}">
                <a16:creationId xmlns:a16="http://schemas.microsoft.com/office/drawing/2014/main" id="{DCA3491A-D07A-4B83-934C-D20FE6CBE79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952887" y="5443306"/>
            <a:ext cx="602125" cy="602125"/>
          </a:xfrm>
          <a:prstGeom prst="rect">
            <a:avLst/>
          </a:prstGeom>
        </p:spPr>
      </p:pic>
      <p:pic>
        <p:nvPicPr>
          <p:cNvPr id="97" name="Graphic 96" descr="Internet Banking outline">
            <a:extLst>
              <a:ext uri="{FF2B5EF4-FFF2-40B4-BE49-F238E27FC236}">
                <a16:creationId xmlns:a16="http://schemas.microsoft.com/office/drawing/2014/main" id="{A59D88D3-C7F8-145D-F489-B8F647729AAD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048461" y="3441641"/>
            <a:ext cx="370357" cy="370357"/>
          </a:xfrm>
          <a:prstGeom prst="rect">
            <a:avLst/>
          </a:prstGeom>
        </p:spPr>
      </p:pic>
      <p:pic>
        <p:nvPicPr>
          <p:cNvPr id="99" name="Graphic 98" descr="Reflection outline">
            <a:extLst>
              <a:ext uri="{FF2B5EF4-FFF2-40B4-BE49-F238E27FC236}">
                <a16:creationId xmlns:a16="http://schemas.microsoft.com/office/drawing/2014/main" id="{AA68642A-5EE5-9936-E6F7-01F628D117D0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7960806" y="2336509"/>
            <a:ext cx="594206" cy="594206"/>
          </a:xfrm>
          <a:prstGeom prst="rect">
            <a:avLst/>
          </a:prstGeom>
        </p:spPr>
      </p:pic>
      <p:grpSp>
        <p:nvGrpSpPr>
          <p:cNvPr id="100" name="Group 62">
            <a:extLst>
              <a:ext uri="{FF2B5EF4-FFF2-40B4-BE49-F238E27FC236}">
                <a16:creationId xmlns:a16="http://schemas.microsoft.com/office/drawing/2014/main" id="{DBC99B72-F454-2807-C13E-8096A8232074}"/>
              </a:ext>
            </a:extLst>
          </p:cNvPr>
          <p:cNvGrpSpPr/>
          <p:nvPr/>
        </p:nvGrpSpPr>
        <p:grpSpPr>
          <a:xfrm>
            <a:off x="8773518" y="2187665"/>
            <a:ext cx="242972" cy="242972"/>
            <a:chOff x="0" y="0"/>
            <a:chExt cx="812800" cy="812800"/>
          </a:xfrm>
        </p:grpSpPr>
        <p:sp>
          <p:nvSpPr>
            <p:cNvPr id="101" name="Freeform 63">
              <a:extLst>
                <a:ext uri="{FF2B5EF4-FFF2-40B4-BE49-F238E27FC236}">
                  <a16:creationId xmlns:a16="http://schemas.microsoft.com/office/drawing/2014/main" id="{B05ED107-69D7-AED9-EEAF-10784B92771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4">
              <a:extLst>
                <a:ext uri="{FF2B5EF4-FFF2-40B4-BE49-F238E27FC236}">
                  <a16:creationId xmlns:a16="http://schemas.microsoft.com/office/drawing/2014/main" id="{C2E96EAA-C016-B91A-41B5-CDFC5F8944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5" name="Group 46">
            <a:extLst>
              <a:ext uri="{FF2B5EF4-FFF2-40B4-BE49-F238E27FC236}">
                <a16:creationId xmlns:a16="http://schemas.microsoft.com/office/drawing/2014/main" id="{6717A596-77CC-A17B-A150-4F244A048E26}"/>
              </a:ext>
            </a:extLst>
          </p:cNvPr>
          <p:cNvGrpSpPr/>
          <p:nvPr/>
        </p:nvGrpSpPr>
        <p:grpSpPr>
          <a:xfrm rot="2700000">
            <a:off x="8739404" y="2922142"/>
            <a:ext cx="293842" cy="293842"/>
            <a:chOff x="0" y="0"/>
            <a:chExt cx="812800" cy="812800"/>
          </a:xfrm>
        </p:grpSpPr>
        <p:sp>
          <p:nvSpPr>
            <p:cNvPr id="136" name="Freeform 47">
              <a:extLst>
                <a:ext uri="{FF2B5EF4-FFF2-40B4-BE49-F238E27FC236}">
                  <a16:creationId xmlns:a16="http://schemas.microsoft.com/office/drawing/2014/main" id="{170EBE9A-3D59-4F7F-B24B-7809F99CE9A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7" name="TextBox 48">
              <a:extLst>
                <a:ext uri="{FF2B5EF4-FFF2-40B4-BE49-F238E27FC236}">
                  <a16:creationId xmlns:a16="http://schemas.microsoft.com/office/drawing/2014/main" id="{57F1C99E-93DB-8775-19C0-5288C20B41E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8" name="Group 46">
            <a:extLst>
              <a:ext uri="{FF2B5EF4-FFF2-40B4-BE49-F238E27FC236}">
                <a16:creationId xmlns:a16="http://schemas.microsoft.com/office/drawing/2014/main" id="{D1D4F855-7198-A328-1DCA-055EB96B69FC}"/>
              </a:ext>
            </a:extLst>
          </p:cNvPr>
          <p:cNvGrpSpPr/>
          <p:nvPr/>
        </p:nvGrpSpPr>
        <p:grpSpPr>
          <a:xfrm rot="2700000">
            <a:off x="10264674" y="2943810"/>
            <a:ext cx="293842" cy="293842"/>
            <a:chOff x="0" y="0"/>
            <a:chExt cx="812800" cy="812800"/>
          </a:xfrm>
        </p:grpSpPr>
        <p:sp>
          <p:nvSpPr>
            <p:cNvPr id="139" name="Freeform 47">
              <a:extLst>
                <a:ext uri="{FF2B5EF4-FFF2-40B4-BE49-F238E27FC236}">
                  <a16:creationId xmlns:a16="http://schemas.microsoft.com/office/drawing/2014/main" id="{8F153DB4-83BE-1F65-F6F2-C54BB05468C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0" name="TextBox 48">
              <a:extLst>
                <a:ext uri="{FF2B5EF4-FFF2-40B4-BE49-F238E27FC236}">
                  <a16:creationId xmlns:a16="http://schemas.microsoft.com/office/drawing/2014/main" id="{1953E3FB-731B-F09D-40E9-9C13E16EF898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1" name="Group 46">
            <a:extLst>
              <a:ext uri="{FF2B5EF4-FFF2-40B4-BE49-F238E27FC236}">
                <a16:creationId xmlns:a16="http://schemas.microsoft.com/office/drawing/2014/main" id="{469E2F00-E8FB-AEEC-A3C0-BA1F75787CAC}"/>
              </a:ext>
            </a:extLst>
          </p:cNvPr>
          <p:cNvGrpSpPr/>
          <p:nvPr/>
        </p:nvGrpSpPr>
        <p:grpSpPr>
          <a:xfrm rot="2700000">
            <a:off x="3768807" y="6171616"/>
            <a:ext cx="293842" cy="293842"/>
            <a:chOff x="0" y="0"/>
            <a:chExt cx="812800" cy="812800"/>
          </a:xfrm>
        </p:grpSpPr>
        <p:sp>
          <p:nvSpPr>
            <p:cNvPr id="151" name="Freeform 47">
              <a:extLst>
                <a:ext uri="{FF2B5EF4-FFF2-40B4-BE49-F238E27FC236}">
                  <a16:creationId xmlns:a16="http://schemas.microsoft.com/office/drawing/2014/main" id="{DE4990F0-D635-6603-961B-6E60268DC35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2" name="TextBox 48">
              <a:extLst>
                <a:ext uri="{FF2B5EF4-FFF2-40B4-BE49-F238E27FC236}">
                  <a16:creationId xmlns:a16="http://schemas.microsoft.com/office/drawing/2014/main" id="{1CE7549D-81C4-531A-4E42-F79D6FF10608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734C5AB1-14C2-086C-12F8-507FE32D3DE9}"/>
              </a:ext>
            </a:extLst>
          </p:cNvPr>
          <p:cNvGrpSpPr/>
          <p:nvPr/>
        </p:nvGrpSpPr>
        <p:grpSpPr>
          <a:xfrm>
            <a:off x="7234905" y="1249498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942AEFB4-B4AE-DCB9-6198-ED6523DE6D1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FBDDBFF7-0B17-45FC-FBB3-4ADCCF5D1B0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6" name="Group 65">
            <a:extLst>
              <a:ext uri="{FF2B5EF4-FFF2-40B4-BE49-F238E27FC236}">
                <a16:creationId xmlns:a16="http://schemas.microsoft.com/office/drawing/2014/main" id="{AB1CB9D2-CD22-B554-8F49-57E4A102C757}"/>
              </a:ext>
            </a:extLst>
          </p:cNvPr>
          <p:cNvGrpSpPr/>
          <p:nvPr/>
        </p:nvGrpSpPr>
        <p:grpSpPr>
          <a:xfrm>
            <a:off x="4115922" y="1249498"/>
            <a:ext cx="220832" cy="193228"/>
            <a:chOff x="0" y="0"/>
            <a:chExt cx="812800" cy="711200"/>
          </a:xfrm>
        </p:grpSpPr>
        <p:sp>
          <p:nvSpPr>
            <p:cNvPr id="38" name="Freeform 66">
              <a:extLst>
                <a:ext uri="{FF2B5EF4-FFF2-40B4-BE49-F238E27FC236}">
                  <a16:creationId xmlns:a16="http://schemas.microsoft.com/office/drawing/2014/main" id="{6EBE61DC-B773-4CB7-E3ED-B850E059E07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TextBox 67">
              <a:extLst>
                <a:ext uri="{FF2B5EF4-FFF2-40B4-BE49-F238E27FC236}">
                  <a16:creationId xmlns:a16="http://schemas.microsoft.com/office/drawing/2014/main" id="{FD90B50F-2C47-26E5-41CE-F34BD86F3DC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0" name="Group 65">
            <a:extLst>
              <a:ext uri="{FF2B5EF4-FFF2-40B4-BE49-F238E27FC236}">
                <a16:creationId xmlns:a16="http://schemas.microsoft.com/office/drawing/2014/main" id="{A3E808EE-0C6F-E5AA-BB98-5099DDA74A34}"/>
              </a:ext>
            </a:extLst>
          </p:cNvPr>
          <p:cNvGrpSpPr/>
          <p:nvPr/>
        </p:nvGrpSpPr>
        <p:grpSpPr>
          <a:xfrm>
            <a:off x="5708852" y="1234833"/>
            <a:ext cx="220832" cy="193228"/>
            <a:chOff x="0" y="0"/>
            <a:chExt cx="812800" cy="711200"/>
          </a:xfrm>
        </p:grpSpPr>
        <p:sp>
          <p:nvSpPr>
            <p:cNvPr id="41" name="Freeform 66">
              <a:extLst>
                <a:ext uri="{FF2B5EF4-FFF2-40B4-BE49-F238E27FC236}">
                  <a16:creationId xmlns:a16="http://schemas.microsoft.com/office/drawing/2014/main" id="{5A451C7A-0FB6-F061-A9C9-BCC68223BB9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TextBox 67">
              <a:extLst>
                <a:ext uri="{FF2B5EF4-FFF2-40B4-BE49-F238E27FC236}">
                  <a16:creationId xmlns:a16="http://schemas.microsoft.com/office/drawing/2014/main" id="{920FA278-5891-37F6-EF0C-3C6ECA36040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5">
            <a:extLst>
              <a:ext uri="{FF2B5EF4-FFF2-40B4-BE49-F238E27FC236}">
                <a16:creationId xmlns:a16="http://schemas.microsoft.com/office/drawing/2014/main" id="{AE6F7DA8-BE6D-A4BC-CBD5-6047CA5A8FE2}"/>
              </a:ext>
            </a:extLst>
          </p:cNvPr>
          <p:cNvGrpSpPr/>
          <p:nvPr/>
        </p:nvGrpSpPr>
        <p:grpSpPr>
          <a:xfrm>
            <a:off x="8816678" y="1237200"/>
            <a:ext cx="220832" cy="193228"/>
            <a:chOff x="0" y="0"/>
            <a:chExt cx="812800" cy="711200"/>
          </a:xfrm>
        </p:grpSpPr>
        <p:sp>
          <p:nvSpPr>
            <p:cNvPr id="90" name="Freeform 66">
              <a:extLst>
                <a:ext uri="{FF2B5EF4-FFF2-40B4-BE49-F238E27FC236}">
                  <a16:creationId xmlns:a16="http://schemas.microsoft.com/office/drawing/2014/main" id="{B4031964-E250-2DD8-F432-4989F8D12C3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TextBox 67">
              <a:extLst>
                <a:ext uri="{FF2B5EF4-FFF2-40B4-BE49-F238E27FC236}">
                  <a16:creationId xmlns:a16="http://schemas.microsoft.com/office/drawing/2014/main" id="{DAAE5DA0-A409-2A40-33BA-637487A0623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5" name="Group 65">
            <a:extLst>
              <a:ext uri="{FF2B5EF4-FFF2-40B4-BE49-F238E27FC236}">
                <a16:creationId xmlns:a16="http://schemas.microsoft.com/office/drawing/2014/main" id="{17E70C3E-6B64-E03D-0B62-E1894604F2B5}"/>
              </a:ext>
            </a:extLst>
          </p:cNvPr>
          <p:cNvGrpSpPr/>
          <p:nvPr/>
        </p:nvGrpSpPr>
        <p:grpSpPr>
          <a:xfrm>
            <a:off x="10329773" y="1255399"/>
            <a:ext cx="220832" cy="193228"/>
            <a:chOff x="0" y="0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7997A2B2-6AEE-766A-D9B9-9901B844181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67">
              <a:extLst>
                <a:ext uri="{FF2B5EF4-FFF2-40B4-BE49-F238E27FC236}">
                  <a16:creationId xmlns:a16="http://schemas.microsoft.com/office/drawing/2014/main" id="{9BA336B6-DFCD-D95D-3603-58221FEA1F6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3201B002-456C-CAEB-98BC-80FE51916660}"/>
              </a:ext>
            </a:extLst>
          </p:cNvPr>
          <p:cNvGrpSpPr/>
          <p:nvPr/>
        </p:nvGrpSpPr>
        <p:grpSpPr>
          <a:xfrm>
            <a:off x="4118657" y="1552308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9DDCE031-6E60-EB82-E4DC-75B15BF1430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64">
              <a:extLst>
                <a:ext uri="{FF2B5EF4-FFF2-40B4-BE49-F238E27FC236}">
                  <a16:creationId xmlns:a16="http://schemas.microsoft.com/office/drawing/2014/main" id="{D46E723A-858B-E164-0B6A-0377C961DE5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62">
            <a:extLst>
              <a:ext uri="{FF2B5EF4-FFF2-40B4-BE49-F238E27FC236}">
                <a16:creationId xmlns:a16="http://schemas.microsoft.com/office/drawing/2014/main" id="{7C7C18BB-F528-B509-44C0-8A1DE7494FC5}"/>
              </a:ext>
            </a:extLst>
          </p:cNvPr>
          <p:cNvGrpSpPr/>
          <p:nvPr/>
        </p:nvGrpSpPr>
        <p:grpSpPr>
          <a:xfrm>
            <a:off x="5693781" y="1586890"/>
            <a:ext cx="242972" cy="242972"/>
            <a:chOff x="0" y="0"/>
            <a:chExt cx="812800" cy="812800"/>
          </a:xfrm>
        </p:grpSpPr>
        <p:sp>
          <p:nvSpPr>
            <p:cNvPr id="155" name="Freeform 63">
              <a:extLst>
                <a:ext uri="{FF2B5EF4-FFF2-40B4-BE49-F238E27FC236}">
                  <a16:creationId xmlns:a16="http://schemas.microsoft.com/office/drawing/2014/main" id="{A660AF3B-6531-AE43-3392-9233BC89AB6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64">
              <a:extLst>
                <a:ext uri="{FF2B5EF4-FFF2-40B4-BE49-F238E27FC236}">
                  <a16:creationId xmlns:a16="http://schemas.microsoft.com/office/drawing/2014/main" id="{7459D9A6-3F14-40D1-980A-60501E65505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62">
            <a:extLst>
              <a:ext uri="{FF2B5EF4-FFF2-40B4-BE49-F238E27FC236}">
                <a16:creationId xmlns:a16="http://schemas.microsoft.com/office/drawing/2014/main" id="{3C7E4A83-7AFF-4B31-84C2-C8CAB241A73E}"/>
              </a:ext>
            </a:extLst>
          </p:cNvPr>
          <p:cNvGrpSpPr/>
          <p:nvPr/>
        </p:nvGrpSpPr>
        <p:grpSpPr>
          <a:xfrm>
            <a:off x="7198114" y="1581129"/>
            <a:ext cx="242972" cy="242972"/>
            <a:chOff x="0" y="0"/>
            <a:chExt cx="812800" cy="812800"/>
          </a:xfrm>
        </p:grpSpPr>
        <p:sp>
          <p:nvSpPr>
            <p:cNvPr id="158" name="Freeform 63">
              <a:extLst>
                <a:ext uri="{FF2B5EF4-FFF2-40B4-BE49-F238E27FC236}">
                  <a16:creationId xmlns:a16="http://schemas.microsoft.com/office/drawing/2014/main" id="{B40D4084-CEA1-667E-03C6-C59A98C7738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64">
              <a:extLst>
                <a:ext uri="{FF2B5EF4-FFF2-40B4-BE49-F238E27FC236}">
                  <a16:creationId xmlns:a16="http://schemas.microsoft.com/office/drawing/2014/main" id="{CC9D0231-2E34-E297-58EA-9EED5E0BB9B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0" name="Group 62">
            <a:extLst>
              <a:ext uri="{FF2B5EF4-FFF2-40B4-BE49-F238E27FC236}">
                <a16:creationId xmlns:a16="http://schemas.microsoft.com/office/drawing/2014/main" id="{EB9B35B4-6561-2BEB-6722-0DAACBBE47B8}"/>
              </a:ext>
            </a:extLst>
          </p:cNvPr>
          <p:cNvGrpSpPr/>
          <p:nvPr/>
        </p:nvGrpSpPr>
        <p:grpSpPr>
          <a:xfrm>
            <a:off x="8792790" y="1566017"/>
            <a:ext cx="242972" cy="242972"/>
            <a:chOff x="0" y="0"/>
            <a:chExt cx="812800" cy="812800"/>
          </a:xfrm>
        </p:grpSpPr>
        <p:sp>
          <p:nvSpPr>
            <p:cNvPr id="161" name="Freeform 63">
              <a:extLst>
                <a:ext uri="{FF2B5EF4-FFF2-40B4-BE49-F238E27FC236}">
                  <a16:creationId xmlns:a16="http://schemas.microsoft.com/office/drawing/2014/main" id="{E245A185-2434-80A6-78C0-0F9E0FFA337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64">
              <a:extLst>
                <a:ext uri="{FF2B5EF4-FFF2-40B4-BE49-F238E27FC236}">
                  <a16:creationId xmlns:a16="http://schemas.microsoft.com/office/drawing/2014/main" id="{6678AD69-3F96-F1FD-59CF-70AF559BA85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3" name="Group 62">
            <a:extLst>
              <a:ext uri="{FF2B5EF4-FFF2-40B4-BE49-F238E27FC236}">
                <a16:creationId xmlns:a16="http://schemas.microsoft.com/office/drawing/2014/main" id="{D417B25E-E615-FEB8-9B1A-1CA408B94078}"/>
              </a:ext>
            </a:extLst>
          </p:cNvPr>
          <p:cNvGrpSpPr/>
          <p:nvPr/>
        </p:nvGrpSpPr>
        <p:grpSpPr>
          <a:xfrm>
            <a:off x="10297123" y="1577600"/>
            <a:ext cx="242972" cy="242972"/>
            <a:chOff x="0" y="0"/>
            <a:chExt cx="812800" cy="812800"/>
          </a:xfrm>
        </p:grpSpPr>
        <p:sp>
          <p:nvSpPr>
            <p:cNvPr id="164" name="Freeform 63">
              <a:extLst>
                <a:ext uri="{FF2B5EF4-FFF2-40B4-BE49-F238E27FC236}">
                  <a16:creationId xmlns:a16="http://schemas.microsoft.com/office/drawing/2014/main" id="{C9197DF1-2457-9FDB-39D8-B7832759507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64">
              <a:extLst>
                <a:ext uri="{FF2B5EF4-FFF2-40B4-BE49-F238E27FC236}">
                  <a16:creationId xmlns:a16="http://schemas.microsoft.com/office/drawing/2014/main" id="{844B6DFF-E9F4-E412-7B46-FC6B412BC4C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67" name="Graphic 166" descr="Tea outline">
            <a:extLst>
              <a:ext uri="{FF2B5EF4-FFF2-40B4-BE49-F238E27FC236}">
                <a16:creationId xmlns:a16="http://schemas.microsoft.com/office/drawing/2014/main" id="{CB4DB0DB-4BCA-8EFC-D7A6-9610818EFF3A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2886330" y="1440995"/>
            <a:ext cx="481314" cy="481314"/>
          </a:xfrm>
          <a:prstGeom prst="rect">
            <a:avLst/>
          </a:prstGeom>
        </p:spPr>
      </p:pic>
      <p:pic>
        <p:nvPicPr>
          <p:cNvPr id="168" name="Graphic 167" descr="Tea outline">
            <a:extLst>
              <a:ext uri="{FF2B5EF4-FFF2-40B4-BE49-F238E27FC236}">
                <a16:creationId xmlns:a16="http://schemas.microsoft.com/office/drawing/2014/main" id="{3C15C7D1-D2EC-05B6-A234-6D5AD13BADA1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4392186" y="1477616"/>
            <a:ext cx="481314" cy="481314"/>
          </a:xfrm>
          <a:prstGeom prst="rect">
            <a:avLst/>
          </a:prstGeom>
        </p:spPr>
      </p:pic>
      <p:pic>
        <p:nvPicPr>
          <p:cNvPr id="169" name="Graphic 168" descr="Tea outline">
            <a:extLst>
              <a:ext uri="{FF2B5EF4-FFF2-40B4-BE49-F238E27FC236}">
                <a16:creationId xmlns:a16="http://schemas.microsoft.com/office/drawing/2014/main" id="{91F73C0D-4A51-3070-516E-A058339EA796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5954482" y="1451936"/>
            <a:ext cx="481314" cy="481314"/>
          </a:xfrm>
          <a:prstGeom prst="rect">
            <a:avLst/>
          </a:prstGeom>
        </p:spPr>
      </p:pic>
      <p:pic>
        <p:nvPicPr>
          <p:cNvPr id="170" name="Graphic 169" descr="Tea outline">
            <a:extLst>
              <a:ext uri="{FF2B5EF4-FFF2-40B4-BE49-F238E27FC236}">
                <a16:creationId xmlns:a16="http://schemas.microsoft.com/office/drawing/2014/main" id="{570B7FED-B8A5-2E02-E1CC-9502779153C2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7461390" y="1414259"/>
            <a:ext cx="481314" cy="481314"/>
          </a:xfrm>
          <a:prstGeom prst="rect">
            <a:avLst/>
          </a:prstGeom>
        </p:spPr>
      </p:pic>
      <p:pic>
        <p:nvPicPr>
          <p:cNvPr id="171" name="Graphic 170" descr="Tea outline">
            <a:extLst>
              <a:ext uri="{FF2B5EF4-FFF2-40B4-BE49-F238E27FC236}">
                <a16:creationId xmlns:a16="http://schemas.microsoft.com/office/drawing/2014/main" id="{A7BADB4D-B67E-B785-48DB-A99CFD85E67A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9043802" y="1440995"/>
            <a:ext cx="481314" cy="48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02738"/>
              </p:ext>
            </p:extLst>
          </p:nvPr>
        </p:nvGraphicFramePr>
        <p:xfrm>
          <a:off x="2682767" y="613354"/>
          <a:ext cx="7879201" cy="6940335"/>
        </p:xfrm>
        <a:graphic>
          <a:graphicData uri="http://schemas.openxmlformats.org/drawingml/2006/table">
            <a:tbl>
              <a:tblPr/>
              <a:tblGrid>
                <a:gridCol w="1580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0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8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4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46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1989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17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18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19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20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 Bold"/>
                        </a:rPr>
                        <a:t>Friday 21st</a:t>
                      </a:r>
                      <a:endParaRPr lang="en-US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288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Coffee &amp; catch up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Coffee &amp; Breakfast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Coffee &amp; catch up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Coffee &amp; breakfast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Coffee &amp; catch up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356"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Black History Month - Crafts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10-11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5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CV building and disclosure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Sports – Ping Pong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Mental Wellbeing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591008"/>
                  </a:ext>
                </a:extLst>
              </a:tr>
              <a:tr h="1071584"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050" dirty="0">
                          <a:effectLst/>
                        </a:rPr>
                        <a:t>Understanding discrimination and prejudice</a:t>
                      </a: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Completing applications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Future focus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Attitudes and Life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skills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Attitudes and Life Skills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2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</a:rPr>
                        <a:t>Understanding discrimination and prejudice</a:t>
                      </a: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Motivation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workshop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</a:rPr>
                        <a:t>Intro to starting own business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/>
                        <a:t>Basic Literacy/Numeracy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/>
                        <a:t>Assessment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/>
                        <a:t>1-3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Women's only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Enrolments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1-3</a:t>
                      </a:r>
                      <a:endParaRPr lang="en-US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611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Completing applications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DM Sans"/>
                        </a:rPr>
                        <a:t>APT only</a:t>
                      </a:r>
                      <a:endParaRPr lang="en-US" sz="105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Accessing Mainstream services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3-4:30</a:t>
                      </a:r>
                      <a:endParaRPr lang="en-US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/>
                        <a:t>Disability support (PIP)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/>
                        <a:t>3-4:30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50" dirty="0"/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Women's Only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Accessing healthcare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3-4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4" name="Graphic 123" descr="Aspiration outline">
            <a:extLst>
              <a:ext uri="{FF2B5EF4-FFF2-40B4-BE49-F238E27FC236}">
                <a16:creationId xmlns:a16="http://schemas.microsoft.com/office/drawing/2014/main" id="{C2B6BAFF-495B-6412-D2F2-5EAC894171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297035">
            <a:off x="7978065" y="3703620"/>
            <a:ext cx="531514" cy="531514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84646" y="1589490"/>
            <a:ext cx="2386096" cy="4715028"/>
            <a:chOff x="0" y="0"/>
            <a:chExt cx="869206" cy="1717589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431" y="19713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endParaRPr lang="en-US" sz="100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/>
              <a:endParaRPr lang="en-US" sz="100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0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0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</a:p>
            <a:p>
              <a:pPr algn="ctr"/>
              <a:endParaRPr lang="en-US" sz="100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0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)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  <a:cs typeface="Calibri"/>
                </a:rPr>
                <a:t>                 </a:t>
              </a:r>
              <a:r>
                <a:rPr lang="en-US" sz="1050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07712 511792 (</a:t>
              </a:r>
              <a:r>
                <a:rPr lang="en-US" sz="1050" b="1" i="1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Aisha</a:t>
              </a:r>
              <a:r>
                <a:rPr lang="en-US" sz="1050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)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Enrolments are needed to do any of the activities.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Our 1:1 activities include; Housing, Employment, managing emotions, Training, Money management, healthcare and Enrolment or you can book specific 1-1 support session with your support worker </a:t>
              </a:r>
              <a:r>
                <a:rPr lang="en-US" sz="1000" b="1" u="sng" dirty="0">
                  <a:solidFill>
                    <a:schemeClr val="bg1"/>
                  </a:solidFill>
                  <a:cs typeface="Calibri"/>
                </a:rPr>
                <a:t>They are appointment only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We offer group sessions such morning chats, Arts and crafts, ping pong. This month is Black history month so we will be doing a session looking at this and a few fun activity's such as arts/ Crafts!!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 Employment activities included interview prep, completing forms or just simply support with job searching/training these can be done as 1-1 sessions.</a:t>
              </a:r>
            </a:p>
            <a:p>
              <a:pPr algn="ctr"/>
              <a:endParaRPr lang="en-US" sz="900" dirty="0">
                <a:solidFill>
                  <a:schemeClr val="bg1"/>
                </a:solidFill>
                <a:cs typeface="Calibri"/>
              </a:endParaRPr>
            </a:p>
            <a:p>
              <a:pPr algn="ctr">
                <a:lnSpc>
                  <a:spcPts val="2379"/>
                </a:lnSpc>
              </a:pPr>
              <a:endParaRPr lang="en-US" sz="1400" dirty="0">
                <a:cs typeface="Calibri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dirty="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779578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FEBRUARY - WEEK 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grpSp>
        <p:nvGrpSpPr>
          <p:cNvPr id="58" name="Group 46">
            <a:extLst>
              <a:ext uri="{FF2B5EF4-FFF2-40B4-BE49-F238E27FC236}">
                <a16:creationId xmlns:a16="http://schemas.microsoft.com/office/drawing/2014/main" id="{D13B274A-38C4-38A7-C2E2-7604270ABAB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AA50A1DF-1636-E8A2-156D-8DF5D4EBBF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6093F853-27FB-A917-6070-CCE21395C0A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DDE85E32-3DD7-DFA6-C937-70276C9CDEA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0" name="Freeform 63">
              <a:extLst>
                <a:ext uri="{FF2B5EF4-FFF2-40B4-BE49-F238E27FC236}">
                  <a16:creationId xmlns:a16="http://schemas.microsoft.com/office/drawing/2014/main" id="{FD371D21-56D9-C866-FD68-2103E7C9AC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22736866-DC34-DF0B-ABED-C0E8273C24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5">
            <a:extLst>
              <a:ext uri="{FF2B5EF4-FFF2-40B4-BE49-F238E27FC236}">
                <a16:creationId xmlns:a16="http://schemas.microsoft.com/office/drawing/2014/main" id="{173C0C57-8316-ACF1-B600-BE61538FD0C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74" name="Freeform 66">
              <a:extLst>
                <a:ext uri="{FF2B5EF4-FFF2-40B4-BE49-F238E27FC236}">
                  <a16:creationId xmlns:a16="http://schemas.microsoft.com/office/drawing/2014/main" id="{84FA2E88-F97F-35BC-D224-A81052BE5A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7">
              <a:extLst>
                <a:ext uri="{FF2B5EF4-FFF2-40B4-BE49-F238E27FC236}">
                  <a16:creationId xmlns:a16="http://schemas.microsoft.com/office/drawing/2014/main" id="{0328FFE6-712C-3EE8-DC7D-5CB487211F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8" name="TextBox 70">
            <a:extLst>
              <a:ext uri="{FF2B5EF4-FFF2-40B4-BE49-F238E27FC236}">
                <a16:creationId xmlns:a16="http://schemas.microsoft.com/office/drawing/2014/main" id="{C7C27917-1F3C-8439-63C5-BD9AB2AA2C8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80" name="TextBox 71">
            <a:extLst>
              <a:ext uri="{FF2B5EF4-FFF2-40B4-BE49-F238E27FC236}">
                <a16:creationId xmlns:a16="http://schemas.microsoft.com/office/drawing/2014/main" id="{43235F0A-7008-0250-A050-C80E6F9F85A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82" name="TextBox 72">
            <a:extLst>
              <a:ext uri="{FF2B5EF4-FFF2-40B4-BE49-F238E27FC236}">
                <a16:creationId xmlns:a16="http://schemas.microsoft.com/office/drawing/2014/main" id="{70BFAAEB-9343-44B3-22A3-F432659EFBEE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dirty="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2136ECE-F6A6-0C0C-9952-014792A99A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grpSp>
        <p:nvGrpSpPr>
          <p:cNvPr id="139" name="Group 65">
            <a:extLst>
              <a:ext uri="{FF2B5EF4-FFF2-40B4-BE49-F238E27FC236}">
                <a16:creationId xmlns:a16="http://schemas.microsoft.com/office/drawing/2014/main" id="{976A10C6-E069-78A8-2AA5-59ADE2449E67}"/>
              </a:ext>
            </a:extLst>
          </p:cNvPr>
          <p:cNvGrpSpPr/>
          <p:nvPr/>
        </p:nvGrpSpPr>
        <p:grpSpPr>
          <a:xfrm>
            <a:off x="5575292" y="3111719"/>
            <a:ext cx="220832" cy="193228"/>
            <a:chOff x="0" y="0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EFF0DC4-7F75-B8CB-F9AD-E796C9A35D5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7AA68790-E556-5267-D53E-890009F4BA7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AEFBCAD3-81AE-D6D8-6FEB-998B37374223}"/>
              </a:ext>
            </a:extLst>
          </p:cNvPr>
          <p:cNvGrpSpPr/>
          <p:nvPr/>
        </p:nvGrpSpPr>
        <p:grpSpPr>
          <a:xfrm>
            <a:off x="3950652" y="6058418"/>
            <a:ext cx="220832" cy="193228"/>
            <a:chOff x="0" y="0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6F37A278-81EC-CA27-0099-5F97302723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42C96092-78B2-527E-7B7D-2B4658FA0B3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C6EC9422-AF1C-0CED-A783-E7739640B254}"/>
              </a:ext>
            </a:extLst>
          </p:cNvPr>
          <p:cNvGrpSpPr/>
          <p:nvPr/>
        </p:nvGrpSpPr>
        <p:grpSpPr>
          <a:xfrm>
            <a:off x="5564407" y="5956000"/>
            <a:ext cx="220832" cy="193228"/>
            <a:chOff x="-116049" y="0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BA94EBDE-4103-6612-3C43-71C58868B257}"/>
                </a:ext>
              </a:extLst>
            </p:cNvPr>
            <p:cNvSpPr/>
            <p:nvPr/>
          </p:nvSpPr>
          <p:spPr>
            <a:xfrm>
              <a:off x="-116049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C1DA0564-8416-C6FF-C3E4-181767132B8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65">
            <a:extLst>
              <a:ext uri="{FF2B5EF4-FFF2-40B4-BE49-F238E27FC236}">
                <a16:creationId xmlns:a16="http://schemas.microsoft.com/office/drawing/2014/main" id="{66582B22-76C9-5607-E129-72D7BE68C980}"/>
              </a:ext>
            </a:extLst>
          </p:cNvPr>
          <p:cNvGrpSpPr/>
          <p:nvPr/>
        </p:nvGrpSpPr>
        <p:grpSpPr>
          <a:xfrm>
            <a:off x="8661184" y="5653955"/>
            <a:ext cx="319700" cy="558954"/>
            <a:chOff x="-490896" y="301625"/>
            <a:chExt cx="1176696" cy="2057299"/>
          </a:xfrm>
        </p:grpSpPr>
        <p:sp>
          <p:nvSpPr>
            <p:cNvPr id="149" name="Freeform 66">
              <a:extLst>
                <a:ext uri="{FF2B5EF4-FFF2-40B4-BE49-F238E27FC236}">
                  <a16:creationId xmlns:a16="http://schemas.microsoft.com/office/drawing/2014/main" id="{60BCCAEC-A8DD-B47C-9486-A4C28CF6FB60}"/>
                </a:ext>
              </a:extLst>
            </p:cNvPr>
            <p:cNvSpPr/>
            <p:nvPr/>
          </p:nvSpPr>
          <p:spPr>
            <a:xfrm>
              <a:off x="-490896" y="1647724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67">
              <a:extLst>
                <a:ext uri="{FF2B5EF4-FFF2-40B4-BE49-F238E27FC236}">
                  <a16:creationId xmlns:a16="http://schemas.microsoft.com/office/drawing/2014/main" id="{A6B73F60-41B3-544B-73D2-E3BD08A5A11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65">
            <a:extLst>
              <a:ext uri="{FF2B5EF4-FFF2-40B4-BE49-F238E27FC236}">
                <a16:creationId xmlns:a16="http://schemas.microsoft.com/office/drawing/2014/main" id="{4DA14392-8257-DDAD-FE24-7DB987A5213A}"/>
              </a:ext>
            </a:extLst>
          </p:cNvPr>
          <p:cNvGrpSpPr/>
          <p:nvPr/>
        </p:nvGrpSpPr>
        <p:grpSpPr>
          <a:xfrm>
            <a:off x="10230589" y="6082222"/>
            <a:ext cx="220832" cy="193228"/>
            <a:chOff x="0" y="0"/>
            <a:chExt cx="812800" cy="711200"/>
          </a:xfrm>
        </p:grpSpPr>
        <p:sp>
          <p:nvSpPr>
            <p:cNvPr id="152" name="Freeform 66">
              <a:extLst>
                <a:ext uri="{FF2B5EF4-FFF2-40B4-BE49-F238E27FC236}">
                  <a16:creationId xmlns:a16="http://schemas.microsoft.com/office/drawing/2014/main" id="{F3214F59-D48F-8B41-5621-6E09C83E707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67">
              <a:extLst>
                <a:ext uri="{FF2B5EF4-FFF2-40B4-BE49-F238E27FC236}">
                  <a16:creationId xmlns:a16="http://schemas.microsoft.com/office/drawing/2014/main" id="{D8C8317E-9301-5FF5-856A-A2571689BD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" name="Group 62">
            <a:extLst>
              <a:ext uri="{FF2B5EF4-FFF2-40B4-BE49-F238E27FC236}">
                <a16:creationId xmlns:a16="http://schemas.microsoft.com/office/drawing/2014/main" id="{89E9572B-4B56-D666-F7DF-1418F6ACBEF2}"/>
              </a:ext>
            </a:extLst>
          </p:cNvPr>
          <p:cNvGrpSpPr/>
          <p:nvPr/>
        </p:nvGrpSpPr>
        <p:grpSpPr>
          <a:xfrm>
            <a:off x="10332064" y="1471752"/>
            <a:ext cx="242972" cy="242972"/>
            <a:chOff x="0" y="0"/>
            <a:chExt cx="812800" cy="812800"/>
          </a:xfrm>
        </p:grpSpPr>
        <p:sp>
          <p:nvSpPr>
            <p:cNvPr id="7" name="Freeform 63">
              <a:extLst>
                <a:ext uri="{FF2B5EF4-FFF2-40B4-BE49-F238E27FC236}">
                  <a16:creationId xmlns:a16="http://schemas.microsoft.com/office/drawing/2014/main" id="{CC6611A4-C0C8-C10C-EB8C-D875C75CFC0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4">
              <a:extLst>
                <a:ext uri="{FF2B5EF4-FFF2-40B4-BE49-F238E27FC236}">
                  <a16:creationId xmlns:a16="http://schemas.microsoft.com/office/drawing/2014/main" id="{AC7DAB39-89FB-8FF1-A43D-940A5073BD7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4FF366DB-A939-5F15-A459-FB979FA6EC5F}"/>
              </a:ext>
            </a:extLst>
          </p:cNvPr>
          <p:cNvGrpSpPr/>
          <p:nvPr/>
        </p:nvGrpSpPr>
        <p:grpSpPr>
          <a:xfrm>
            <a:off x="3957087" y="3014779"/>
            <a:ext cx="220832" cy="193228"/>
            <a:chOff x="0" y="0"/>
            <a:chExt cx="812800" cy="711200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8270E302-1A5F-5411-A647-C930B9BF09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67">
              <a:extLst>
                <a:ext uri="{FF2B5EF4-FFF2-40B4-BE49-F238E27FC236}">
                  <a16:creationId xmlns:a16="http://schemas.microsoft.com/office/drawing/2014/main" id="{CAE9628F-0674-EB04-B7F5-E4F0D3A7446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" name="Group 65">
            <a:extLst>
              <a:ext uri="{FF2B5EF4-FFF2-40B4-BE49-F238E27FC236}">
                <a16:creationId xmlns:a16="http://schemas.microsoft.com/office/drawing/2014/main" id="{60895BC8-5512-15C1-602C-FFF133596F97}"/>
              </a:ext>
            </a:extLst>
          </p:cNvPr>
          <p:cNvGrpSpPr/>
          <p:nvPr/>
        </p:nvGrpSpPr>
        <p:grpSpPr>
          <a:xfrm>
            <a:off x="8657157" y="3048376"/>
            <a:ext cx="220832" cy="193228"/>
            <a:chOff x="0" y="0"/>
            <a:chExt cx="812800" cy="711200"/>
          </a:xfrm>
        </p:grpSpPr>
        <p:sp>
          <p:nvSpPr>
            <p:cNvPr id="15" name="Freeform 66">
              <a:extLst>
                <a:ext uri="{FF2B5EF4-FFF2-40B4-BE49-F238E27FC236}">
                  <a16:creationId xmlns:a16="http://schemas.microsoft.com/office/drawing/2014/main" id="{773F6AAE-B01C-B9BE-8C99-DA50207ED6B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67">
              <a:extLst>
                <a:ext uri="{FF2B5EF4-FFF2-40B4-BE49-F238E27FC236}">
                  <a16:creationId xmlns:a16="http://schemas.microsoft.com/office/drawing/2014/main" id="{DE6B967C-7073-FA33-1E4E-4CC1F5CFA73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F6C82786-1492-5D7B-1035-71E998F188E8}"/>
              </a:ext>
            </a:extLst>
          </p:cNvPr>
          <p:cNvGrpSpPr/>
          <p:nvPr/>
        </p:nvGrpSpPr>
        <p:grpSpPr>
          <a:xfrm>
            <a:off x="7093436" y="5995877"/>
            <a:ext cx="220832" cy="193228"/>
            <a:chOff x="0" y="0"/>
            <a:chExt cx="812800" cy="711200"/>
          </a:xfrm>
        </p:grpSpPr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98C197A8-9CA6-BCF3-89FA-542BA5374AA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TextBox 67">
              <a:extLst>
                <a:ext uri="{FF2B5EF4-FFF2-40B4-BE49-F238E27FC236}">
                  <a16:creationId xmlns:a16="http://schemas.microsoft.com/office/drawing/2014/main" id="{A0EC7704-ED83-2FAA-656D-DB79AE67FF1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73436345-434E-87A7-DA84-DE38A83AF374}"/>
              </a:ext>
            </a:extLst>
          </p:cNvPr>
          <p:cNvGrpSpPr/>
          <p:nvPr/>
        </p:nvGrpSpPr>
        <p:grpSpPr>
          <a:xfrm>
            <a:off x="8657157" y="4725198"/>
            <a:ext cx="220832" cy="193228"/>
            <a:chOff x="0" y="0"/>
            <a:chExt cx="812800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33257472-8636-A46B-F75D-25D78D9AC49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EFEE0A0E-BE5A-DA6F-7A66-3F2691904F9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5">
            <a:extLst>
              <a:ext uri="{FF2B5EF4-FFF2-40B4-BE49-F238E27FC236}">
                <a16:creationId xmlns:a16="http://schemas.microsoft.com/office/drawing/2014/main" id="{DEF35609-FA10-838A-E950-0ABA8D98C257}"/>
              </a:ext>
            </a:extLst>
          </p:cNvPr>
          <p:cNvGrpSpPr/>
          <p:nvPr/>
        </p:nvGrpSpPr>
        <p:grpSpPr>
          <a:xfrm>
            <a:off x="8668040" y="1805820"/>
            <a:ext cx="220832" cy="193228"/>
            <a:chOff x="0" y="0"/>
            <a:chExt cx="812800" cy="711200"/>
          </a:xfrm>
        </p:grpSpPr>
        <p:sp>
          <p:nvSpPr>
            <p:cNvPr id="65" name="Freeform 66">
              <a:extLst>
                <a:ext uri="{FF2B5EF4-FFF2-40B4-BE49-F238E27FC236}">
                  <a16:creationId xmlns:a16="http://schemas.microsoft.com/office/drawing/2014/main" id="{AB18F5B7-C9DF-2DE6-4457-CCA0031F2A7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7">
              <a:extLst>
                <a:ext uri="{FF2B5EF4-FFF2-40B4-BE49-F238E27FC236}">
                  <a16:creationId xmlns:a16="http://schemas.microsoft.com/office/drawing/2014/main" id="{B675D8FE-DDFC-E98C-2BF9-A64CFC51F79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7" name="Picture 86">
            <a:extLst>
              <a:ext uri="{FF2B5EF4-FFF2-40B4-BE49-F238E27FC236}">
                <a16:creationId xmlns:a16="http://schemas.microsoft.com/office/drawing/2014/main" id="{366D3E80-BA84-2832-A89C-2A074B2C35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91314" y="5318851"/>
            <a:ext cx="752646" cy="655116"/>
          </a:xfrm>
          <a:prstGeom prst="rect">
            <a:avLst/>
          </a:prstGeom>
        </p:spPr>
      </p:pic>
      <p:grpSp>
        <p:nvGrpSpPr>
          <p:cNvPr id="93" name="Group 62">
            <a:extLst>
              <a:ext uri="{FF2B5EF4-FFF2-40B4-BE49-F238E27FC236}">
                <a16:creationId xmlns:a16="http://schemas.microsoft.com/office/drawing/2014/main" id="{338F249E-F1C6-6C39-ED3E-4CCB1A8F24DA}"/>
              </a:ext>
            </a:extLst>
          </p:cNvPr>
          <p:cNvGrpSpPr/>
          <p:nvPr/>
        </p:nvGrpSpPr>
        <p:grpSpPr>
          <a:xfrm>
            <a:off x="9894873" y="2611305"/>
            <a:ext cx="264528" cy="625716"/>
            <a:chOff x="-72110" y="-1280371"/>
            <a:chExt cx="884910" cy="2093171"/>
          </a:xfrm>
        </p:grpSpPr>
        <p:sp>
          <p:nvSpPr>
            <p:cNvPr id="94" name="Freeform 63">
              <a:extLst>
                <a:ext uri="{FF2B5EF4-FFF2-40B4-BE49-F238E27FC236}">
                  <a16:creationId xmlns:a16="http://schemas.microsoft.com/office/drawing/2014/main" id="{7B4CC333-F6E6-AE26-AEAB-109672F509C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64">
              <a:extLst>
                <a:ext uri="{FF2B5EF4-FFF2-40B4-BE49-F238E27FC236}">
                  <a16:creationId xmlns:a16="http://schemas.microsoft.com/office/drawing/2014/main" id="{04E2E181-3B0E-9550-AF53-86C9F96C9C5B}"/>
                </a:ext>
              </a:extLst>
            </p:cNvPr>
            <p:cNvSpPr txBox="1"/>
            <p:nvPr/>
          </p:nvSpPr>
          <p:spPr>
            <a:xfrm>
              <a:off x="-72110" y="-1280371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05" name="Graphic 104" descr="Document outline">
            <a:extLst>
              <a:ext uri="{FF2B5EF4-FFF2-40B4-BE49-F238E27FC236}">
                <a16:creationId xmlns:a16="http://schemas.microsoft.com/office/drawing/2014/main" id="{2C12EF15-750E-6F64-E68F-4966EF57BC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59158" y="2511094"/>
            <a:ext cx="575595" cy="575595"/>
          </a:xfrm>
          <a:prstGeom prst="rect">
            <a:avLst/>
          </a:prstGeom>
        </p:spPr>
      </p:pic>
      <p:grpSp>
        <p:nvGrpSpPr>
          <p:cNvPr id="81" name="Group 65">
            <a:extLst>
              <a:ext uri="{FF2B5EF4-FFF2-40B4-BE49-F238E27FC236}">
                <a16:creationId xmlns:a16="http://schemas.microsoft.com/office/drawing/2014/main" id="{4436DD08-2842-509A-6259-2073978AE7DC}"/>
              </a:ext>
            </a:extLst>
          </p:cNvPr>
          <p:cNvGrpSpPr/>
          <p:nvPr/>
        </p:nvGrpSpPr>
        <p:grpSpPr>
          <a:xfrm>
            <a:off x="3992052" y="2017668"/>
            <a:ext cx="220832" cy="193228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C25465B9-C919-0730-BB40-38C0A554F37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120FC108-1F14-0838-E179-2843775D84B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D37A01D4-4FB4-ED6F-49CB-948E884F6240}"/>
              </a:ext>
            </a:extLst>
          </p:cNvPr>
          <p:cNvGrpSpPr/>
          <p:nvPr/>
        </p:nvGrpSpPr>
        <p:grpSpPr>
          <a:xfrm>
            <a:off x="3935014" y="4721387"/>
            <a:ext cx="220832" cy="193228"/>
            <a:chOff x="0" y="0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03DD6C39-0694-0790-F099-7AE886C98AB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48AA473F-8CC9-0BCC-48EB-CD1DA3E470B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6855BC73-A81B-A4B2-FD42-BA73DA8E48FC}"/>
              </a:ext>
            </a:extLst>
          </p:cNvPr>
          <p:cNvGrpSpPr/>
          <p:nvPr/>
        </p:nvGrpSpPr>
        <p:grpSpPr>
          <a:xfrm>
            <a:off x="5533150" y="4736874"/>
            <a:ext cx="220832" cy="193228"/>
            <a:chOff x="0" y="0"/>
            <a:chExt cx="812800" cy="711200"/>
          </a:xfrm>
        </p:grpSpPr>
        <p:sp>
          <p:nvSpPr>
            <p:cNvPr id="99" name="Freeform 66">
              <a:extLst>
                <a:ext uri="{FF2B5EF4-FFF2-40B4-BE49-F238E27FC236}">
                  <a16:creationId xmlns:a16="http://schemas.microsoft.com/office/drawing/2014/main" id="{B7EC32A1-7D5E-803A-0312-DC5311A79D5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41F20CA2-D2DF-8358-FE6F-3F09E90B3DB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2" name="Group 65">
            <a:extLst>
              <a:ext uri="{FF2B5EF4-FFF2-40B4-BE49-F238E27FC236}">
                <a16:creationId xmlns:a16="http://schemas.microsoft.com/office/drawing/2014/main" id="{91FC532E-0A51-861F-7561-7BA36B6209D1}"/>
              </a:ext>
            </a:extLst>
          </p:cNvPr>
          <p:cNvGrpSpPr/>
          <p:nvPr/>
        </p:nvGrpSpPr>
        <p:grpSpPr>
          <a:xfrm>
            <a:off x="7090885" y="4745791"/>
            <a:ext cx="229369" cy="590713"/>
            <a:chOff x="-158422" y="-1513794"/>
            <a:chExt cx="844222" cy="2174194"/>
          </a:xfrm>
        </p:grpSpPr>
        <p:sp>
          <p:nvSpPr>
            <p:cNvPr id="104" name="Freeform 66">
              <a:extLst>
                <a:ext uri="{FF2B5EF4-FFF2-40B4-BE49-F238E27FC236}">
                  <a16:creationId xmlns:a16="http://schemas.microsoft.com/office/drawing/2014/main" id="{2E7704FC-DB43-E164-3C2B-0AE4CE8B9BD4}"/>
                </a:ext>
              </a:extLst>
            </p:cNvPr>
            <p:cNvSpPr/>
            <p:nvPr/>
          </p:nvSpPr>
          <p:spPr>
            <a:xfrm>
              <a:off x="-158422" y="-1513794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9" name="TextBox 67">
              <a:extLst>
                <a:ext uri="{FF2B5EF4-FFF2-40B4-BE49-F238E27FC236}">
                  <a16:creationId xmlns:a16="http://schemas.microsoft.com/office/drawing/2014/main" id="{6791C92D-57BD-7906-EC99-2A992FEACFF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0" name="Group 65">
            <a:extLst>
              <a:ext uri="{FF2B5EF4-FFF2-40B4-BE49-F238E27FC236}">
                <a16:creationId xmlns:a16="http://schemas.microsoft.com/office/drawing/2014/main" id="{2662911A-CC5D-BA95-EE9C-88EEDEEBCCBE}"/>
              </a:ext>
            </a:extLst>
          </p:cNvPr>
          <p:cNvGrpSpPr/>
          <p:nvPr/>
        </p:nvGrpSpPr>
        <p:grpSpPr>
          <a:xfrm>
            <a:off x="9918693" y="4751647"/>
            <a:ext cx="220832" cy="193228"/>
            <a:chOff x="0" y="0"/>
            <a:chExt cx="812800" cy="711200"/>
          </a:xfrm>
        </p:grpSpPr>
        <p:sp>
          <p:nvSpPr>
            <p:cNvPr id="111" name="Freeform 66">
              <a:extLst>
                <a:ext uri="{FF2B5EF4-FFF2-40B4-BE49-F238E27FC236}">
                  <a16:creationId xmlns:a16="http://schemas.microsoft.com/office/drawing/2014/main" id="{66A441B4-9593-BDAE-233D-E21444380DD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TextBox 67">
              <a:extLst>
                <a:ext uri="{FF2B5EF4-FFF2-40B4-BE49-F238E27FC236}">
                  <a16:creationId xmlns:a16="http://schemas.microsoft.com/office/drawing/2014/main" id="{38AF0F6D-30D1-EAB1-DF88-2C8CC4769B0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37E67C19-DAF1-BBF2-3BB0-F130829FBBC2}"/>
              </a:ext>
            </a:extLst>
          </p:cNvPr>
          <p:cNvGrpSpPr/>
          <p:nvPr/>
        </p:nvGrpSpPr>
        <p:grpSpPr>
          <a:xfrm>
            <a:off x="6805105" y="3029061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A85D989-588D-66AB-C68B-E25ECDC8153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4528D343-934D-8A2E-0E47-1895E5450A1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F0B85A62-A8E0-3AFF-307A-2C010F2FEAC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32" y="228723"/>
            <a:ext cx="1148311" cy="365119"/>
          </a:xfrm>
          <a:prstGeom prst="rect">
            <a:avLst/>
          </a:prstGeom>
        </p:spPr>
      </p:pic>
      <p:grpSp>
        <p:nvGrpSpPr>
          <p:cNvPr id="25" name="Group 65">
            <a:extLst>
              <a:ext uri="{FF2B5EF4-FFF2-40B4-BE49-F238E27FC236}">
                <a16:creationId xmlns:a16="http://schemas.microsoft.com/office/drawing/2014/main" id="{47859152-6B89-DA26-5CD6-1A3328897FB2}"/>
              </a:ext>
            </a:extLst>
          </p:cNvPr>
          <p:cNvGrpSpPr/>
          <p:nvPr/>
        </p:nvGrpSpPr>
        <p:grpSpPr>
          <a:xfrm>
            <a:off x="5541643" y="1809508"/>
            <a:ext cx="220832" cy="193228"/>
            <a:chOff x="0" y="0"/>
            <a:chExt cx="812800" cy="711200"/>
          </a:xfrm>
        </p:grpSpPr>
        <p:sp>
          <p:nvSpPr>
            <p:cNvPr id="32" name="Freeform 66">
              <a:extLst>
                <a:ext uri="{FF2B5EF4-FFF2-40B4-BE49-F238E27FC236}">
                  <a16:creationId xmlns:a16="http://schemas.microsoft.com/office/drawing/2014/main" id="{8B5E0C5F-6E16-831B-7186-C9A13B3E2A2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7">
              <a:extLst>
                <a:ext uri="{FF2B5EF4-FFF2-40B4-BE49-F238E27FC236}">
                  <a16:creationId xmlns:a16="http://schemas.microsoft.com/office/drawing/2014/main" id="{22609005-DB98-0FF8-D14C-0C80F6AAE72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4" name="Group 65">
            <a:extLst>
              <a:ext uri="{FF2B5EF4-FFF2-40B4-BE49-F238E27FC236}">
                <a16:creationId xmlns:a16="http://schemas.microsoft.com/office/drawing/2014/main" id="{9B1CE9E9-C762-BF37-77FD-62E421BD64EC}"/>
              </a:ext>
            </a:extLst>
          </p:cNvPr>
          <p:cNvGrpSpPr/>
          <p:nvPr/>
        </p:nvGrpSpPr>
        <p:grpSpPr>
          <a:xfrm>
            <a:off x="7091627" y="1854252"/>
            <a:ext cx="220832" cy="193228"/>
            <a:chOff x="0" y="0"/>
            <a:chExt cx="812800" cy="711200"/>
          </a:xfrm>
        </p:grpSpPr>
        <p:sp>
          <p:nvSpPr>
            <p:cNvPr id="35" name="Freeform 66">
              <a:extLst>
                <a:ext uri="{FF2B5EF4-FFF2-40B4-BE49-F238E27FC236}">
                  <a16:creationId xmlns:a16="http://schemas.microsoft.com/office/drawing/2014/main" id="{9F3D07F0-CE87-5DEC-C2C2-14655F2079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TextBox 67">
              <a:extLst>
                <a:ext uri="{FF2B5EF4-FFF2-40B4-BE49-F238E27FC236}">
                  <a16:creationId xmlns:a16="http://schemas.microsoft.com/office/drawing/2014/main" id="{78060F24-EBB3-D5E5-D069-A11882D0801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7" name="Group 65">
            <a:extLst>
              <a:ext uri="{FF2B5EF4-FFF2-40B4-BE49-F238E27FC236}">
                <a16:creationId xmlns:a16="http://schemas.microsoft.com/office/drawing/2014/main" id="{B74F5478-E502-FDC2-3B50-469EEC828EEA}"/>
              </a:ext>
            </a:extLst>
          </p:cNvPr>
          <p:cNvGrpSpPr/>
          <p:nvPr/>
        </p:nvGrpSpPr>
        <p:grpSpPr>
          <a:xfrm>
            <a:off x="7126369" y="3041021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9F574AC9-164D-2488-8A40-8BDBDD4B5E6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38A66824-4835-5F81-4EB2-DFFBA8A74F5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B1057954-C8C1-1CBC-4272-00AD8807EAF6}"/>
              </a:ext>
            </a:extLst>
          </p:cNvPr>
          <p:cNvGrpSpPr/>
          <p:nvPr/>
        </p:nvGrpSpPr>
        <p:grpSpPr>
          <a:xfrm>
            <a:off x="5595937" y="1174396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FF4397FC-5B16-5284-A022-2D08A2A4548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EFCF1000-91CA-BBE8-843B-28C8FEF95D3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B9913972-8805-3C87-AD8F-43CF644D1B6E}"/>
              </a:ext>
            </a:extLst>
          </p:cNvPr>
          <p:cNvGrpSpPr/>
          <p:nvPr/>
        </p:nvGrpSpPr>
        <p:grpSpPr>
          <a:xfrm>
            <a:off x="10247118" y="3011989"/>
            <a:ext cx="220832" cy="193228"/>
            <a:chOff x="0" y="0"/>
            <a:chExt cx="812800" cy="711200"/>
          </a:xfrm>
        </p:grpSpPr>
        <p:sp>
          <p:nvSpPr>
            <p:cNvPr id="46" name="Freeform 66">
              <a:extLst>
                <a:ext uri="{FF2B5EF4-FFF2-40B4-BE49-F238E27FC236}">
                  <a16:creationId xmlns:a16="http://schemas.microsoft.com/office/drawing/2014/main" id="{0DBCA451-23D7-B790-211B-E76C98474FA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4CE8054D-139E-9582-F13B-843EC4C4369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F32C86D-2655-9029-01DD-334CA2587C03}"/>
              </a:ext>
            </a:extLst>
          </p:cNvPr>
          <p:cNvGrpSpPr/>
          <p:nvPr/>
        </p:nvGrpSpPr>
        <p:grpSpPr>
          <a:xfrm>
            <a:off x="6810286" y="4752006"/>
            <a:ext cx="242972" cy="24297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8E622D06-EDBB-A9A0-ED6F-72D87B59518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TextBox 64">
              <a:extLst>
                <a:ext uri="{FF2B5EF4-FFF2-40B4-BE49-F238E27FC236}">
                  <a16:creationId xmlns:a16="http://schemas.microsoft.com/office/drawing/2014/main" id="{8661A592-652F-ACE0-E748-08C0299310F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AA9DAEDD-2477-33FD-D6B0-707BF9219139}"/>
              </a:ext>
            </a:extLst>
          </p:cNvPr>
          <p:cNvGrpSpPr/>
          <p:nvPr/>
        </p:nvGrpSpPr>
        <p:grpSpPr>
          <a:xfrm>
            <a:off x="5258314" y="4733453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447196B3-1205-95D2-4B09-BE669D0C1AB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4">
              <a:extLst>
                <a:ext uri="{FF2B5EF4-FFF2-40B4-BE49-F238E27FC236}">
                  <a16:creationId xmlns:a16="http://schemas.microsoft.com/office/drawing/2014/main" id="{DF7F0C3C-5506-807E-1F33-68C01B1AD50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31" name="Graphic 30" descr="Coins outline">
            <a:extLst>
              <a:ext uri="{FF2B5EF4-FFF2-40B4-BE49-F238E27FC236}">
                <a16:creationId xmlns:a16="http://schemas.microsoft.com/office/drawing/2014/main" id="{9151C21C-4A50-D310-58EB-CE1C8090677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298014" y="6892162"/>
            <a:ext cx="556439" cy="556439"/>
          </a:xfrm>
          <a:prstGeom prst="rect">
            <a:avLst/>
          </a:prstGeom>
        </p:spPr>
      </p:pic>
      <p:pic>
        <p:nvPicPr>
          <p:cNvPr id="77" name="Graphic 76" descr="Work from home desk outline">
            <a:extLst>
              <a:ext uri="{FF2B5EF4-FFF2-40B4-BE49-F238E27FC236}">
                <a16:creationId xmlns:a16="http://schemas.microsoft.com/office/drawing/2014/main" id="{4046A74B-F9DB-68FE-8915-4CC876F82E6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732629" y="6962701"/>
            <a:ext cx="602124" cy="602124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CA36E49D-D7E4-8938-4DAB-8498FD03A63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225015" y="2399983"/>
            <a:ext cx="543180" cy="556013"/>
          </a:xfrm>
          <a:prstGeom prst="rect">
            <a:avLst/>
          </a:prstGeom>
        </p:spPr>
      </p:pic>
      <p:pic>
        <p:nvPicPr>
          <p:cNvPr id="125" name="Graphic 124" descr="Aspiration outline">
            <a:extLst>
              <a:ext uri="{FF2B5EF4-FFF2-40B4-BE49-F238E27FC236}">
                <a16:creationId xmlns:a16="http://schemas.microsoft.com/office/drawing/2014/main" id="{92BD5D60-B099-4C49-C131-AD9E4C5E72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55373" y="3651032"/>
            <a:ext cx="531514" cy="531514"/>
          </a:xfrm>
          <a:prstGeom prst="rect">
            <a:avLst/>
          </a:prstGeom>
        </p:spPr>
      </p:pic>
      <p:pic>
        <p:nvPicPr>
          <p:cNvPr id="127" name="Graphic 126" descr="Address Book outline">
            <a:extLst>
              <a:ext uri="{FF2B5EF4-FFF2-40B4-BE49-F238E27FC236}">
                <a16:creationId xmlns:a16="http://schemas.microsoft.com/office/drawing/2014/main" id="{636CBAFC-8626-04EA-D3BA-D2F5BB214C7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224951" y="6900982"/>
            <a:ext cx="483801" cy="483801"/>
          </a:xfrm>
          <a:prstGeom prst="rect">
            <a:avLst/>
          </a:prstGeom>
        </p:spPr>
      </p:pic>
      <p:pic>
        <p:nvPicPr>
          <p:cNvPr id="45" name="Graphic 44" descr="Computer outline">
            <a:extLst>
              <a:ext uri="{FF2B5EF4-FFF2-40B4-BE49-F238E27FC236}">
                <a16:creationId xmlns:a16="http://schemas.microsoft.com/office/drawing/2014/main" id="{7D9FC4A1-B583-743F-F1B7-5D456057B79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700285" y="3655941"/>
            <a:ext cx="680071" cy="680071"/>
          </a:xfrm>
          <a:prstGeom prst="rect">
            <a:avLst/>
          </a:prstGeom>
        </p:spPr>
      </p:pic>
      <p:pic>
        <p:nvPicPr>
          <p:cNvPr id="90" name="Graphic 89" descr="Brain in head outline">
            <a:extLst>
              <a:ext uri="{FF2B5EF4-FFF2-40B4-BE49-F238E27FC236}">
                <a16:creationId xmlns:a16="http://schemas.microsoft.com/office/drawing/2014/main" id="{747D0DFC-F4AE-F512-10C5-9DA56D1C6DB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966339" y="3584838"/>
            <a:ext cx="602125" cy="602125"/>
          </a:xfrm>
          <a:prstGeom prst="rect">
            <a:avLst/>
          </a:prstGeom>
        </p:spPr>
      </p:pic>
      <p:grpSp>
        <p:nvGrpSpPr>
          <p:cNvPr id="101" name="Group 62">
            <a:extLst>
              <a:ext uri="{FF2B5EF4-FFF2-40B4-BE49-F238E27FC236}">
                <a16:creationId xmlns:a16="http://schemas.microsoft.com/office/drawing/2014/main" id="{1964CD0B-CDBF-F4DE-AA67-793C992B3DE7}"/>
              </a:ext>
            </a:extLst>
          </p:cNvPr>
          <p:cNvGrpSpPr/>
          <p:nvPr/>
        </p:nvGrpSpPr>
        <p:grpSpPr>
          <a:xfrm>
            <a:off x="3979238" y="2271527"/>
            <a:ext cx="242972" cy="242972"/>
            <a:chOff x="0" y="0"/>
            <a:chExt cx="812800" cy="812800"/>
          </a:xfrm>
        </p:grpSpPr>
        <p:sp>
          <p:nvSpPr>
            <p:cNvPr id="103" name="Freeform 63">
              <a:extLst>
                <a:ext uri="{FF2B5EF4-FFF2-40B4-BE49-F238E27FC236}">
                  <a16:creationId xmlns:a16="http://schemas.microsoft.com/office/drawing/2014/main" id="{2ABDF267-C544-4D57-737F-E4732ABABA0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AE66363E-4390-CA54-114C-279DD90AB8C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5" name="Group 46">
            <a:extLst>
              <a:ext uri="{FF2B5EF4-FFF2-40B4-BE49-F238E27FC236}">
                <a16:creationId xmlns:a16="http://schemas.microsoft.com/office/drawing/2014/main" id="{CF30D8C8-F08B-428B-AE81-C09856941CA2}"/>
              </a:ext>
            </a:extLst>
          </p:cNvPr>
          <p:cNvGrpSpPr/>
          <p:nvPr/>
        </p:nvGrpSpPr>
        <p:grpSpPr>
          <a:xfrm rot="2700000">
            <a:off x="3948484" y="2526272"/>
            <a:ext cx="293842" cy="293842"/>
            <a:chOff x="0" y="0"/>
            <a:chExt cx="812800" cy="812800"/>
          </a:xfrm>
        </p:grpSpPr>
        <p:sp>
          <p:nvSpPr>
            <p:cNvPr id="116" name="Freeform 47">
              <a:extLst>
                <a:ext uri="{FF2B5EF4-FFF2-40B4-BE49-F238E27FC236}">
                  <a16:creationId xmlns:a16="http://schemas.microsoft.com/office/drawing/2014/main" id="{F5427CC8-D871-24BE-3A72-6C3A4956D7C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48">
              <a:extLst>
                <a:ext uri="{FF2B5EF4-FFF2-40B4-BE49-F238E27FC236}">
                  <a16:creationId xmlns:a16="http://schemas.microsoft.com/office/drawing/2014/main" id="{741105E1-5181-2200-3FFA-D9A798E9CD6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9" name="Graphic 28" descr="Stars outline">
            <a:extLst>
              <a:ext uri="{FF2B5EF4-FFF2-40B4-BE49-F238E27FC236}">
                <a16:creationId xmlns:a16="http://schemas.microsoft.com/office/drawing/2014/main" id="{CF9B6651-7F76-8FEC-6EF3-A894D13F820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20120199">
            <a:off x="4678676" y="5312301"/>
            <a:ext cx="686992" cy="686992"/>
          </a:xfrm>
          <a:prstGeom prst="rect">
            <a:avLst/>
          </a:prstGeom>
        </p:spPr>
      </p:pic>
      <p:pic>
        <p:nvPicPr>
          <p:cNvPr id="30" name="Graphic 29" descr="Document outline">
            <a:extLst>
              <a:ext uri="{FF2B5EF4-FFF2-40B4-BE49-F238E27FC236}">
                <a16:creationId xmlns:a16="http://schemas.microsoft.com/office/drawing/2014/main" id="{6ECE319F-F190-B27C-B644-3E1990565EF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51153" y="6984283"/>
            <a:ext cx="604239" cy="501969"/>
          </a:xfrm>
          <a:prstGeom prst="rect">
            <a:avLst/>
          </a:prstGeom>
        </p:spPr>
      </p:pic>
      <p:pic>
        <p:nvPicPr>
          <p:cNvPr id="79" name="Graphic 78" descr="Wheelchair access outline">
            <a:extLst>
              <a:ext uri="{FF2B5EF4-FFF2-40B4-BE49-F238E27FC236}">
                <a16:creationId xmlns:a16="http://schemas.microsoft.com/office/drawing/2014/main" id="{32FDBA2A-92CC-6EAB-363F-1FA150DE0D2F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772727" y="6757995"/>
            <a:ext cx="760152" cy="760152"/>
          </a:xfrm>
          <a:prstGeom prst="rect">
            <a:avLst/>
          </a:prstGeom>
        </p:spPr>
      </p:pic>
      <p:pic>
        <p:nvPicPr>
          <p:cNvPr id="123" name="Graphic 122" descr="Golden Ratio outline">
            <a:extLst>
              <a:ext uri="{FF2B5EF4-FFF2-40B4-BE49-F238E27FC236}">
                <a16:creationId xmlns:a16="http://schemas.microsoft.com/office/drawing/2014/main" id="{31DD8C18-7237-6943-B951-228391F15740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865038" y="5453395"/>
            <a:ext cx="586802" cy="586802"/>
          </a:xfrm>
          <a:prstGeom prst="rect">
            <a:avLst/>
          </a:prstGeom>
        </p:spPr>
      </p:pic>
      <p:pic>
        <p:nvPicPr>
          <p:cNvPr id="128" name="Graphic 127" descr="Table tennis paddle and ball outline">
            <a:extLst>
              <a:ext uri="{FF2B5EF4-FFF2-40B4-BE49-F238E27FC236}">
                <a16:creationId xmlns:a16="http://schemas.microsoft.com/office/drawing/2014/main" id="{7013061B-8297-43C4-C8BF-A675EAAD7BBC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7881199" y="2431155"/>
            <a:ext cx="575596" cy="575596"/>
          </a:xfrm>
          <a:prstGeom prst="rect">
            <a:avLst/>
          </a:prstGeom>
        </p:spPr>
      </p:pic>
      <p:pic>
        <p:nvPicPr>
          <p:cNvPr id="132" name="Graphic 131" descr="Artist male outline">
            <a:extLst>
              <a:ext uri="{FF2B5EF4-FFF2-40B4-BE49-F238E27FC236}">
                <a16:creationId xmlns:a16="http://schemas.microsoft.com/office/drawing/2014/main" id="{764DAC5B-8443-35E6-676B-2B678B9D79C2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3106851" y="2370182"/>
            <a:ext cx="659384" cy="659384"/>
          </a:xfrm>
          <a:prstGeom prst="rect">
            <a:avLst/>
          </a:prstGeom>
        </p:spPr>
      </p:pic>
      <p:grpSp>
        <p:nvGrpSpPr>
          <p:cNvPr id="133" name="Group 62">
            <a:extLst>
              <a:ext uri="{FF2B5EF4-FFF2-40B4-BE49-F238E27FC236}">
                <a16:creationId xmlns:a16="http://schemas.microsoft.com/office/drawing/2014/main" id="{A0BCF29E-14D4-4473-09A3-3CD978A4FDDB}"/>
              </a:ext>
            </a:extLst>
          </p:cNvPr>
          <p:cNvGrpSpPr/>
          <p:nvPr/>
        </p:nvGrpSpPr>
        <p:grpSpPr>
          <a:xfrm>
            <a:off x="3644655" y="4696515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C2538813-E2E3-4F45-C5A5-267DE724D65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86014339-9A22-BFA2-F6C6-ABE83E8DEED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6" name="Group 46">
            <a:extLst>
              <a:ext uri="{FF2B5EF4-FFF2-40B4-BE49-F238E27FC236}">
                <a16:creationId xmlns:a16="http://schemas.microsoft.com/office/drawing/2014/main" id="{B9248823-1951-A51A-E24A-EED62B67A737}"/>
              </a:ext>
            </a:extLst>
          </p:cNvPr>
          <p:cNvGrpSpPr/>
          <p:nvPr/>
        </p:nvGrpSpPr>
        <p:grpSpPr>
          <a:xfrm rot="2700000">
            <a:off x="8351025" y="5995295"/>
            <a:ext cx="293842" cy="293842"/>
            <a:chOff x="0" y="0"/>
            <a:chExt cx="812800" cy="812800"/>
          </a:xfrm>
        </p:grpSpPr>
        <p:sp>
          <p:nvSpPr>
            <p:cNvPr id="137" name="Freeform 47">
              <a:extLst>
                <a:ext uri="{FF2B5EF4-FFF2-40B4-BE49-F238E27FC236}">
                  <a16:creationId xmlns:a16="http://schemas.microsoft.com/office/drawing/2014/main" id="{884D36E9-C210-2640-23FA-BD7BE036C6F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8" name="TextBox 48">
              <a:extLst>
                <a:ext uri="{FF2B5EF4-FFF2-40B4-BE49-F238E27FC236}">
                  <a16:creationId xmlns:a16="http://schemas.microsoft.com/office/drawing/2014/main" id="{9EB61A89-C25A-E096-425A-C85D96AA1108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8449C8DB-2897-E798-502E-5DC1DA05B431}"/>
              </a:ext>
            </a:extLst>
          </p:cNvPr>
          <p:cNvGrpSpPr/>
          <p:nvPr/>
        </p:nvGrpSpPr>
        <p:grpSpPr>
          <a:xfrm rot="2700000">
            <a:off x="9900054" y="6000557"/>
            <a:ext cx="293842" cy="293842"/>
            <a:chOff x="0" y="0"/>
            <a:chExt cx="812800" cy="812800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3A10AD2D-1844-35A7-A55E-6A21F49717A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849684C5-1734-3970-7DE6-8D18D4E9C88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57" name="Graphic 156" descr="Head with gears outline">
            <a:extLst>
              <a:ext uri="{FF2B5EF4-FFF2-40B4-BE49-F238E27FC236}">
                <a16:creationId xmlns:a16="http://schemas.microsoft.com/office/drawing/2014/main" id="{9F4C5A4E-7A32-34E0-F415-66D22B47776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9414901" y="2427590"/>
            <a:ext cx="591282" cy="591282"/>
          </a:xfrm>
          <a:prstGeom prst="rect">
            <a:avLst/>
          </a:prstGeom>
        </p:spPr>
      </p:pic>
      <p:grpSp>
        <p:nvGrpSpPr>
          <p:cNvPr id="158" name="Group 62">
            <a:extLst>
              <a:ext uri="{FF2B5EF4-FFF2-40B4-BE49-F238E27FC236}">
                <a16:creationId xmlns:a16="http://schemas.microsoft.com/office/drawing/2014/main" id="{BEDD76EE-5B5A-A83A-4FAB-6EC3CD90277E}"/>
              </a:ext>
            </a:extLst>
          </p:cNvPr>
          <p:cNvGrpSpPr/>
          <p:nvPr/>
        </p:nvGrpSpPr>
        <p:grpSpPr>
          <a:xfrm>
            <a:off x="8345821" y="3034139"/>
            <a:ext cx="242972" cy="242972"/>
            <a:chOff x="0" y="0"/>
            <a:chExt cx="812800" cy="812800"/>
          </a:xfrm>
        </p:grpSpPr>
        <p:sp>
          <p:nvSpPr>
            <p:cNvPr id="159" name="Freeform 63">
              <a:extLst>
                <a:ext uri="{FF2B5EF4-FFF2-40B4-BE49-F238E27FC236}">
                  <a16:creationId xmlns:a16="http://schemas.microsoft.com/office/drawing/2014/main" id="{C6A09D1D-0A8C-6D1B-CB84-058BD9B597C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0" name="TextBox 64">
              <a:extLst>
                <a:ext uri="{FF2B5EF4-FFF2-40B4-BE49-F238E27FC236}">
                  <a16:creationId xmlns:a16="http://schemas.microsoft.com/office/drawing/2014/main" id="{E4F57E88-4DB0-9C03-A178-849990A44FD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1" name="Group 46">
            <a:extLst>
              <a:ext uri="{FF2B5EF4-FFF2-40B4-BE49-F238E27FC236}">
                <a16:creationId xmlns:a16="http://schemas.microsoft.com/office/drawing/2014/main" id="{BF9B830F-5B7C-D071-3159-455634C4B6A7}"/>
              </a:ext>
            </a:extLst>
          </p:cNvPr>
          <p:cNvGrpSpPr/>
          <p:nvPr/>
        </p:nvGrpSpPr>
        <p:grpSpPr>
          <a:xfrm rot="2700000">
            <a:off x="5506033" y="6157597"/>
            <a:ext cx="293842" cy="293842"/>
            <a:chOff x="0" y="0"/>
            <a:chExt cx="812800" cy="812800"/>
          </a:xfrm>
        </p:grpSpPr>
        <p:sp>
          <p:nvSpPr>
            <p:cNvPr id="162" name="Freeform 47">
              <a:extLst>
                <a:ext uri="{FF2B5EF4-FFF2-40B4-BE49-F238E27FC236}">
                  <a16:creationId xmlns:a16="http://schemas.microsoft.com/office/drawing/2014/main" id="{56A8942E-E75B-2671-422D-239118B8238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3" name="TextBox 48">
              <a:extLst>
                <a:ext uri="{FF2B5EF4-FFF2-40B4-BE49-F238E27FC236}">
                  <a16:creationId xmlns:a16="http://schemas.microsoft.com/office/drawing/2014/main" id="{FC969CC5-90DD-E454-2D0C-E5ADBA9AD59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7" name="Group 62">
            <a:extLst>
              <a:ext uri="{FF2B5EF4-FFF2-40B4-BE49-F238E27FC236}">
                <a16:creationId xmlns:a16="http://schemas.microsoft.com/office/drawing/2014/main" id="{596E572D-1E97-8241-095A-76FC60DBEE49}"/>
              </a:ext>
            </a:extLst>
          </p:cNvPr>
          <p:cNvGrpSpPr/>
          <p:nvPr/>
        </p:nvGrpSpPr>
        <p:grpSpPr>
          <a:xfrm>
            <a:off x="3967574" y="3308984"/>
            <a:ext cx="242972" cy="242972"/>
            <a:chOff x="0" y="0"/>
            <a:chExt cx="812800" cy="812800"/>
          </a:xfrm>
        </p:grpSpPr>
        <p:sp>
          <p:nvSpPr>
            <p:cNvPr id="168" name="Freeform 63">
              <a:extLst>
                <a:ext uri="{FF2B5EF4-FFF2-40B4-BE49-F238E27FC236}">
                  <a16:creationId xmlns:a16="http://schemas.microsoft.com/office/drawing/2014/main" id="{883A22EF-F108-260A-F486-F0048A0DA74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9" name="TextBox 64">
              <a:extLst>
                <a:ext uri="{FF2B5EF4-FFF2-40B4-BE49-F238E27FC236}">
                  <a16:creationId xmlns:a16="http://schemas.microsoft.com/office/drawing/2014/main" id="{1A0D3660-2277-EDCA-ADF2-E471D32E62A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70" name="Group 62">
            <a:extLst>
              <a:ext uri="{FF2B5EF4-FFF2-40B4-BE49-F238E27FC236}">
                <a16:creationId xmlns:a16="http://schemas.microsoft.com/office/drawing/2014/main" id="{4595A5E3-2144-B1E6-821B-AC8F8E7965A0}"/>
              </a:ext>
            </a:extLst>
          </p:cNvPr>
          <p:cNvGrpSpPr/>
          <p:nvPr/>
        </p:nvGrpSpPr>
        <p:grpSpPr>
          <a:xfrm>
            <a:off x="8345821" y="1797813"/>
            <a:ext cx="242972" cy="242972"/>
            <a:chOff x="0" y="0"/>
            <a:chExt cx="812800" cy="812800"/>
          </a:xfrm>
        </p:grpSpPr>
        <p:sp>
          <p:nvSpPr>
            <p:cNvPr id="171" name="Freeform 63">
              <a:extLst>
                <a:ext uri="{FF2B5EF4-FFF2-40B4-BE49-F238E27FC236}">
                  <a16:creationId xmlns:a16="http://schemas.microsoft.com/office/drawing/2014/main" id="{2FCEE51D-8626-2015-F946-D5DE5FD6859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2" name="TextBox 64">
              <a:extLst>
                <a:ext uri="{FF2B5EF4-FFF2-40B4-BE49-F238E27FC236}">
                  <a16:creationId xmlns:a16="http://schemas.microsoft.com/office/drawing/2014/main" id="{E2A7F3FF-6E07-0365-CCB2-BEAAFC9521B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3" name="Graphic 22" descr="No sign outline">
            <a:extLst>
              <a:ext uri="{FF2B5EF4-FFF2-40B4-BE49-F238E27FC236}">
                <a16:creationId xmlns:a16="http://schemas.microsoft.com/office/drawing/2014/main" id="{0F0C10CB-4182-3DA4-A10D-76F96676FC9D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2904854" y="3778250"/>
            <a:ext cx="490856" cy="490856"/>
          </a:xfrm>
          <a:prstGeom prst="rect">
            <a:avLst/>
          </a:prstGeom>
        </p:spPr>
      </p:pic>
      <p:pic>
        <p:nvPicPr>
          <p:cNvPr id="26" name="Graphic 25" descr="Kiosk outline">
            <a:extLst>
              <a:ext uri="{FF2B5EF4-FFF2-40B4-BE49-F238E27FC236}">
                <a16:creationId xmlns:a16="http://schemas.microsoft.com/office/drawing/2014/main" id="{0EA25692-FB74-627A-9055-02523F40EA1F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6312412" y="5460920"/>
            <a:ext cx="508692" cy="508692"/>
          </a:xfrm>
          <a:prstGeom prst="rect">
            <a:avLst/>
          </a:prstGeom>
        </p:spPr>
      </p:pic>
      <p:pic>
        <p:nvPicPr>
          <p:cNvPr id="27" name="Graphic 26" descr="No sign outline">
            <a:extLst>
              <a:ext uri="{FF2B5EF4-FFF2-40B4-BE49-F238E27FC236}">
                <a16:creationId xmlns:a16="http://schemas.microsoft.com/office/drawing/2014/main" id="{CF7E23DE-DA79-FDD8-F64C-2C9B1289E401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2946781" y="5457265"/>
            <a:ext cx="490856" cy="490856"/>
          </a:xfrm>
          <a:prstGeom prst="rect">
            <a:avLst/>
          </a:prstGeom>
        </p:spPr>
      </p:pic>
      <p:grpSp>
        <p:nvGrpSpPr>
          <p:cNvPr id="9" name="Group 65">
            <a:extLst>
              <a:ext uri="{FF2B5EF4-FFF2-40B4-BE49-F238E27FC236}">
                <a16:creationId xmlns:a16="http://schemas.microsoft.com/office/drawing/2014/main" id="{E9ECAEBC-FD57-1AB1-080E-DD0A51058624}"/>
              </a:ext>
            </a:extLst>
          </p:cNvPr>
          <p:cNvGrpSpPr/>
          <p:nvPr/>
        </p:nvGrpSpPr>
        <p:grpSpPr>
          <a:xfrm>
            <a:off x="7168432" y="1172504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D89A1AC1-1E5D-4094-5C79-1A7C6241352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85B1EF96-B695-32E0-A081-3D7DDBE4F1C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91B475D2-3F9B-E73C-EA1D-F8024594E41C}"/>
              </a:ext>
            </a:extLst>
          </p:cNvPr>
          <p:cNvGrpSpPr/>
          <p:nvPr/>
        </p:nvGrpSpPr>
        <p:grpSpPr>
          <a:xfrm>
            <a:off x="3988641" y="1174271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8EF47FF6-1D4E-BF8F-028E-29DC4E3CBA8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67">
              <a:extLst>
                <a:ext uri="{FF2B5EF4-FFF2-40B4-BE49-F238E27FC236}">
                  <a16:creationId xmlns:a16="http://schemas.microsoft.com/office/drawing/2014/main" id="{82BCF0C1-C7F5-F0B9-9894-FC6EC49A073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2C4B60C6-999D-22D0-887B-41405DACBF4D}"/>
              </a:ext>
            </a:extLst>
          </p:cNvPr>
          <p:cNvGrpSpPr/>
          <p:nvPr/>
        </p:nvGrpSpPr>
        <p:grpSpPr>
          <a:xfrm>
            <a:off x="8794557" y="1135229"/>
            <a:ext cx="220832" cy="193228"/>
            <a:chOff x="0" y="0"/>
            <a:chExt cx="812800" cy="711200"/>
          </a:xfrm>
        </p:grpSpPr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E78A88E7-275A-4562-D0A9-38D7447AEFD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1DEE0FC8-39AE-DA32-33E1-68888C96A0C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7" name="Group 65">
            <a:extLst>
              <a:ext uri="{FF2B5EF4-FFF2-40B4-BE49-F238E27FC236}">
                <a16:creationId xmlns:a16="http://schemas.microsoft.com/office/drawing/2014/main" id="{05A3696C-4B98-2A72-4337-60BE1BE96FA6}"/>
              </a:ext>
            </a:extLst>
          </p:cNvPr>
          <p:cNvGrpSpPr/>
          <p:nvPr/>
        </p:nvGrpSpPr>
        <p:grpSpPr>
          <a:xfrm>
            <a:off x="10304402" y="1795010"/>
            <a:ext cx="220832" cy="193228"/>
            <a:chOff x="0" y="0"/>
            <a:chExt cx="812800" cy="711200"/>
          </a:xfrm>
        </p:grpSpPr>
        <p:sp>
          <p:nvSpPr>
            <p:cNvPr id="48" name="Freeform 66">
              <a:extLst>
                <a:ext uri="{FF2B5EF4-FFF2-40B4-BE49-F238E27FC236}">
                  <a16:creationId xmlns:a16="http://schemas.microsoft.com/office/drawing/2014/main" id="{669ED873-EFBB-2D2A-1921-D59B6436359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0AB5DD8D-806B-7078-92DC-83A2F023621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2" name="Group 65">
            <a:extLst>
              <a:ext uri="{FF2B5EF4-FFF2-40B4-BE49-F238E27FC236}">
                <a16:creationId xmlns:a16="http://schemas.microsoft.com/office/drawing/2014/main" id="{79DEAF62-059A-B1DB-8116-3831CDD75BA7}"/>
              </a:ext>
            </a:extLst>
          </p:cNvPr>
          <p:cNvGrpSpPr/>
          <p:nvPr/>
        </p:nvGrpSpPr>
        <p:grpSpPr>
          <a:xfrm>
            <a:off x="10348223" y="1198238"/>
            <a:ext cx="220832" cy="193228"/>
            <a:chOff x="0" y="0"/>
            <a:chExt cx="812800" cy="711200"/>
          </a:xfrm>
        </p:grpSpPr>
        <p:sp>
          <p:nvSpPr>
            <p:cNvPr id="89" name="Freeform 66">
              <a:extLst>
                <a:ext uri="{FF2B5EF4-FFF2-40B4-BE49-F238E27FC236}">
                  <a16:creationId xmlns:a16="http://schemas.microsoft.com/office/drawing/2014/main" id="{CF01F5B5-72FB-A706-86C9-6EAE7AA96D2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TextBox 67">
              <a:extLst>
                <a:ext uri="{FF2B5EF4-FFF2-40B4-BE49-F238E27FC236}">
                  <a16:creationId xmlns:a16="http://schemas.microsoft.com/office/drawing/2014/main" id="{72169494-590F-3936-9A1A-B97E59619E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7" name="Group 62">
            <a:extLst>
              <a:ext uri="{FF2B5EF4-FFF2-40B4-BE49-F238E27FC236}">
                <a16:creationId xmlns:a16="http://schemas.microsoft.com/office/drawing/2014/main" id="{3B0D0983-2E98-058C-45E7-47DA15657982}"/>
              </a:ext>
            </a:extLst>
          </p:cNvPr>
          <p:cNvGrpSpPr/>
          <p:nvPr/>
        </p:nvGrpSpPr>
        <p:grpSpPr>
          <a:xfrm>
            <a:off x="4021928" y="1493532"/>
            <a:ext cx="242972" cy="242972"/>
            <a:chOff x="0" y="0"/>
            <a:chExt cx="812800" cy="812800"/>
          </a:xfrm>
        </p:grpSpPr>
        <p:sp>
          <p:nvSpPr>
            <p:cNvPr id="108" name="Freeform 63">
              <a:extLst>
                <a:ext uri="{FF2B5EF4-FFF2-40B4-BE49-F238E27FC236}">
                  <a16:creationId xmlns:a16="http://schemas.microsoft.com/office/drawing/2014/main" id="{35CE89E1-53C2-4C3E-C772-8CB177F475D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3" name="TextBox 64">
              <a:extLst>
                <a:ext uri="{FF2B5EF4-FFF2-40B4-BE49-F238E27FC236}">
                  <a16:creationId xmlns:a16="http://schemas.microsoft.com/office/drawing/2014/main" id="{187DC520-32FB-4AB9-A1D0-AC4C9D8FF11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FBC283A6-0A59-B5B1-4F9F-1042AC934D38}"/>
              </a:ext>
            </a:extLst>
          </p:cNvPr>
          <p:cNvGrpSpPr/>
          <p:nvPr/>
        </p:nvGrpSpPr>
        <p:grpSpPr>
          <a:xfrm>
            <a:off x="8756503" y="1452866"/>
            <a:ext cx="242972" cy="242972"/>
            <a:chOff x="0" y="0"/>
            <a:chExt cx="812800" cy="812800"/>
          </a:xfrm>
        </p:grpSpPr>
        <p:sp>
          <p:nvSpPr>
            <p:cNvPr id="126" name="Freeform 63">
              <a:extLst>
                <a:ext uri="{FF2B5EF4-FFF2-40B4-BE49-F238E27FC236}">
                  <a16:creationId xmlns:a16="http://schemas.microsoft.com/office/drawing/2014/main" id="{47C6AFAA-8FF7-B057-447C-27BBD33B00C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07CD849C-31DF-06E5-1A88-83487853843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2">
            <a:extLst>
              <a:ext uri="{FF2B5EF4-FFF2-40B4-BE49-F238E27FC236}">
                <a16:creationId xmlns:a16="http://schemas.microsoft.com/office/drawing/2014/main" id="{00DAF801-2918-BF7B-6C16-B35D7B1A1CA8}"/>
              </a:ext>
            </a:extLst>
          </p:cNvPr>
          <p:cNvGrpSpPr/>
          <p:nvPr/>
        </p:nvGrpSpPr>
        <p:grpSpPr>
          <a:xfrm>
            <a:off x="10279813" y="2099617"/>
            <a:ext cx="242972" cy="242972"/>
            <a:chOff x="0" y="0"/>
            <a:chExt cx="812800" cy="812800"/>
          </a:xfrm>
        </p:grpSpPr>
        <p:sp>
          <p:nvSpPr>
            <p:cNvPr id="131" name="Freeform 63">
              <a:extLst>
                <a:ext uri="{FF2B5EF4-FFF2-40B4-BE49-F238E27FC236}">
                  <a16:creationId xmlns:a16="http://schemas.microsoft.com/office/drawing/2014/main" id="{4D9FBE3F-4AE6-875F-1EA8-9B1F04DA9EB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4" name="TextBox 64">
              <a:extLst>
                <a:ext uri="{FF2B5EF4-FFF2-40B4-BE49-F238E27FC236}">
                  <a16:creationId xmlns:a16="http://schemas.microsoft.com/office/drawing/2014/main" id="{DAC0BDA8-FA90-1D50-82C1-2145715CFFC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5" name="Group 62">
            <a:extLst>
              <a:ext uri="{FF2B5EF4-FFF2-40B4-BE49-F238E27FC236}">
                <a16:creationId xmlns:a16="http://schemas.microsoft.com/office/drawing/2014/main" id="{A90B9E84-70A5-A9E1-024A-C88B03D7E68D}"/>
              </a:ext>
            </a:extLst>
          </p:cNvPr>
          <p:cNvGrpSpPr/>
          <p:nvPr/>
        </p:nvGrpSpPr>
        <p:grpSpPr>
          <a:xfrm>
            <a:off x="7170462" y="1485989"/>
            <a:ext cx="242972" cy="242972"/>
            <a:chOff x="0" y="0"/>
            <a:chExt cx="812800" cy="812800"/>
          </a:xfrm>
        </p:grpSpPr>
        <p:sp>
          <p:nvSpPr>
            <p:cNvPr id="166" name="Freeform 63">
              <a:extLst>
                <a:ext uri="{FF2B5EF4-FFF2-40B4-BE49-F238E27FC236}">
                  <a16:creationId xmlns:a16="http://schemas.microsoft.com/office/drawing/2014/main" id="{D85C15DC-5278-D245-98F5-DECF9E3A5CE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3" name="TextBox 64">
              <a:extLst>
                <a:ext uri="{FF2B5EF4-FFF2-40B4-BE49-F238E27FC236}">
                  <a16:creationId xmlns:a16="http://schemas.microsoft.com/office/drawing/2014/main" id="{370CCAB7-CD7E-859A-6869-AB80826B631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74" name="Group 62">
            <a:extLst>
              <a:ext uri="{FF2B5EF4-FFF2-40B4-BE49-F238E27FC236}">
                <a16:creationId xmlns:a16="http://schemas.microsoft.com/office/drawing/2014/main" id="{B9ABDA4A-8CD7-1CAE-8A68-87BB5E825BE6}"/>
              </a:ext>
            </a:extLst>
          </p:cNvPr>
          <p:cNvGrpSpPr/>
          <p:nvPr/>
        </p:nvGrpSpPr>
        <p:grpSpPr>
          <a:xfrm>
            <a:off x="5566125" y="1457137"/>
            <a:ext cx="242972" cy="242972"/>
            <a:chOff x="0" y="0"/>
            <a:chExt cx="812800" cy="812800"/>
          </a:xfrm>
        </p:grpSpPr>
        <p:sp>
          <p:nvSpPr>
            <p:cNvPr id="175" name="Freeform 63">
              <a:extLst>
                <a:ext uri="{FF2B5EF4-FFF2-40B4-BE49-F238E27FC236}">
                  <a16:creationId xmlns:a16="http://schemas.microsoft.com/office/drawing/2014/main" id="{C4B88F0F-6B3F-6365-4864-AE998CE09C0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6" name="TextBox 64">
              <a:extLst>
                <a:ext uri="{FF2B5EF4-FFF2-40B4-BE49-F238E27FC236}">
                  <a16:creationId xmlns:a16="http://schemas.microsoft.com/office/drawing/2014/main" id="{F38B545F-EA91-B291-B69F-053A5BA74E8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77" name="Graphic 176" descr="Tea outline">
            <a:extLst>
              <a:ext uri="{FF2B5EF4-FFF2-40B4-BE49-F238E27FC236}">
                <a16:creationId xmlns:a16="http://schemas.microsoft.com/office/drawing/2014/main" id="{6BFC9B05-4C9B-D7F4-E438-81ADD6CEACB0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2723047" y="1342556"/>
            <a:ext cx="481314" cy="481314"/>
          </a:xfrm>
          <a:prstGeom prst="rect">
            <a:avLst/>
          </a:prstGeom>
        </p:spPr>
      </p:pic>
      <p:pic>
        <p:nvPicPr>
          <p:cNvPr id="178" name="Graphic 177" descr="Tea outline">
            <a:extLst>
              <a:ext uri="{FF2B5EF4-FFF2-40B4-BE49-F238E27FC236}">
                <a16:creationId xmlns:a16="http://schemas.microsoft.com/office/drawing/2014/main" id="{EE2B998A-BEFA-5823-1048-655E135535A4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4305082" y="1324978"/>
            <a:ext cx="481314" cy="481314"/>
          </a:xfrm>
          <a:prstGeom prst="rect">
            <a:avLst/>
          </a:prstGeom>
        </p:spPr>
      </p:pic>
      <p:pic>
        <p:nvPicPr>
          <p:cNvPr id="179" name="Graphic 178" descr="Tea outline">
            <a:extLst>
              <a:ext uri="{FF2B5EF4-FFF2-40B4-BE49-F238E27FC236}">
                <a16:creationId xmlns:a16="http://schemas.microsoft.com/office/drawing/2014/main" id="{A05178A2-75E9-268C-6314-A45F9153B790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5855514" y="1321357"/>
            <a:ext cx="481314" cy="481314"/>
          </a:xfrm>
          <a:prstGeom prst="rect">
            <a:avLst/>
          </a:prstGeom>
        </p:spPr>
      </p:pic>
      <p:pic>
        <p:nvPicPr>
          <p:cNvPr id="180" name="Graphic 179" descr="Tea outline">
            <a:extLst>
              <a:ext uri="{FF2B5EF4-FFF2-40B4-BE49-F238E27FC236}">
                <a16:creationId xmlns:a16="http://schemas.microsoft.com/office/drawing/2014/main" id="{37547656-573D-0A30-4DA6-63ACB0C55568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7455138" y="1325291"/>
            <a:ext cx="481314" cy="481314"/>
          </a:xfrm>
          <a:prstGeom prst="rect">
            <a:avLst/>
          </a:prstGeom>
        </p:spPr>
      </p:pic>
      <p:pic>
        <p:nvPicPr>
          <p:cNvPr id="181" name="Graphic 180" descr="Tea outline">
            <a:extLst>
              <a:ext uri="{FF2B5EF4-FFF2-40B4-BE49-F238E27FC236}">
                <a16:creationId xmlns:a16="http://schemas.microsoft.com/office/drawing/2014/main" id="{51A0032C-5D9C-6C6E-EB9F-2E9EE799FC49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9028015" y="1351930"/>
            <a:ext cx="481314" cy="48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4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098278"/>
              </p:ext>
            </p:extLst>
          </p:nvPr>
        </p:nvGraphicFramePr>
        <p:xfrm>
          <a:off x="2619793" y="784645"/>
          <a:ext cx="7964180" cy="6743666"/>
        </p:xfrm>
        <a:graphic>
          <a:graphicData uri="http://schemas.openxmlformats.org/drawingml/2006/table">
            <a:tbl>
              <a:tblPr/>
              <a:tblGrid>
                <a:gridCol w="1653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8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3981">
                  <a:extLst>
                    <a:ext uri="{9D8B030D-6E8A-4147-A177-3AD203B41FA5}">
                      <a16:colId xmlns:a16="http://schemas.microsoft.com/office/drawing/2014/main" val="1202074385"/>
                    </a:ext>
                  </a:extLst>
                </a:gridCol>
                <a:gridCol w="1460334">
                  <a:extLst>
                    <a:ext uri="{9D8B030D-6E8A-4147-A177-3AD203B41FA5}">
                      <a16:colId xmlns:a16="http://schemas.microsoft.com/office/drawing/2014/main" val="4102721690"/>
                    </a:ext>
                  </a:extLst>
                </a:gridCol>
              </a:tblGrid>
              <a:tr h="554743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Monday 24</a:t>
                      </a:r>
                      <a:r>
                        <a:rPr lang="en-US" sz="11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25</a:t>
                      </a:r>
                      <a:r>
                        <a:rPr lang="en-US" sz="110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latin typeface="DM Sans Bold" charset="0"/>
                        </a:rPr>
                        <a:t>Wednesday 26</a:t>
                      </a:r>
                      <a:r>
                        <a:rPr lang="en-US" sz="1100" baseline="30000" dirty="0">
                          <a:latin typeface="DM Sans Bold" charset="0"/>
                        </a:rPr>
                        <a:t>TH</a:t>
                      </a:r>
                      <a:endParaRPr lang="en-US" sz="1100" dirty="0">
                        <a:latin typeface="DM Sans Bold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latin typeface="DM Sans Bold" charset="0"/>
                        </a:rPr>
                        <a:t>Thursday 27</a:t>
                      </a:r>
                      <a:r>
                        <a:rPr lang="en-US" sz="1100" baseline="30000" dirty="0">
                          <a:latin typeface="DM Sans Bold" charset="0"/>
                        </a:rPr>
                        <a:t>TH</a:t>
                      </a:r>
                      <a:endParaRPr lang="en-US" sz="1100" dirty="0">
                        <a:latin typeface="DM Sans Bold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100" dirty="0">
                          <a:latin typeface="DM Sans Bold" charset="0"/>
                        </a:rPr>
                        <a:t>Friday 28</a:t>
                      </a:r>
                      <a:r>
                        <a:rPr lang="en-US" sz="1100" baseline="30000" dirty="0">
                          <a:latin typeface="DM Sans Bold" charset="0"/>
                        </a:rPr>
                        <a:t>TH</a:t>
                      </a:r>
                      <a:endParaRPr lang="en-US" sz="1100" dirty="0">
                        <a:latin typeface="DM Sans Bold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710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Coffee &amp; catch up 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Coffee &amp; breakfast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Coffee &amp; catch up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Coffee &amp; breakfast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Coffee &amp; catch up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9:30-10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768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Anger management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10-11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Basic ICT skills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10-11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Mock Interviews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10-11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Intro to labouring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10-12</a:t>
                      </a:r>
                    </a:p>
                    <a:p>
                      <a:endParaRPr lang="en-GB" sz="12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Health engagement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10-11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220578"/>
                  </a:ext>
                </a:extLst>
              </a:tr>
              <a:tr h="1131503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11-12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CSCS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Support with job search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11-12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Completing application 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11-12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 Bold"/>
                        </a:rPr>
                        <a:t>Hub closed 12-1</a:t>
                      </a:r>
                      <a:endParaRPr lang="en-US" sz="1100" b="1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2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Hub closed 12-1</a:t>
                      </a:r>
                      <a:endParaRPr lang="en-US" sz="1100" b="1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DM Sans" pitchFamily="2" charset="0"/>
                          <a:cs typeface="DilleniaUPC" panose="020B0502040204020203" pitchFamily="18" charset="-34"/>
                        </a:rPr>
                        <a:t>Hub closed 12-1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DM Sans" pitchFamily="2" charset="0"/>
                          <a:cs typeface="DilleniaUPC" panose="020B0502040204020203" pitchFamily="18" charset="-34"/>
                        </a:rPr>
                        <a:t>Hub closed 12-1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DM Sans" pitchFamily="2" charset="0"/>
                        </a:rPr>
                        <a:t>Hub closed 12-1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66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Completing Applications</a:t>
                      </a: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1-2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Money Management </a:t>
                      </a: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1-2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Setting up a bank account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1-3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Intro to labouring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1-2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Women's only 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Enrolment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1-3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6082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2-4:30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CV/Disclosure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2-4:30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Attitudes and life skills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3-4:30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Coping with stress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  <a:cs typeface="DilleniaUPC" panose="020B0502040204020203" pitchFamily="18" charset="-34"/>
                        </a:rPr>
                        <a:t>2-4:30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/>
                      <a:endParaRPr lang="en-GB" sz="1100" dirty="0"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endParaRPr lang="en-GB" sz="1100" dirty="0"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Women's only-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Optimism and self worth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GB" sz="1100" dirty="0">
                          <a:latin typeface="DM Sans" pitchFamily="2" charset="0"/>
                        </a:rPr>
                        <a:t>3-4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580" y="1586358"/>
            <a:ext cx="2384979" cy="4919475"/>
            <a:chOff x="-24" y="-1141"/>
            <a:chExt cx="868799" cy="172375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24" y="-1141"/>
              <a:ext cx="868775" cy="172375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000" b="1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/>
              <a:endParaRPr lang="en-US" sz="1000" b="1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0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0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0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</a:p>
            <a:p>
              <a:pPr algn="ctr"/>
              <a:endParaRPr lang="en-US" sz="100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0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)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  <a:cs typeface="Calibri"/>
                </a:rPr>
                <a:t>                 </a:t>
              </a:r>
              <a:r>
                <a:rPr lang="en-US" sz="1050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07712 511792 (</a:t>
              </a:r>
              <a:r>
                <a:rPr lang="en-US" sz="1050" b="1" i="1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Aisha</a:t>
              </a:r>
              <a:r>
                <a:rPr lang="en-US" sz="1050" dirty="0">
                  <a:solidFill>
                    <a:schemeClr val="bg1"/>
                  </a:solidFill>
                  <a:latin typeface="DM Sans" pitchFamily="2" charset="0"/>
                  <a:cs typeface="Calibri"/>
                </a:rPr>
                <a:t>)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Enrolments are needed to do any of the activities.</a:t>
              </a:r>
            </a:p>
            <a:p>
              <a:pPr algn="ctr"/>
              <a:endParaRPr lang="en-US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Our 1:1 activities include; Housing, Employment, managing emotions, Training, Money management, healthcare and Enrolment or you can book specific 1-1 support session with your support worker </a:t>
              </a:r>
              <a:r>
                <a:rPr lang="en-US" sz="1000" b="1" u="sng" dirty="0">
                  <a:solidFill>
                    <a:schemeClr val="bg1"/>
                  </a:solidFill>
                  <a:cs typeface="Calibri"/>
                </a:rPr>
                <a:t>They are appointment only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We offer group sessions such morning chats, Arts and crafts, yoga. 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00" dirty="0">
                  <a:solidFill>
                    <a:schemeClr val="bg1"/>
                  </a:solidFill>
                  <a:cs typeface="Calibri"/>
                </a:rPr>
                <a:t> Employment activities included interview prep, completing forms or just simply support with job searching/training these can be done as 1-1 sessions.</a:t>
              </a:r>
            </a:p>
            <a:p>
              <a:pPr algn="ctr"/>
              <a:endParaRPr lang="en-US" sz="10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400" dirty="0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4696599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FEBRUARY – WEEK 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grpSp>
        <p:nvGrpSpPr>
          <p:cNvPr id="58" name="Group 46">
            <a:extLst>
              <a:ext uri="{FF2B5EF4-FFF2-40B4-BE49-F238E27FC236}">
                <a16:creationId xmlns:a16="http://schemas.microsoft.com/office/drawing/2014/main" id="{D13B274A-38C4-38A7-C2E2-7604270ABAB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56" name="Freeform 47">
              <a:extLst>
                <a:ext uri="{FF2B5EF4-FFF2-40B4-BE49-F238E27FC236}">
                  <a16:creationId xmlns:a16="http://schemas.microsoft.com/office/drawing/2014/main" id="{AA50A1DF-1636-E8A2-156D-8DF5D4EBBF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6093F853-27FB-A917-6070-CCE21395C0A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DDE85E32-3DD7-DFA6-C937-70276C9CDEA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0" name="Freeform 63">
              <a:extLst>
                <a:ext uri="{FF2B5EF4-FFF2-40B4-BE49-F238E27FC236}">
                  <a16:creationId xmlns:a16="http://schemas.microsoft.com/office/drawing/2014/main" id="{FD371D21-56D9-C866-FD68-2103E7C9AC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22736866-DC34-DF0B-ABED-C0E8273C24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5">
            <a:extLst>
              <a:ext uri="{FF2B5EF4-FFF2-40B4-BE49-F238E27FC236}">
                <a16:creationId xmlns:a16="http://schemas.microsoft.com/office/drawing/2014/main" id="{173C0C57-8316-ACF1-B600-BE61538FD0C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74" name="Freeform 66">
              <a:extLst>
                <a:ext uri="{FF2B5EF4-FFF2-40B4-BE49-F238E27FC236}">
                  <a16:creationId xmlns:a16="http://schemas.microsoft.com/office/drawing/2014/main" id="{84FA2E88-F97F-35BC-D224-A81052BE5A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67">
              <a:extLst>
                <a:ext uri="{FF2B5EF4-FFF2-40B4-BE49-F238E27FC236}">
                  <a16:creationId xmlns:a16="http://schemas.microsoft.com/office/drawing/2014/main" id="{0328FFE6-712C-3EE8-DC7D-5CB487211F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8" name="TextBox 70">
            <a:extLst>
              <a:ext uri="{FF2B5EF4-FFF2-40B4-BE49-F238E27FC236}">
                <a16:creationId xmlns:a16="http://schemas.microsoft.com/office/drawing/2014/main" id="{C7C27917-1F3C-8439-63C5-BD9AB2AA2C8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80" name="TextBox 71">
            <a:extLst>
              <a:ext uri="{FF2B5EF4-FFF2-40B4-BE49-F238E27FC236}">
                <a16:creationId xmlns:a16="http://schemas.microsoft.com/office/drawing/2014/main" id="{43235F0A-7008-0250-A050-C80E6F9F85A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82" name="TextBox 72">
            <a:extLst>
              <a:ext uri="{FF2B5EF4-FFF2-40B4-BE49-F238E27FC236}">
                <a16:creationId xmlns:a16="http://schemas.microsoft.com/office/drawing/2014/main" id="{70BFAAEB-9343-44B3-22A3-F432659EFBEE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2136ECE-F6A6-0C0C-9952-014792A99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grpSp>
        <p:nvGrpSpPr>
          <p:cNvPr id="139" name="Group 65">
            <a:extLst>
              <a:ext uri="{FF2B5EF4-FFF2-40B4-BE49-F238E27FC236}">
                <a16:creationId xmlns:a16="http://schemas.microsoft.com/office/drawing/2014/main" id="{976A10C6-E069-78A8-2AA5-59ADE2449E67}"/>
              </a:ext>
            </a:extLst>
          </p:cNvPr>
          <p:cNvGrpSpPr/>
          <p:nvPr/>
        </p:nvGrpSpPr>
        <p:grpSpPr>
          <a:xfrm>
            <a:off x="5457866" y="3394953"/>
            <a:ext cx="220832" cy="193228"/>
            <a:chOff x="0" y="0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AEFF0DC4-7F75-B8CB-F9AD-E796C9A35D5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7AA68790-E556-5267-D53E-890009F4BA7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AEFBCAD3-81AE-D6D8-6FEB-998B37374223}"/>
              </a:ext>
            </a:extLst>
          </p:cNvPr>
          <p:cNvGrpSpPr/>
          <p:nvPr/>
        </p:nvGrpSpPr>
        <p:grpSpPr>
          <a:xfrm>
            <a:off x="3877717" y="4068023"/>
            <a:ext cx="220832" cy="1214372"/>
            <a:chOff x="0" y="-3758449"/>
            <a:chExt cx="812800" cy="4469649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6F37A278-81EC-CA27-0099-5F97302723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42C96092-78B2-527E-7B7D-2B4658FA0B32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4FF366DB-A939-5F15-A459-FB979FA6EC5F}"/>
              </a:ext>
            </a:extLst>
          </p:cNvPr>
          <p:cNvGrpSpPr/>
          <p:nvPr/>
        </p:nvGrpSpPr>
        <p:grpSpPr>
          <a:xfrm>
            <a:off x="3849031" y="3374111"/>
            <a:ext cx="220832" cy="193228"/>
            <a:chOff x="0" y="0"/>
            <a:chExt cx="812800" cy="711200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8270E302-1A5F-5411-A647-C930B9BF09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67">
              <a:extLst>
                <a:ext uri="{FF2B5EF4-FFF2-40B4-BE49-F238E27FC236}">
                  <a16:creationId xmlns:a16="http://schemas.microsoft.com/office/drawing/2014/main" id="{CAE9628F-0674-EB04-B7F5-E4F0D3A7446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46B7663D-B1A7-27CC-B3A8-BDAC75819AD0}"/>
              </a:ext>
            </a:extLst>
          </p:cNvPr>
          <p:cNvGrpSpPr/>
          <p:nvPr/>
        </p:nvGrpSpPr>
        <p:grpSpPr>
          <a:xfrm>
            <a:off x="3935847" y="2176898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67383A5B-DFCB-4C86-0B91-B8130FC10E6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8B10383D-996D-A975-E5C1-96E1FB06B3D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3FEB66AA-9933-CB43-975A-E4185BA0446B}"/>
              </a:ext>
            </a:extLst>
          </p:cNvPr>
          <p:cNvGrpSpPr/>
          <p:nvPr/>
        </p:nvGrpSpPr>
        <p:grpSpPr>
          <a:xfrm>
            <a:off x="4012981" y="6768441"/>
            <a:ext cx="242972" cy="242972"/>
            <a:chOff x="0" y="0"/>
            <a:chExt cx="812800" cy="812800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1D873174-CA38-3419-11AE-76C84CAD1EE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A33F5F45-D79E-29C7-D041-AEF1F8E48C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4" name="Group 65">
            <a:extLst>
              <a:ext uri="{FF2B5EF4-FFF2-40B4-BE49-F238E27FC236}">
                <a16:creationId xmlns:a16="http://schemas.microsoft.com/office/drawing/2014/main" id="{D07F7697-6B2A-C698-1E75-8BB53CB534BE}"/>
              </a:ext>
            </a:extLst>
          </p:cNvPr>
          <p:cNvGrpSpPr/>
          <p:nvPr/>
        </p:nvGrpSpPr>
        <p:grpSpPr>
          <a:xfrm>
            <a:off x="3638420" y="2195778"/>
            <a:ext cx="220832" cy="193228"/>
            <a:chOff x="0" y="0"/>
            <a:chExt cx="812800" cy="711200"/>
          </a:xfrm>
        </p:grpSpPr>
        <p:sp>
          <p:nvSpPr>
            <p:cNvPr id="105" name="Freeform 66">
              <a:extLst>
                <a:ext uri="{FF2B5EF4-FFF2-40B4-BE49-F238E27FC236}">
                  <a16:creationId xmlns:a16="http://schemas.microsoft.com/office/drawing/2014/main" id="{451E564E-FF86-D786-70FE-00325AD9734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TextBox 67">
              <a:extLst>
                <a:ext uri="{FF2B5EF4-FFF2-40B4-BE49-F238E27FC236}">
                  <a16:creationId xmlns:a16="http://schemas.microsoft.com/office/drawing/2014/main" id="{0B80DD8E-E95B-50AE-558D-DA887C9012C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CE002B84-3C94-5076-2546-F27655CDDAA9}"/>
              </a:ext>
            </a:extLst>
          </p:cNvPr>
          <p:cNvGrpSpPr/>
          <p:nvPr/>
        </p:nvGrpSpPr>
        <p:grpSpPr>
          <a:xfrm>
            <a:off x="4029239" y="5400654"/>
            <a:ext cx="220832" cy="1214372"/>
            <a:chOff x="0" y="-3758449"/>
            <a:chExt cx="812800" cy="4469649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4E69C730-C25B-31CD-2BF4-AE4BD4AD9F1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44DA40C1-471F-D38A-047F-88672E1DEC20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7" name="Group 65">
            <a:extLst>
              <a:ext uri="{FF2B5EF4-FFF2-40B4-BE49-F238E27FC236}">
                <a16:creationId xmlns:a16="http://schemas.microsoft.com/office/drawing/2014/main" id="{DA6F290E-3DE2-8E2D-1A82-94B3D2471395}"/>
              </a:ext>
            </a:extLst>
          </p:cNvPr>
          <p:cNvGrpSpPr/>
          <p:nvPr/>
        </p:nvGrpSpPr>
        <p:grpSpPr>
          <a:xfrm>
            <a:off x="5523300" y="1170075"/>
            <a:ext cx="220832" cy="1214372"/>
            <a:chOff x="0" y="-3758449"/>
            <a:chExt cx="812800" cy="4469649"/>
          </a:xfrm>
        </p:grpSpPr>
        <p:sp>
          <p:nvSpPr>
            <p:cNvPr id="48" name="Freeform 66">
              <a:extLst>
                <a:ext uri="{FF2B5EF4-FFF2-40B4-BE49-F238E27FC236}">
                  <a16:creationId xmlns:a16="http://schemas.microsoft.com/office/drawing/2014/main" id="{89621B25-E2B4-FC73-1DA7-C90E9BAB14A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7C83293C-5B02-3FD7-EA0B-14AF9CE6C5B2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FFDDA3E-F58A-003E-5DBF-1A5BBF2975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932" y="228723"/>
            <a:ext cx="1148311" cy="365119"/>
          </a:xfrm>
          <a:prstGeom prst="rect">
            <a:avLst/>
          </a:prstGeom>
        </p:spPr>
      </p:pic>
      <p:grpSp>
        <p:nvGrpSpPr>
          <p:cNvPr id="8" name="Group 65">
            <a:extLst>
              <a:ext uri="{FF2B5EF4-FFF2-40B4-BE49-F238E27FC236}">
                <a16:creationId xmlns:a16="http://schemas.microsoft.com/office/drawing/2014/main" id="{58100873-DB4B-301D-4FDC-931EF7F47BAD}"/>
              </a:ext>
            </a:extLst>
          </p:cNvPr>
          <p:cNvGrpSpPr/>
          <p:nvPr/>
        </p:nvGrpSpPr>
        <p:grpSpPr>
          <a:xfrm>
            <a:off x="5430460" y="4056854"/>
            <a:ext cx="220832" cy="1214372"/>
            <a:chOff x="0" y="-3758449"/>
            <a:chExt cx="812800" cy="4469649"/>
          </a:xfrm>
        </p:grpSpPr>
        <p:sp>
          <p:nvSpPr>
            <p:cNvPr id="9" name="Freeform 66">
              <a:extLst>
                <a:ext uri="{FF2B5EF4-FFF2-40B4-BE49-F238E27FC236}">
                  <a16:creationId xmlns:a16="http://schemas.microsoft.com/office/drawing/2014/main" id="{7AD74DA3-47D0-D4DB-313A-142134BF39A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67">
              <a:extLst>
                <a:ext uri="{FF2B5EF4-FFF2-40B4-BE49-F238E27FC236}">
                  <a16:creationId xmlns:a16="http://schemas.microsoft.com/office/drawing/2014/main" id="{11E133A8-0D3B-CF19-0FF3-A92F010284E1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" name="Group 65">
            <a:extLst>
              <a:ext uri="{FF2B5EF4-FFF2-40B4-BE49-F238E27FC236}">
                <a16:creationId xmlns:a16="http://schemas.microsoft.com/office/drawing/2014/main" id="{AA4E6C58-6F36-7809-7FB6-279ADC860CDE}"/>
              </a:ext>
            </a:extLst>
          </p:cNvPr>
          <p:cNvGrpSpPr/>
          <p:nvPr/>
        </p:nvGrpSpPr>
        <p:grpSpPr>
          <a:xfrm>
            <a:off x="7026492" y="1376302"/>
            <a:ext cx="220832" cy="193228"/>
            <a:chOff x="0" y="0"/>
            <a:chExt cx="812800" cy="711200"/>
          </a:xfrm>
        </p:grpSpPr>
        <p:sp>
          <p:nvSpPr>
            <p:cNvPr id="15" name="Freeform 66">
              <a:extLst>
                <a:ext uri="{FF2B5EF4-FFF2-40B4-BE49-F238E27FC236}">
                  <a16:creationId xmlns:a16="http://schemas.microsoft.com/office/drawing/2014/main" id="{1F94EACE-091E-B58E-7767-772950C2E13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7">
              <a:extLst>
                <a:ext uri="{FF2B5EF4-FFF2-40B4-BE49-F238E27FC236}">
                  <a16:creationId xmlns:a16="http://schemas.microsoft.com/office/drawing/2014/main" id="{0D9CBDF4-854C-EA89-1547-14222A60DBE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1" name="Group 62">
            <a:extLst>
              <a:ext uri="{FF2B5EF4-FFF2-40B4-BE49-F238E27FC236}">
                <a16:creationId xmlns:a16="http://schemas.microsoft.com/office/drawing/2014/main" id="{B0FC7863-8AC6-FF04-85E7-2790EF04A326}"/>
              </a:ext>
            </a:extLst>
          </p:cNvPr>
          <p:cNvGrpSpPr/>
          <p:nvPr/>
        </p:nvGrpSpPr>
        <p:grpSpPr>
          <a:xfrm>
            <a:off x="6758337" y="2055661"/>
            <a:ext cx="242972" cy="362123"/>
            <a:chOff x="0" y="-398589"/>
            <a:chExt cx="812800" cy="1211389"/>
          </a:xfrm>
        </p:grpSpPr>
        <p:sp>
          <p:nvSpPr>
            <p:cNvPr id="22" name="Freeform 63">
              <a:extLst>
                <a:ext uri="{FF2B5EF4-FFF2-40B4-BE49-F238E27FC236}">
                  <a16:creationId xmlns:a16="http://schemas.microsoft.com/office/drawing/2014/main" id="{40CB095F-BE14-23AA-49B4-469C17B1F20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4">
              <a:extLst>
                <a:ext uri="{FF2B5EF4-FFF2-40B4-BE49-F238E27FC236}">
                  <a16:creationId xmlns:a16="http://schemas.microsoft.com/office/drawing/2014/main" id="{D1D16C5D-BA26-F8B2-7359-AE4A58D1F32C}"/>
                </a:ext>
              </a:extLst>
            </p:cNvPr>
            <p:cNvSpPr txBox="1"/>
            <p:nvPr/>
          </p:nvSpPr>
          <p:spPr>
            <a:xfrm>
              <a:off x="152399" y="-39858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4" name="Group 65">
            <a:extLst>
              <a:ext uri="{FF2B5EF4-FFF2-40B4-BE49-F238E27FC236}">
                <a16:creationId xmlns:a16="http://schemas.microsoft.com/office/drawing/2014/main" id="{8FA79B13-EE16-8439-FABF-1796F18E08AB}"/>
              </a:ext>
            </a:extLst>
          </p:cNvPr>
          <p:cNvGrpSpPr/>
          <p:nvPr/>
        </p:nvGrpSpPr>
        <p:grpSpPr>
          <a:xfrm>
            <a:off x="7021436" y="1188453"/>
            <a:ext cx="220832" cy="1214372"/>
            <a:chOff x="0" y="-3758449"/>
            <a:chExt cx="812800" cy="4469649"/>
          </a:xfrm>
        </p:grpSpPr>
        <p:sp>
          <p:nvSpPr>
            <p:cNvPr id="25" name="Freeform 66">
              <a:extLst>
                <a:ext uri="{FF2B5EF4-FFF2-40B4-BE49-F238E27FC236}">
                  <a16:creationId xmlns:a16="http://schemas.microsoft.com/office/drawing/2014/main" id="{F76FDE75-ACCB-B9E1-9C7C-F6BDF4AC2ED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7">
              <a:extLst>
                <a:ext uri="{FF2B5EF4-FFF2-40B4-BE49-F238E27FC236}">
                  <a16:creationId xmlns:a16="http://schemas.microsoft.com/office/drawing/2014/main" id="{F63476E2-6EA7-979E-F938-747977127DC3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5">
            <a:extLst>
              <a:ext uri="{FF2B5EF4-FFF2-40B4-BE49-F238E27FC236}">
                <a16:creationId xmlns:a16="http://schemas.microsoft.com/office/drawing/2014/main" id="{CDCFD6E6-1B38-2A9C-2042-926F0626D01F}"/>
              </a:ext>
            </a:extLst>
          </p:cNvPr>
          <p:cNvGrpSpPr/>
          <p:nvPr/>
        </p:nvGrpSpPr>
        <p:grpSpPr>
          <a:xfrm>
            <a:off x="7109580" y="2350586"/>
            <a:ext cx="220832" cy="1214372"/>
            <a:chOff x="0" y="-3758449"/>
            <a:chExt cx="812800" cy="4469649"/>
          </a:xfrm>
        </p:grpSpPr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76A46C3E-6204-F103-13E3-D8620BE5303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ED4AADC4-553A-1C11-ECC1-2DAB87495381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5">
            <a:extLst>
              <a:ext uri="{FF2B5EF4-FFF2-40B4-BE49-F238E27FC236}">
                <a16:creationId xmlns:a16="http://schemas.microsoft.com/office/drawing/2014/main" id="{CB13BE53-169C-FA49-6DD8-D78CF532EB28}"/>
              </a:ext>
            </a:extLst>
          </p:cNvPr>
          <p:cNvGrpSpPr/>
          <p:nvPr/>
        </p:nvGrpSpPr>
        <p:grpSpPr>
          <a:xfrm>
            <a:off x="5482524" y="5322711"/>
            <a:ext cx="220832" cy="1214372"/>
            <a:chOff x="0" y="-3758449"/>
            <a:chExt cx="812800" cy="4469649"/>
          </a:xfrm>
        </p:grpSpPr>
        <p:sp>
          <p:nvSpPr>
            <p:cNvPr id="43" name="Freeform 66">
              <a:extLst>
                <a:ext uri="{FF2B5EF4-FFF2-40B4-BE49-F238E27FC236}">
                  <a16:creationId xmlns:a16="http://schemas.microsoft.com/office/drawing/2014/main" id="{6025D118-A93C-22A5-2EB1-F5E2698DD8A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67">
              <a:extLst>
                <a:ext uri="{FF2B5EF4-FFF2-40B4-BE49-F238E27FC236}">
                  <a16:creationId xmlns:a16="http://schemas.microsoft.com/office/drawing/2014/main" id="{2CDCDB6E-E2EE-FCD6-0627-4FD6DDDD26DE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5">
            <a:extLst>
              <a:ext uri="{FF2B5EF4-FFF2-40B4-BE49-F238E27FC236}">
                <a16:creationId xmlns:a16="http://schemas.microsoft.com/office/drawing/2014/main" id="{DDDA50ED-CBFC-FFAF-14AD-2CE830E9CFE7}"/>
              </a:ext>
            </a:extLst>
          </p:cNvPr>
          <p:cNvGrpSpPr/>
          <p:nvPr/>
        </p:nvGrpSpPr>
        <p:grpSpPr>
          <a:xfrm>
            <a:off x="7021436" y="4052041"/>
            <a:ext cx="220832" cy="1214372"/>
            <a:chOff x="0" y="-3758449"/>
            <a:chExt cx="812800" cy="4469649"/>
          </a:xfrm>
        </p:grpSpPr>
        <p:sp>
          <p:nvSpPr>
            <p:cNvPr id="46" name="Freeform 66">
              <a:extLst>
                <a:ext uri="{FF2B5EF4-FFF2-40B4-BE49-F238E27FC236}">
                  <a16:creationId xmlns:a16="http://schemas.microsoft.com/office/drawing/2014/main" id="{5E343A9B-731A-D2F8-6B61-AFE0B553B2D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255F9821-8575-4067-FF75-C00DE746386B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7" name="Group 65">
            <a:extLst>
              <a:ext uri="{FF2B5EF4-FFF2-40B4-BE49-F238E27FC236}">
                <a16:creationId xmlns:a16="http://schemas.microsoft.com/office/drawing/2014/main" id="{5F189ADE-B432-11EA-91A2-BEE4E1F22A99}"/>
              </a:ext>
            </a:extLst>
          </p:cNvPr>
          <p:cNvGrpSpPr/>
          <p:nvPr/>
        </p:nvGrpSpPr>
        <p:grpSpPr>
          <a:xfrm>
            <a:off x="7112793" y="5299933"/>
            <a:ext cx="220832" cy="1214372"/>
            <a:chOff x="0" y="-3758449"/>
            <a:chExt cx="812800" cy="4469649"/>
          </a:xfrm>
        </p:grpSpPr>
        <p:sp>
          <p:nvSpPr>
            <p:cNvPr id="70" name="Freeform 66">
              <a:extLst>
                <a:ext uri="{FF2B5EF4-FFF2-40B4-BE49-F238E27FC236}">
                  <a16:creationId xmlns:a16="http://schemas.microsoft.com/office/drawing/2014/main" id="{C7ECC3B7-1378-08E9-5954-849A90A202D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TextBox 67">
              <a:extLst>
                <a:ext uri="{FF2B5EF4-FFF2-40B4-BE49-F238E27FC236}">
                  <a16:creationId xmlns:a16="http://schemas.microsoft.com/office/drawing/2014/main" id="{0010B00D-14A3-F5A3-00D0-0855E54243E9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3" name="Group 65">
            <a:extLst>
              <a:ext uri="{FF2B5EF4-FFF2-40B4-BE49-F238E27FC236}">
                <a16:creationId xmlns:a16="http://schemas.microsoft.com/office/drawing/2014/main" id="{BADCAF21-584D-0F74-B350-CD89A1A366D0}"/>
              </a:ext>
            </a:extLst>
          </p:cNvPr>
          <p:cNvGrpSpPr/>
          <p:nvPr/>
        </p:nvGrpSpPr>
        <p:grpSpPr>
          <a:xfrm>
            <a:off x="10284308" y="2364940"/>
            <a:ext cx="220832" cy="1214372"/>
            <a:chOff x="0" y="-3758449"/>
            <a:chExt cx="812800" cy="4469649"/>
          </a:xfrm>
        </p:grpSpPr>
        <p:sp>
          <p:nvSpPr>
            <p:cNvPr id="77" name="Freeform 66">
              <a:extLst>
                <a:ext uri="{FF2B5EF4-FFF2-40B4-BE49-F238E27FC236}">
                  <a16:creationId xmlns:a16="http://schemas.microsoft.com/office/drawing/2014/main" id="{6F8F3EC0-CC6F-2CD4-9672-F2AD1202E36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21A50094-806A-D20A-F6EE-B3522CE4075A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8" name="Group 62">
            <a:extLst>
              <a:ext uri="{FF2B5EF4-FFF2-40B4-BE49-F238E27FC236}">
                <a16:creationId xmlns:a16="http://schemas.microsoft.com/office/drawing/2014/main" id="{BF184FF1-4297-EDCF-E0AF-3819F91A1800}"/>
              </a:ext>
            </a:extLst>
          </p:cNvPr>
          <p:cNvGrpSpPr/>
          <p:nvPr/>
        </p:nvGrpSpPr>
        <p:grpSpPr>
          <a:xfrm>
            <a:off x="10249546" y="6655673"/>
            <a:ext cx="242972" cy="362123"/>
            <a:chOff x="0" y="-398589"/>
            <a:chExt cx="812800" cy="1211389"/>
          </a:xfrm>
        </p:grpSpPr>
        <p:sp>
          <p:nvSpPr>
            <p:cNvPr id="89" name="Freeform 63">
              <a:extLst>
                <a:ext uri="{FF2B5EF4-FFF2-40B4-BE49-F238E27FC236}">
                  <a16:creationId xmlns:a16="http://schemas.microsoft.com/office/drawing/2014/main" id="{526D6B2F-ECD5-3A06-49DD-01D48734D8B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2094BBE6-1448-E980-29E0-E202CF8A7F4B}"/>
                </a:ext>
              </a:extLst>
            </p:cNvPr>
            <p:cNvSpPr txBox="1"/>
            <p:nvPr/>
          </p:nvSpPr>
          <p:spPr>
            <a:xfrm>
              <a:off x="152399" y="-39858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2" name="Group 65">
            <a:extLst>
              <a:ext uri="{FF2B5EF4-FFF2-40B4-BE49-F238E27FC236}">
                <a16:creationId xmlns:a16="http://schemas.microsoft.com/office/drawing/2014/main" id="{EC149E61-F465-5130-6A05-48A5A0B8070B}"/>
              </a:ext>
            </a:extLst>
          </p:cNvPr>
          <p:cNvGrpSpPr/>
          <p:nvPr/>
        </p:nvGrpSpPr>
        <p:grpSpPr>
          <a:xfrm>
            <a:off x="10303734" y="4127442"/>
            <a:ext cx="220832" cy="1214372"/>
            <a:chOff x="0" y="-3758449"/>
            <a:chExt cx="812800" cy="4469649"/>
          </a:xfrm>
        </p:grpSpPr>
        <p:sp>
          <p:nvSpPr>
            <p:cNvPr id="93" name="Freeform 66">
              <a:extLst>
                <a:ext uri="{FF2B5EF4-FFF2-40B4-BE49-F238E27FC236}">
                  <a16:creationId xmlns:a16="http://schemas.microsoft.com/office/drawing/2014/main" id="{3BD9C474-BDE3-B01A-5CF7-18B2A7652E7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TextBox 67">
              <a:extLst>
                <a:ext uri="{FF2B5EF4-FFF2-40B4-BE49-F238E27FC236}">
                  <a16:creationId xmlns:a16="http://schemas.microsoft.com/office/drawing/2014/main" id="{59537AC4-FE2A-D383-B228-57BD5F766847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5" name="Group 65">
            <a:extLst>
              <a:ext uri="{FF2B5EF4-FFF2-40B4-BE49-F238E27FC236}">
                <a16:creationId xmlns:a16="http://schemas.microsoft.com/office/drawing/2014/main" id="{CD6B0EEB-FEC7-E083-D456-7DF2E4B7CCD3}"/>
              </a:ext>
            </a:extLst>
          </p:cNvPr>
          <p:cNvGrpSpPr/>
          <p:nvPr/>
        </p:nvGrpSpPr>
        <p:grpSpPr>
          <a:xfrm>
            <a:off x="8830583" y="4086002"/>
            <a:ext cx="220832" cy="1214372"/>
            <a:chOff x="0" y="-3758449"/>
            <a:chExt cx="812800" cy="4469649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77C97CCC-8543-1E7C-E437-E7AF375B239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TextBox 67">
              <a:extLst>
                <a:ext uri="{FF2B5EF4-FFF2-40B4-BE49-F238E27FC236}">
                  <a16:creationId xmlns:a16="http://schemas.microsoft.com/office/drawing/2014/main" id="{184A7B7F-77FF-ED43-38BD-4D2ED180B041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2" name="Group 65">
            <a:extLst>
              <a:ext uri="{FF2B5EF4-FFF2-40B4-BE49-F238E27FC236}">
                <a16:creationId xmlns:a16="http://schemas.microsoft.com/office/drawing/2014/main" id="{7CEED524-8A92-A53A-3F08-1D1E3710CCAC}"/>
              </a:ext>
            </a:extLst>
          </p:cNvPr>
          <p:cNvGrpSpPr/>
          <p:nvPr/>
        </p:nvGrpSpPr>
        <p:grpSpPr>
          <a:xfrm>
            <a:off x="8544164" y="1158148"/>
            <a:ext cx="220832" cy="1214372"/>
            <a:chOff x="0" y="-3758449"/>
            <a:chExt cx="812800" cy="4469649"/>
          </a:xfrm>
        </p:grpSpPr>
        <p:sp>
          <p:nvSpPr>
            <p:cNvPr id="103" name="Freeform 66">
              <a:extLst>
                <a:ext uri="{FF2B5EF4-FFF2-40B4-BE49-F238E27FC236}">
                  <a16:creationId xmlns:a16="http://schemas.microsoft.com/office/drawing/2014/main" id="{B391C661-0968-D5A7-B48A-5BE2675349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TextBox 67">
              <a:extLst>
                <a:ext uri="{FF2B5EF4-FFF2-40B4-BE49-F238E27FC236}">
                  <a16:creationId xmlns:a16="http://schemas.microsoft.com/office/drawing/2014/main" id="{7BAC6420-8D55-ED39-4CD8-3289F78EFE89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8" name="Group 65">
            <a:extLst>
              <a:ext uri="{FF2B5EF4-FFF2-40B4-BE49-F238E27FC236}">
                <a16:creationId xmlns:a16="http://schemas.microsoft.com/office/drawing/2014/main" id="{52363F5A-5D3E-B4C5-3A7C-50508053344D}"/>
              </a:ext>
            </a:extLst>
          </p:cNvPr>
          <p:cNvGrpSpPr/>
          <p:nvPr/>
        </p:nvGrpSpPr>
        <p:grpSpPr>
          <a:xfrm>
            <a:off x="8840925" y="5312973"/>
            <a:ext cx="220832" cy="1214372"/>
            <a:chOff x="0" y="-3758449"/>
            <a:chExt cx="812800" cy="4469649"/>
          </a:xfrm>
        </p:grpSpPr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8C9BFCFC-3507-FEAE-0FEA-99ECD89D3A7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67">
              <a:extLst>
                <a:ext uri="{FF2B5EF4-FFF2-40B4-BE49-F238E27FC236}">
                  <a16:creationId xmlns:a16="http://schemas.microsoft.com/office/drawing/2014/main" id="{62AA1DC4-9D0D-9993-AC9A-840AFCA0A0EE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12" name="Graphic 111" descr="Chat outline">
            <a:extLst>
              <a:ext uri="{FF2B5EF4-FFF2-40B4-BE49-F238E27FC236}">
                <a16:creationId xmlns:a16="http://schemas.microsoft.com/office/drawing/2014/main" id="{F96B6AB7-65DD-AA24-D84E-DE8F151094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26395" y="2678561"/>
            <a:ext cx="733477" cy="657117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68AE66C7-977F-A803-D981-59B9741D5F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28153" y="3916749"/>
            <a:ext cx="543180" cy="556013"/>
          </a:xfrm>
          <a:prstGeom prst="rect">
            <a:avLst/>
          </a:prstGeom>
        </p:spPr>
      </p:pic>
      <p:pic>
        <p:nvPicPr>
          <p:cNvPr id="118" name="Graphic 117" descr="Document outline">
            <a:extLst>
              <a:ext uri="{FF2B5EF4-FFF2-40B4-BE49-F238E27FC236}">
                <a16:creationId xmlns:a16="http://schemas.microsoft.com/office/drawing/2014/main" id="{C49E6CDB-38C7-6100-7139-4C519149A3D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27559" y="7012081"/>
            <a:ext cx="604239" cy="501969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6DA8150B-0987-8F93-6260-54929F63DF9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95847" y="2700453"/>
            <a:ext cx="752646" cy="655116"/>
          </a:xfrm>
          <a:prstGeom prst="rect">
            <a:avLst/>
          </a:prstGeom>
        </p:spPr>
      </p:pic>
      <p:grpSp>
        <p:nvGrpSpPr>
          <p:cNvPr id="16" name="Group 65">
            <a:extLst>
              <a:ext uri="{FF2B5EF4-FFF2-40B4-BE49-F238E27FC236}">
                <a16:creationId xmlns:a16="http://schemas.microsoft.com/office/drawing/2014/main" id="{3D261B56-A131-23E1-7515-0C11B8123774}"/>
              </a:ext>
            </a:extLst>
          </p:cNvPr>
          <p:cNvGrpSpPr/>
          <p:nvPr/>
        </p:nvGrpSpPr>
        <p:grpSpPr>
          <a:xfrm>
            <a:off x="10284944" y="5299933"/>
            <a:ext cx="220832" cy="1214372"/>
            <a:chOff x="0" y="-3758449"/>
            <a:chExt cx="812800" cy="4469649"/>
          </a:xfrm>
        </p:grpSpPr>
        <p:sp>
          <p:nvSpPr>
            <p:cNvPr id="63" name="Freeform 66">
              <a:extLst>
                <a:ext uri="{FF2B5EF4-FFF2-40B4-BE49-F238E27FC236}">
                  <a16:creationId xmlns:a16="http://schemas.microsoft.com/office/drawing/2014/main" id="{BDABED57-139D-5634-25B0-6D65BDFF682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7">
              <a:extLst>
                <a:ext uri="{FF2B5EF4-FFF2-40B4-BE49-F238E27FC236}">
                  <a16:creationId xmlns:a16="http://schemas.microsoft.com/office/drawing/2014/main" id="{B304C8BA-98B1-FA55-7EE4-1CC59D833F5A}"/>
                </a:ext>
              </a:extLst>
            </p:cNvPr>
            <p:cNvSpPr txBox="1"/>
            <p:nvPr/>
          </p:nvSpPr>
          <p:spPr>
            <a:xfrm>
              <a:off x="247699" y="-3758449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30" name="Graphic 129" descr="Coins outline">
            <a:extLst>
              <a:ext uri="{FF2B5EF4-FFF2-40B4-BE49-F238E27FC236}">
                <a16:creationId xmlns:a16="http://schemas.microsoft.com/office/drawing/2014/main" id="{5BF7DDD1-E339-2F86-CD8C-46602795DBE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782426" y="5785545"/>
            <a:ext cx="431955" cy="4319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91690F-6CA0-273A-30AC-EF5B3C8BD6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80362" y="5802490"/>
            <a:ext cx="752646" cy="655116"/>
          </a:xfrm>
          <a:prstGeom prst="rect">
            <a:avLst/>
          </a:prstGeom>
        </p:spPr>
      </p:pic>
      <p:pic>
        <p:nvPicPr>
          <p:cNvPr id="111" name="Graphic 110" descr="Angry face outline outline">
            <a:extLst>
              <a:ext uri="{FF2B5EF4-FFF2-40B4-BE49-F238E27FC236}">
                <a16:creationId xmlns:a16="http://schemas.microsoft.com/office/drawing/2014/main" id="{6D5B420C-AF3C-5D29-E09D-78528A525E3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016149" y="2731678"/>
            <a:ext cx="549728" cy="549728"/>
          </a:xfrm>
          <a:prstGeom prst="rect">
            <a:avLst/>
          </a:prstGeom>
        </p:spPr>
      </p:pic>
      <p:pic>
        <p:nvPicPr>
          <p:cNvPr id="114" name="Graphic 113" descr="Worried face outline outline">
            <a:extLst>
              <a:ext uri="{FF2B5EF4-FFF2-40B4-BE49-F238E27FC236}">
                <a16:creationId xmlns:a16="http://schemas.microsoft.com/office/drawing/2014/main" id="{E7DEEB8C-8593-C96F-1C30-8B5C47467CE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145913" y="6853962"/>
            <a:ext cx="551645" cy="551645"/>
          </a:xfrm>
          <a:prstGeom prst="rect">
            <a:avLst/>
          </a:prstGeom>
        </p:spPr>
      </p:pic>
      <p:pic>
        <p:nvPicPr>
          <p:cNvPr id="125" name="Graphic 124" descr="Work from home desk outline">
            <a:extLst>
              <a:ext uri="{FF2B5EF4-FFF2-40B4-BE49-F238E27FC236}">
                <a16:creationId xmlns:a16="http://schemas.microsoft.com/office/drawing/2014/main" id="{17296839-4DE9-69D9-7D4F-1F1282AE798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586027" y="3883066"/>
            <a:ext cx="602124" cy="602124"/>
          </a:xfrm>
          <a:prstGeom prst="rect">
            <a:avLst/>
          </a:prstGeom>
        </p:spPr>
      </p:pic>
      <p:pic>
        <p:nvPicPr>
          <p:cNvPr id="129" name="Graphic 128" descr="Internet Banking outline">
            <a:extLst>
              <a:ext uri="{FF2B5EF4-FFF2-40B4-BE49-F238E27FC236}">
                <a16:creationId xmlns:a16="http://schemas.microsoft.com/office/drawing/2014/main" id="{0144D37F-6867-4701-74BA-3F1EF3CEAEB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231767" y="5817552"/>
            <a:ext cx="481884" cy="481884"/>
          </a:xfrm>
          <a:prstGeom prst="rect">
            <a:avLst/>
          </a:prstGeom>
        </p:spPr>
      </p:pic>
      <p:grpSp>
        <p:nvGrpSpPr>
          <p:cNvPr id="157" name="Group 62">
            <a:extLst>
              <a:ext uri="{FF2B5EF4-FFF2-40B4-BE49-F238E27FC236}">
                <a16:creationId xmlns:a16="http://schemas.microsoft.com/office/drawing/2014/main" id="{A4C44D54-D3CF-57F4-0550-98F3D4EC6C78}"/>
              </a:ext>
            </a:extLst>
          </p:cNvPr>
          <p:cNvGrpSpPr/>
          <p:nvPr/>
        </p:nvGrpSpPr>
        <p:grpSpPr>
          <a:xfrm>
            <a:off x="6787795" y="6327866"/>
            <a:ext cx="242972" cy="242972"/>
            <a:chOff x="0" y="0"/>
            <a:chExt cx="812800" cy="812800"/>
          </a:xfrm>
        </p:grpSpPr>
        <p:sp>
          <p:nvSpPr>
            <p:cNvPr id="158" name="Freeform 63">
              <a:extLst>
                <a:ext uri="{FF2B5EF4-FFF2-40B4-BE49-F238E27FC236}">
                  <a16:creationId xmlns:a16="http://schemas.microsoft.com/office/drawing/2014/main" id="{91BAFE24-9F92-51ED-7984-82239CB48DC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59" name="TextBox 64">
              <a:extLst>
                <a:ext uri="{FF2B5EF4-FFF2-40B4-BE49-F238E27FC236}">
                  <a16:creationId xmlns:a16="http://schemas.microsoft.com/office/drawing/2014/main" id="{20CBEBF0-6306-A0B7-BC3F-B099902360B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13" name="Graphic 112" descr="Rating Star outline">
            <a:extLst>
              <a:ext uri="{FF2B5EF4-FFF2-40B4-BE49-F238E27FC236}">
                <a16:creationId xmlns:a16="http://schemas.microsoft.com/office/drawing/2014/main" id="{E2883692-32AB-440E-AD66-11BB880FFA2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322886" y="6823241"/>
            <a:ext cx="914400" cy="914400"/>
          </a:xfrm>
          <a:prstGeom prst="rect">
            <a:avLst/>
          </a:prstGeom>
        </p:spPr>
      </p:pic>
      <p:pic>
        <p:nvPicPr>
          <p:cNvPr id="121" name="Graphic 120" descr="Computer outline">
            <a:extLst>
              <a:ext uri="{FF2B5EF4-FFF2-40B4-BE49-F238E27FC236}">
                <a16:creationId xmlns:a16="http://schemas.microsoft.com/office/drawing/2014/main" id="{46B1A400-91EF-D351-C1C7-C4411675E00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613779" y="2572602"/>
            <a:ext cx="641974" cy="641974"/>
          </a:xfrm>
          <a:prstGeom prst="rect">
            <a:avLst/>
          </a:prstGeom>
        </p:spPr>
      </p:pic>
      <p:pic>
        <p:nvPicPr>
          <p:cNvPr id="133" name="Graphic 132" descr="Open book outline">
            <a:extLst>
              <a:ext uri="{FF2B5EF4-FFF2-40B4-BE49-F238E27FC236}">
                <a16:creationId xmlns:a16="http://schemas.microsoft.com/office/drawing/2014/main" id="{5DE571D6-6EE7-0E4D-EF7B-E3BE0CE36D0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997036" y="5693869"/>
            <a:ext cx="724428" cy="724428"/>
          </a:xfrm>
          <a:prstGeom prst="rect">
            <a:avLst/>
          </a:prstGeom>
        </p:spPr>
      </p:pic>
      <p:pic>
        <p:nvPicPr>
          <p:cNvPr id="135" name="Graphic 134" descr="Aspiration outline">
            <a:extLst>
              <a:ext uri="{FF2B5EF4-FFF2-40B4-BE49-F238E27FC236}">
                <a16:creationId xmlns:a16="http://schemas.microsoft.com/office/drawing/2014/main" id="{86127B96-D71C-B3E4-1ABF-91FB432CEDFF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 rot="1297035">
            <a:off x="6323678" y="6968513"/>
            <a:ext cx="531514" cy="531514"/>
          </a:xfrm>
          <a:prstGeom prst="rect">
            <a:avLst/>
          </a:prstGeom>
        </p:spPr>
      </p:pic>
      <p:pic>
        <p:nvPicPr>
          <p:cNvPr id="137" name="Graphic 136" descr="Left Brain outline">
            <a:extLst>
              <a:ext uri="{FF2B5EF4-FFF2-40B4-BE49-F238E27FC236}">
                <a16:creationId xmlns:a16="http://schemas.microsoft.com/office/drawing/2014/main" id="{5C5E4648-6A1D-0F13-5A61-98928A20D9FB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7846646" y="6850716"/>
            <a:ext cx="689944" cy="689944"/>
          </a:xfrm>
          <a:prstGeom prst="rect">
            <a:avLst/>
          </a:prstGeom>
        </p:spPr>
      </p:pic>
      <p:pic>
        <p:nvPicPr>
          <p:cNvPr id="145" name="Graphic 144" descr="Open book outline">
            <a:extLst>
              <a:ext uri="{FF2B5EF4-FFF2-40B4-BE49-F238E27FC236}">
                <a16:creationId xmlns:a16="http://schemas.microsoft.com/office/drawing/2014/main" id="{0DEF676F-7503-9E93-1B18-4FB91E656158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359745" y="3912159"/>
            <a:ext cx="602124" cy="602124"/>
          </a:xfrm>
          <a:prstGeom prst="rect">
            <a:avLst/>
          </a:prstGeom>
        </p:spPr>
      </p:pic>
      <p:pic>
        <p:nvPicPr>
          <p:cNvPr id="164" name="Picture 163">
            <a:extLst>
              <a:ext uri="{FF2B5EF4-FFF2-40B4-BE49-F238E27FC236}">
                <a16:creationId xmlns:a16="http://schemas.microsoft.com/office/drawing/2014/main" id="{335B8598-58AC-36F8-7DE9-2C048068B3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8293" y="3956282"/>
            <a:ext cx="543180" cy="556013"/>
          </a:xfrm>
          <a:prstGeom prst="rect">
            <a:avLst/>
          </a:prstGeom>
        </p:spPr>
      </p:pic>
      <p:grpSp>
        <p:nvGrpSpPr>
          <p:cNvPr id="165" name="Group 62">
            <a:extLst>
              <a:ext uri="{FF2B5EF4-FFF2-40B4-BE49-F238E27FC236}">
                <a16:creationId xmlns:a16="http://schemas.microsoft.com/office/drawing/2014/main" id="{B1A1ED29-ABE7-21FF-010B-BDB19A9A0D6A}"/>
              </a:ext>
            </a:extLst>
          </p:cNvPr>
          <p:cNvGrpSpPr/>
          <p:nvPr/>
        </p:nvGrpSpPr>
        <p:grpSpPr>
          <a:xfrm>
            <a:off x="7004352" y="1585429"/>
            <a:ext cx="242972" cy="362123"/>
            <a:chOff x="0" y="-398589"/>
            <a:chExt cx="812800" cy="1211389"/>
          </a:xfrm>
        </p:grpSpPr>
        <p:sp>
          <p:nvSpPr>
            <p:cNvPr id="166" name="Freeform 63">
              <a:extLst>
                <a:ext uri="{FF2B5EF4-FFF2-40B4-BE49-F238E27FC236}">
                  <a16:creationId xmlns:a16="http://schemas.microsoft.com/office/drawing/2014/main" id="{54AFB7EC-EC99-ABA1-0EC1-800B66C265D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7" name="TextBox 64">
              <a:extLst>
                <a:ext uri="{FF2B5EF4-FFF2-40B4-BE49-F238E27FC236}">
                  <a16:creationId xmlns:a16="http://schemas.microsoft.com/office/drawing/2014/main" id="{0C71063B-79A6-C6AB-258F-74DA381C1838}"/>
                </a:ext>
              </a:extLst>
            </p:cNvPr>
            <p:cNvSpPr txBox="1"/>
            <p:nvPr/>
          </p:nvSpPr>
          <p:spPr>
            <a:xfrm>
              <a:off x="152399" y="-39858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8" name="Group 46">
            <a:extLst>
              <a:ext uri="{FF2B5EF4-FFF2-40B4-BE49-F238E27FC236}">
                <a16:creationId xmlns:a16="http://schemas.microsoft.com/office/drawing/2014/main" id="{EEF0DD90-B661-E71F-4E63-726DC97EFBF6}"/>
              </a:ext>
            </a:extLst>
          </p:cNvPr>
          <p:cNvGrpSpPr/>
          <p:nvPr/>
        </p:nvGrpSpPr>
        <p:grpSpPr>
          <a:xfrm rot="2700000">
            <a:off x="10267228" y="2143450"/>
            <a:ext cx="293842" cy="293842"/>
            <a:chOff x="0" y="0"/>
            <a:chExt cx="812800" cy="812800"/>
          </a:xfrm>
        </p:grpSpPr>
        <p:sp>
          <p:nvSpPr>
            <p:cNvPr id="169" name="Freeform 47">
              <a:extLst>
                <a:ext uri="{FF2B5EF4-FFF2-40B4-BE49-F238E27FC236}">
                  <a16:creationId xmlns:a16="http://schemas.microsoft.com/office/drawing/2014/main" id="{EBC946FD-E864-FA15-C088-D08FA4D1636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0" name="TextBox 48">
              <a:extLst>
                <a:ext uri="{FF2B5EF4-FFF2-40B4-BE49-F238E27FC236}">
                  <a16:creationId xmlns:a16="http://schemas.microsoft.com/office/drawing/2014/main" id="{5DABA125-7801-9C0E-77BF-30EF9DFD9DE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71" name="Group 46">
            <a:extLst>
              <a:ext uri="{FF2B5EF4-FFF2-40B4-BE49-F238E27FC236}">
                <a16:creationId xmlns:a16="http://schemas.microsoft.com/office/drawing/2014/main" id="{5B64A93F-8603-BCF1-D9B5-3F8628D7E630}"/>
              </a:ext>
            </a:extLst>
          </p:cNvPr>
          <p:cNvGrpSpPr/>
          <p:nvPr/>
        </p:nvGrpSpPr>
        <p:grpSpPr>
          <a:xfrm rot="2700000">
            <a:off x="5149863" y="3366679"/>
            <a:ext cx="293842" cy="293842"/>
            <a:chOff x="0" y="0"/>
            <a:chExt cx="812800" cy="812800"/>
          </a:xfrm>
        </p:grpSpPr>
        <p:sp>
          <p:nvSpPr>
            <p:cNvPr id="172" name="Freeform 47">
              <a:extLst>
                <a:ext uri="{FF2B5EF4-FFF2-40B4-BE49-F238E27FC236}">
                  <a16:creationId xmlns:a16="http://schemas.microsoft.com/office/drawing/2014/main" id="{4DD6D26B-E6DA-9650-C626-E5A82ABF44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3" name="TextBox 48">
              <a:extLst>
                <a:ext uri="{FF2B5EF4-FFF2-40B4-BE49-F238E27FC236}">
                  <a16:creationId xmlns:a16="http://schemas.microsoft.com/office/drawing/2014/main" id="{2D83AF09-A298-4F33-75BE-7661AB87D8B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74" name="Group 62">
            <a:extLst>
              <a:ext uri="{FF2B5EF4-FFF2-40B4-BE49-F238E27FC236}">
                <a16:creationId xmlns:a16="http://schemas.microsoft.com/office/drawing/2014/main" id="{C0A0DE41-CD5F-60AE-DE60-13C1637C2D58}"/>
              </a:ext>
            </a:extLst>
          </p:cNvPr>
          <p:cNvGrpSpPr/>
          <p:nvPr/>
        </p:nvGrpSpPr>
        <p:grpSpPr>
          <a:xfrm>
            <a:off x="8825072" y="6669733"/>
            <a:ext cx="242972" cy="242972"/>
            <a:chOff x="0" y="0"/>
            <a:chExt cx="812800" cy="812800"/>
          </a:xfrm>
        </p:grpSpPr>
        <p:sp>
          <p:nvSpPr>
            <p:cNvPr id="175" name="Freeform 63">
              <a:extLst>
                <a:ext uri="{FF2B5EF4-FFF2-40B4-BE49-F238E27FC236}">
                  <a16:creationId xmlns:a16="http://schemas.microsoft.com/office/drawing/2014/main" id="{786D2B3F-5128-CB77-955E-82A7B61C00D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76" name="TextBox 64">
              <a:extLst>
                <a:ext uri="{FF2B5EF4-FFF2-40B4-BE49-F238E27FC236}">
                  <a16:creationId xmlns:a16="http://schemas.microsoft.com/office/drawing/2014/main" id="{6DF52915-B44F-97B5-CADE-9F2A8765861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9" name="Graphic 18" descr="Construction worker male outline">
            <a:extLst>
              <a:ext uri="{FF2B5EF4-FFF2-40B4-BE49-F238E27FC236}">
                <a16:creationId xmlns:a16="http://schemas.microsoft.com/office/drawing/2014/main" id="{3D4C20C1-49C7-3EFC-A26C-F1B28E477397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7734581" y="3847927"/>
            <a:ext cx="505703" cy="505703"/>
          </a:xfrm>
          <a:prstGeom prst="rect">
            <a:avLst/>
          </a:prstGeom>
        </p:spPr>
      </p:pic>
      <p:pic>
        <p:nvPicPr>
          <p:cNvPr id="20" name="Graphic 19" descr="Construction worker male outline">
            <a:extLst>
              <a:ext uri="{FF2B5EF4-FFF2-40B4-BE49-F238E27FC236}">
                <a16:creationId xmlns:a16="http://schemas.microsoft.com/office/drawing/2014/main" id="{BF21E130-812D-7FAD-A559-ADB204132735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7783279" y="5814054"/>
            <a:ext cx="505703" cy="505703"/>
          </a:xfrm>
          <a:prstGeom prst="rect">
            <a:avLst/>
          </a:prstGeom>
        </p:spPr>
      </p:pic>
      <p:grpSp>
        <p:nvGrpSpPr>
          <p:cNvPr id="29" name="Group 62">
            <a:extLst>
              <a:ext uri="{FF2B5EF4-FFF2-40B4-BE49-F238E27FC236}">
                <a16:creationId xmlns:a16="http://schemas.microsoft.com/office/drawing/2014/main" id="{35BF77BD-9DCB-1D3D-8464-6303E207164D}"/>
              </a:ext>
            </a:extLst>
          </p:cNvPr>
          <p:cNvGrpSpPr/>
          <p:nvPr/>
        </p:nvGrpSpPr>
        <p:grpSpPr>
          <a:xfrm>
            <a:off x="8478424" y="5009669"/>
            <a:ext cx="242972" cy="362123"/>
            <a:chOff x="0" y="-398589"/>
            <a:chExt cx="812800" cy="1211389"/>
          </a:xfrm>
        </p:grpSpPr>
        <p:sp>
          <p:nvSpPr>
            <p:cNvPr id="30" name="Freeform 63">
              <a:extLst>
                <a:ext uri="{FF2B5EF4-FFF2-40B4-BE49-F238E27FC236}">
                  <a16:creationId xmlns:a16="http://schemas.microsoft.com/office/drawing/2014/main" id="{E9E4E0F7-C182-0D8D-1900-1B0D2C8B2AF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4">
              <a:extLst>
                <a:ext uri="{FF2B5EF4-FFF2-40B4-BE49-F238E27FC236}">
                  <a16:creationId xmlns:a16="http://schemas.microsoft.com/office/drawing/2014/main" id="{2C4DE3DB-9F29-E1AD-2B34-CB9110661E20}"/>
                </a:ext>
              </a:extLst>
            </p:cNvPr>
            <p:cNvSpPr txBox="1"/>
            <p:nvPr/>
          </p:nvSpPr>
          <p:spPr>
            <a:xfrm>
              <a:off x="152399" y="-39858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18" name="Freeform 63">
            <a:extLst>
              <a:ext uri="{FF2B5EF4-FFF2-40B4-BE49-F238E27FC236}">
                <a16:creationId xmlns:a16="http://schemas.microsoft.com/office/drawing/2014/main" id="{3F785036-FE43-16DB-B2B1-A1ADABDF190D}"/>
              </a:ext>
            </a:extLst>
          </p:cNvPr>
          <p:cNvSpPr/>
          <p:nvPr/>
        </p:nvSpPr>
        <p:spPr>
          <a:xfrm>
            <a:off x="5537015" y="1710681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55" name="Freeform 63">
            <a:extLst>
              <a:ext uri="{FF2B5EF4-FFF2-40B4-BE49-F238E27FC236}">
                <a16:creationId xmlns:a16="http://schemas.microsoft.com/office/drawing/2014/main" id="{9A7A698F-93D4-DE7F-835D-87CD78BFC700}"/>
              </a:ext>
            </a:extLst>
          </p:cNvPr>
          <p:cNvSpPr/>
          <p:nvPr/>
        </p:nvSpPr>
        <p:spPr>
          <a:xfrm>
            <a:off x="8847851" y="1744466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59" name="Freeform 63">
            <a:extLst>
              <a:ext uri="{FF2B5EF4-FFF2-40B4-BE49-F238E27FC236}">
                <a16:creationId xmlns:a16="http://schemas.microsoft.com/office/drawing/2014/main" id="{0CDD42DB-8636-FF96-2DFE-9180860D2873}"/>
              </a:ext>
            </a:extLst>
          </p:cNvPr>
          <p:cNvSpPr/>
          <p:nvPr/>
        </p:nvSpPr>
        <p:spPr>
          <a:xfrm>
            <a:off x="8806731" y="2161524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62" name="Freeform 63">
            <a:extLst>
              <a:ext uri="{FF2B5EF4-FFF2-40B4-BE49-F238E27FC236}">
                <a16:creationId xmlns:a16="http://schemas.microsoft.com/office/drawing/2014/main" id="{C9ED94F2-273E-C382-19AA-50B99CB4D014}"/>
              </a:ext>
            </a:extLst>
          </p:cNvPr>
          <p:cNvSpPr/>
          <p:nvPr/>
        </p:nvSpPr>
        <p:spPr>
          <a:xfrm>
            <a:off x="10284696" y="1759870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65" name="Freeform 63">
            <a:extLst>
              <a:ext uri="{FF2B5EF4-FFF2-40B4-BE49-F238E27FC236}">
                <a16:creationId xmlns:a16="http://schemas.microsoft.com/office/drawing/2014/main" id="{EA1EE8A9-8AEF-2646-B5E5-0E05E30FC842}"/>
              </a:ext>
            </a:extLst>
          </p:cNvPr>
          <p:cNvSpPr/>
          <p:nvPr/>
        </p:nvSpPr>
        <p:spPr>
          <a:xfrm>
            <a:off x="3975051" y="1744466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6C534521-33E4-1812-1A07-693280367BC3}"/>
              </a:ext>
            </a:extLst>
          </p:cNvPr>
          <p:cNvGrpSpPr/>
          <p:nvPr/>
        </p:nvGrpSpPr>
        <p:grpSpPr>
          <a:xfrm>
            <a:off x="8869991" y="1406061"/>
            <a:ext cx="220832" cy="193228"/>
            <a:chOff x="0" y="0"/>
            <a:chExt cx="812800" cy="711200"/>
          </a:xfrm>
        </p:grpSpPr>
        <p:sp>
          <p:nvSpPr>
            <p:cNvPr id="71" name="Freeform 66">
              <a:extLst>
                <a:ext uri="{FF2B5EF4-FFF2-40B4-BE49-F238E27FC236}">
                  <a16:creationId xmlns:a16="http://schemas.microsoft.com/office/drawing/2014/main" id="{129AD522-0CD2-7FA2-BD67-98AFD2FE2EC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7">
              <a:extLst>
                <a:ext uri="{FF2B5EF4-FFF2-40B4-BE49-F238E27FC236}">
                  <a16:creationId xmlns:a16="http://schemas.microsoft.com/office/drawing/2014/main" id="{FB39D8B0-EE6C-27D4-9EC0-8320C70B77F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81C21F98-1738-A03A-D7D6-45FB9DD2D850}"/>
              </a:ext>
            </a:extLst>
          </p:cNvPr>
          <p:cNvGrpSpPr/>
          <p:nvPr/>
        </p:nvGrpSpPr>
        <p:grpSpPr>
          <a:xfrm>
            <a:off x="10016465" y="2156512"/>
            <a:ext cx="220832" cy="193228"/>
            <a:chOff x="0" y="0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A6CC5B19-B3B6-3C2F-C502-573C3ED07D9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70577D18-2953-9F70-F2D7-3D07B4A2530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DED78960-A466-DB3D-A782-F5EFF1865CF9}"/>
              </a:ext>
            </a:extLst>
          </p:cNvPr>
          <p:cNvGrpSpPr/>
          <p:nvPr/>
        </p:nvGrpSpPr>
        <p:grpSpPr>
          <a:xfrm>
            <a:off x="10362429" y="1390628"/>
            <a:ext cx="220832" cy="193228"/>
            <a:chOff x="0" y="0"/>
            <a:chExt cx="812800" cy="711200"/>
          </a:xfrm>
        </p:grpSpPr>
        <p:sp>
          <p:nvSpPr>
            <p:cNvPr id="91" name="Freeform 66">
              <a:extLst>
                <a:ext uri="{FF2B5EF4-FFF2-40B4-BE49-F238E27FC236}">
                  <a16:creationId xmlns:a16="http://schemas.microsoft.com/office/drawing/2014/main" id="{2C80F0C0-2CB2-8B93-A00E-E77D1B14F2C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6C6DCA17-996D-4BD4-C4CB-5A2F11A89E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9" name="Group 65">
            <a:extLst>
              <a:ext uri="{FF2B5EF4-FFF2-40B4-BE49-F238E27FC236}">
                <a16:creationId xmlns:a16="http://schemas.microsoft.com/office/drawing/2014/main" id="{653C2335-472F-829B-BD73-EA0F3F37B2DF}"/>
              </a:ext>
            </a:extLst>
          </p:cNvPr>
          <p:cNvGrpSpPr/>
          <p:nvPr/>
        </p:nvGrpSpPr>
        <p:grpSpPr>
          <a:xfrm>
            <a:off x="5574643" y="1399330"/>
            <a:ext cx="220832" cy="193228"/>
            <a:chOff x="0" y="0"/>
            <a:chExt cx="812800" cy="711200"/>
          </a:xfrm>
        </p:grpSpPr>
        <p:sp>
          <p:nvSpPr>
            <p:cNvPr id="100" name="Freeform 66">
              <a:extLst>
                <a:ext uri="{FF2B5EF4-FFF2-40B4-BE49-F238E27FC236}">
                  <a16:creationId xmlns:a16="http://schemas.microsoft.com/office/drawing/2014/main" id="{DBCC841E-1F94-29AB-5D71-1CA554F341F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7">
              <a:extLst>
                <a:ext uri="{FF2B5EF4-FFF2-40B4-BE49-F238E27FC236}">
                  <a16:creationId xmlns:a16="http://schemas.microsoft.com/office/drawing/2014/main" id="{9CD9BA7B-A5B5-2D59-BC3F-8503F1C5199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5">
            <a:extLst>
              <a:ext uri="{FF2B5EF4-FFF2-40B4-BE49-F238E27FC236}">
                <a16:creationId xmlns:a16="http://schemas.microsoft.com/office/drawing/2014/main" id="{6A7C3FAE-B992-763D-C9B9-1D3FEEAD3B39}"/>
              </a:ext>
            </a:extLst>
          </p:cNvPr>
          <p:cNvGrpSpPr/>
          <p:nvPr/>
        </p:nvGrpSpPr>
        <p:grpSpPr>
          <a:xfrm>
            <a:off x="3996491" y="1372521"/>
            <a:ext cx="220832" cy="193228"/>
            <a:chOff x="0" y="0"/>
            <a:chExt cx="812800" cy="711200"/>
          </a:xfrm>
        </p:grpSpPr>
        <p:sp>
          <p:nvSpPr>
            <p:cNvPr id="116" name="Freeform 66">
              <a:extLst>
                <a:ext uri="{FF2B5EF4-FFF2-40B4-BE49-F238E27FC236}">
                  <a16:creationId xmlns:a16="http://schemas.microsoft.com/office/drawing/2014/main" id="{2FDA4E5F-A421-B0E8-22F7-4B88E14F300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9" name="TextBox 67">
              <a:extLst>
                <a:ext uri="{FF2B5EF4-FFF2-40B4-BE49-F238E27FC236}">
                  <a16:creationId xmlns:a16="http://schemas.microsoft.com/office/drawing/2014/main" id="{A5BA7646-95FB-17FC-4A72-73720F89C46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20" name="Graphic 119" descr="Tea outline">
            <a:extLst>
              <a:ext uri="{FF2B5EF4-FFF2-40B4-BE49-F238E27FC236}">
                <a16:creationId xmlns:a16="http://schemas.microsoft.com/office/drawing/2014/main" id="{6C59F87F-0AE9-A664-8201-6E07BEADE6D6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2722965" y="1654360"/>
            <a:ext cx="481314" cy="481314"/>
          </a:xfrm>
          <a:prstGeom prst="rect">
            <a:avLst/>
          </a:prstGeom>
        </p:spPr>
      </p:pic>
      <p:pic>
        <p:nvPicPr>
          <p:cNvPr id="123" name="Graphic 122" descr="Tea outline">
            <a:extLst>
              <a:ext uri="{FF2B5EF4-FFF2-40B4-BE49-F238E27FC236}">
                <a16:creationId xmlns:a16="http://schemas.microsoft.com/office/drawing/2014/main" id="{AFF9956B-E7CE-CFCD-509A-95A4A333BCE1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4250186" y="1683571"/>
            <a:ext cx="481314" cy="481314"/>
          </a:xfrm>
          <a:prstGeom prst="rect">
            <a:avLst/>
          </a:prstGeom>
        </p:spPr>
      </p:pic>
      <p:pic>
        <p:nvPicPr>
          <p:cNvPr id="124" name="Graphic 123" descr="Tea outline">
            <a:extLst>
              <a:ext uri="{FF2B5EF4-FFF2-40B4-BE49-F238E27FC236}">
                <a16:creationId xmlns:a16="http://schemas.microsoft.com/office/drawing/2014/main" id="{060BB36F-2CB9-D686-8FA6-FC11A72D0A5A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5780336" y="1654360"/>
            <a:ext cx="481314" cy="481314"/>
          </a:xfrm>
          <a:prstGeom prst="rect">
            <a:avLst/>
          </a:prstGeom>
        </p:spPr>
      </p:pic>
      <p:pic>
        <p:nvPicPr>
          <p:cNvPr id="126" name="Graphic 125" descr="Tea outline">
            <a:extLst>
              <a:ext uri="{FF2B5EF4-FFF2-40B4-BE49-F238E27FC236}">
                <a16:creationId xmlns:a16="http://schemas.microsoft.com/office/drawing/2014/main" id="{FC7D551E-BA87-31BE-8954-858E553F88FD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7362446" y="1609527"/>
            <a:ext cx="481314" cy="481314"/>
          </a:xfrm>
          <a:prstGeom prst="rect">
            <a:avLst/>
          </a:prstGeom>
        </p:spPr>
      </p:pic>
      <p:pic>
        <p:nvPicPr>
          <p:cNvPr id="127" name="Graphic 126" descr="Tea outline">
            <a:extLst>
              <a:ext uri="{FF2B5EF4-FFF2-40B4-BE49-F238E27FC236}">
                <a16:creationId xmlns:a16="http://schemas.microsoft.com/office/drawing/2014/main" id="{880282B6-E481-B145-CFAF-A6FEB97EB8F7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9179493" y="1592558"/>
            <a:ext cx="481314" cy="48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613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c8e540-cdfe-4713-bff0-4351d38ade9d">
      <Terms xmlns="http://schemas.microsoft.com/office/infopath/2007/PartnerControls"/>
    </lcf76f155ced4ddcb4097134ff3c332f>
    <TaxCatchAll xmlns="0a6be467-e76b-4869-981c-41fd8dac8726" xsi:nil="true"/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2CC43189-D4CF-4824-BDEA-150AD5C2BC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87BDFD-7154-41D5-ADA3-89B48B53BFAC}"/>
</file>

<file path=customXml/itemProps3.xml><?xml version="1.0" encoding="utf-8"?>
<ds:datastoreItem xmlns:ds="http://schemas.openxmlformats.org/officeDocument/2006/customXml" ds:itemID="{732C9FBD-4F80-46C2-B635-7F913B74E10D}">
  <ds:schemaRefs>
    <ds:schemaRef ds:uri="http://purl.org/dc/terms/"/>
    <ds:schemaRef ds:uri="39022ca7-da8b-462c-ac53-cf911d2e7c5d"/>
    <ds:schemaRef ds:uri="http://schemas.microsoft.com/office/infopath/2007/PartnerControls"/>
    <ds:schemaRef ds:uri="21fe2dc5-e687-4b08-a992-8b5ade4d5474"/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4878</TotalTime>
  <Words>1212</Words>
  <Application>Microsoft Office PowerPoint</Application>
  <PresentationFormat>Custom</PresentationFormat>
  <Paragraphs>342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Aptos</vt:lpstr>
      <vt:lpstr>Aptos Narrow</vt:lpstr>
      <vt:lpstr>Arial</vt:lpstr>
      <vt:lpstr>DM Sans Bold</vt:lpstr>
      <vt:lpstr>DM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Evolution Activity Schedule Template</dc:title>
  <dc:creator>Lloyd, Michelle [HMPS]</dc:creator>
  <cp:keywords>CM_020a</cp:keywords>
  <cp:lastModifiedBy>Sutton, Thomas (Growth Company)</cp:lastModifiedBy>
  <cp:revision>46</cp:revision>
  <cp:lastPrinted>2024-11-08T10:28:15Z</cp:lastPrinted>
  <dcterms:created xsi:type="dcterms:W3CDTF">2006-08-16T00:00:00Z</dcterms:created>
  <dcterms:modified xsi:type="dcterms:W3CDTF">2025-01-16T13:50:32Z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