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18288000" cy="10287000"/>
  <p:notesSz cx="6858000" cy="9144000"/>
  <p:embeddedFontLst>
    <p:embeddedFont>
      <p:font typeface="DM Sans" pitchFamily="2" charset="0"/>
      <p:regular r:id="rId10"/>
      <p:bold r:id="rId11"/>
    </p:embeddedFont>
    <p:embeddedFont>
      <p:font typeface="DM Sans Bold" charset="0"/>
      <p:regular r:id="rId12"/>
    </p:embeddedFont>
    <p:embeddedFont>
      <p:font typeface="DM Sans Bold Italics" panose="020B0604020202020204" charset="0"/>
      <p:regular r:id="rId13"/>
    </p:embeddedFont>
    <p:embeddedFont>
      <p:font typeface="DM Sans Italic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AD73A9-DFEB-42FC-9FE4-ABDF0880C6F6}" v="14" dt="2025-07-11T08:42:12.2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zine, Shanelle (Growth Company)" userId="d4ffbdf1-a5ea-40c6-95e3-1e23cef0d987" providerId="ADAL" clId="{E1AD73A9-DFEB-42FC-9FE4-ABDF0880C6F6}"/>
    <pc:docChg chg="undo redo custSel modSld">
      <pc:chgData name="Gilzine, Shanelle (Growth Company)" userId="d4ffbdf1-a5ea-40c6-95e3-1e23cef0d987" providerId="ADAL" clId="{E1AD73A9-DFEB-42FC-9FE4-ABDF0880C6F6}" dt="2025-07-11T08:43:17.874" v="574" actId="20577"/>
      <pc:docMkLst>
        <pc:docMk/>
      </pc:docMkLst>
      <pc:sldChg chg="addSp delSp modSp mod">
        <pc:chgData name="Gilzine, Shanelle (Growth Company)" userId="d4ffbdf1-a5ea-40c6-95e3-1e23cef0d987" providerId="ADAL" clId="{E1AD73A9-DFEB-42FC-9FE4-ABDF0880C6F6}" dt="2025-07-11T08:43:17.874" v="574" actId="20577"/>
        <pc:sldMkLst>
          <pc:docMk/>
          <pc:sldMk cId="0" sldId="256"/>
        </pc:sldMkLst>
        <pc:spChg chg="del">
          <ac:chgData name="Gilzine, Shanelle (Growth Company)" userId="d4ffbdf1-a5ea-40c6-95e3-1e23cef0d987" providerId="ADAL" clId="{E1AD73A9-DFEB-42FC-9FE4-ABDF0880C6F6}" dt="2025-07-11T08:34:58.356" v="422" actId="478"/>
          <ac:spMkLst>
            <pc:docMk/>
            <pc:sldMk cId="0" sldId="256"/>
            <ac:spMk id="17" creationId="{00000000-0000-0000-0000-000000000000}"/>
          </ac:spMkLst>
        </pc:spChg>
        <pc:spChg chg="add mod">
          <ac:chgData name="Gilzine, Shanelle (Growth Company)" userId="d4ffbdf1-a5ea-40c6-95e3-1e23cef0d987" providerId="ADAL" clId="{E1AD73A9-DFEB-42FC-9FE4-ABDF0880C6F6}" dt="2025-07-11T08:41:49.690" v="546" actId="1076"/>
          <ac:spMkLst>
            <pc:docMk/>
            <pc:sldMk cId="0" sldId="256"/>
            <ac:spMk id="23" creationId="{23F2918E-676E-AB67-59E9-5D9937B769B7}"/>
          </ac:spMkLst>
        </pc:spChg>
        <pc:spChg chg="add mod">
          <ac:chgData name="Gilzine, Shanelle (Growth Company)" userId="d4ffbdf1-a5ea-40c6-95e3-1e23cef0d987" providerId="ADAL" clId="{E1AD73A9-DFEB-42FC-9FE4-ABDF0880C6F6}" dt="2025-07-10T16:00:07.482" v="158" actId="1076"/>
          <ac:spMkLst>
            <pc:docMk/>
            <pc:sldMk cId="0" sldId="256"/>
            <ac:spMk id="25" creationId="{00000000-0000-0000-0000-000000000000}"/>
          </ac:spMkLst>
        </pc:spChg>
        <pc:spChg chg="mod">
          <ac:chgData name="Gilzine, Shanelle (Growth Company)" userId="d4ffbdf1-a5ea-40c6-95e3-1e23cef0d987" providerId="ADAL" clId="{E1AD73A9-DFEB-42FC-9FE4-ABDF0880C6F6}" dt="2025-07-11T08:35:54.140" v="433" actId="1076"/>
          <ac:spMkLst>
            <pc:docMk/>
            <pc:sldMk cId="0" sldId="256"/>
            <ac:spMk id="36" creationId="{00000000-0000-0000-0000-000000000000}"/>
          </ac:spMkLst>
        </pc:spChg>
        <pc:spChg chg="mod">
          <ac:chgData name="Gilzine, Shanelle (Growth Company)" userId="d4ffbdf1-a5ea-40c6-95e3-1e23cef0d987" providerId="ADAL" clId="{E1AD73A9-DFEB-42FC-9FE4-ABDF0880C6F6}" dt="2025-07-11T08:35:52.368" v="432" actId="1076"/>
          <ac:spMkLst>
            <pc:docMk/>
            <pc:sldMk cId="0" sldId="256"/>
            <ac:spMk id="39" creationId="{00000000-0000-0000-0000-000000000000}"/>
          </ac:spMkLst>
        </pc:spChg>
        <pc:spChg chg="mod">
          <ac:chgData name="Gilzine, Shanelle (Growth Company)" userId="d4ffbdf1-a5ea-40c6-95e3-1e23cef0d987" providerId="ADAL" clId="{E1AD73A9-DFEB-42FC-9FE4-ABDF0880C6F6}" dt="2025-07-11T08:35:57.834" v="434" actId="1076"/>
          <ac:spMkLst>
            <pc:docMk/>
            <pc:sldMk cId="0" sldId="256"/>
            <ac:spMk id="41" creationId="{00000000-0000-0000-0000-000000000000}"/>
          </ac:spMkLst>
        </pc:spChg>
        <pc:spChg chg="mod">
          <ac:chgData name="Gilzine, Shanelle (Growth Company)" userId="d4ffbdf1-a5ea-40c6-95e3-1e23cef0d987" providerId="ADAL" clId="{E1AD73A9-DFEB-42FC-9FE4-ABDF0880C6F6}" dt="2025-07-11T08:36:07.405" v="438" actId="1076"/>
          <ac:spMkLst>
            <pc:docMk/>
            <pc:sldMk cId="0" sldId="256"/>
            <ac:spMk id="43" creationId="{00000000-0000-0000-0000-000000000000}"/>
          </ac:spMkLst>
        </pc:spChg>
        <pc:spChg chg="mod">
          <ac:chgData name="Gilzine, Shanelle (Growth Company)" userId="d4ffbdf1-a5ea-40c6-95e3-1e23cef0d987" providerId="ADAL" clId="{E1AD73A9-DFEB-42FC-9FE4-ABDF0880C6F6}" dt="2025-07-11T08:36:01.600" v="435" actId="1076"/>
          <ac:spMkLst>
            <pc:docMk/>
            <pc:sldMk cId="0" sldId="256"/>
            <ac:spMk id="44" creationId="{00000000-0000-0000-0000-000000000000}"/>
          </ac:spMkLst>
        </pc:spChg>
        <pc:spChg chg="mod">
          <ac:chgData name="Gilzine, Shanelle (Growth Company)" userId="d4ffbdf1-a5ea-40c6-95e3-1e23cef0d987" providerId="ADAL" clId="{E1AD73A9-DFEB-42FC-9FE4-ABDF0880C6F6}" dt="2025-07-11T08:36:03.275" v="436" actId="1076"/>
          <ac:spMkLst>
            <pc:docMk/>
            <pc:sldMk cId="0" sldId="256"/>
            <ac:spMk id="45" creationId="{00000000-0000-0000-0000-000000000000}"/>
          </ac:spMkLst>
        </pc:spChg>
        <pc:spChg chg="mod">
          <ac:chgData name="Gilzine, Shanelle (Growth Company)" userId="d4ffbdf1-a5ea-40c6-95e3-1e23cef0d987" providerId="ADAL" clId="{E1AD73A9-DFEB-42FC-9FE4-ABDF0880C6F6}" dt="2025-07-11T08:36:05.196" v="437" actId="1076"/>
          <ac:spMkLst>
            <pc:docMk/>
            <pc:sldMk cId="0" sldId="256"/>
            <ac:spMk id="46" creationId="{00000000-0000-0000-0000-000000000000}"/>
          </ac:spMkLst>
        </pc:spChg>
        <pc:spChg chg="mod">
          <ac:chgData name="Gilzine, Shanelle (Growth Company)" userId="d4ffbdf1-a5ea-40c6-95e3-1e23cef0d987" providerId="ADAL" clId="{E1AD73A9-DFEB-42FC-9FE4-ABDF0880C6F6}" dt="2025-07-11T08:36:12.525" v="440" actId="1076"/>
          <ac:spMkLst>
            <pc:docMk/>
            <pc:sldMk cId="0" sldId="256"/>
            <ac:spMk id="68" creationId="{00000000-0000-0000-0000-000000000000}"/>
          </ac:spMkLst>
        </pc:spChg>
        <pc:spChg chg="mod">
          <ac:chgData name="Gilzine, Shanelle (Growth Company)" userId="d4ffbdf1-a5ea-40c6-95e3-1e23cef0d987" providerId="ADAL" clId="{E1AD73A9-DFEB-42FC-9FE4-ABDF0880C6F6}" dt="2025-07-11T08:42:32.376" v="559" actId="1076"/>
          <ac:spMkLst>
            <pc:docMk/>
            <pc:sldMk cId="0" sldId="256"/>
            <ac:spMk id="93" creationId="{5840E4BE-2DDB-A4BB-E74C-E12420E83ACD}"/>
          </ac:spMkLst>
        </pc:spChg>
        <pc:spChg chg="del">
          <ac:chgData name="Gilzine, Shanelle (Growth Company)" userId="d4ffbdf1-a5ea-40c6-95e3-1e23cef0d987" providerId="ADAL" clId="{E1AD73A9-DFEB-42FC-9FE4-ABDF0880C6F6}" dt="2025-07-10T15:58:19.079" v="134" actId="21"/>
          <ac:spMkLst>
            <pc:docMk/>
            <pc:sldMk cId="0" sldId="256"/>
            <ac:spMk id="96" creationId="{BECC80E9-87AD-E39B-BA05-72786C374969}"/>
          </ac:spMkLst>
        </pc:spChg>
        <pc:spChg chg="mod">
          <ac:chgData name="Gilzine, Shanelle (Growth Company)" userId="d4ffbdf1-a5ea-40c6-95e3-1e23cef0d987" providerId="ADAL" clId="{E1AD73A9-DFEB-42FC-9FE4-ABDF0880C6F6}" dt="2025-07-11T08:42:56.452" v="567" actId="1076"/>
          <ac:spMkLst>
            <pc:docMk/>
            <pc:sldMk cId="0" sldId="256"/>
            <ac:spMk id="97" creationId="{A34BB89E-745F-F55C-BFFB-B9115362446A}"/>
          </ac:spMkLst>
        </pc:spChg>
        <pc:spChg chg="del">
          <ac:chgData name="Gilzine, Shanelle (Growth Company)" userId="d4ffbdf1-a5ea-40c6-95e3-1e23cef0d987" providerId="ADAL" clId="{E1AD73A9-DFEB-42FC-9FE4-ABDF0880C6F6}" dt="2025-07-11T08:25:29.584" v="374" actId="478"/>
          <ac:spMkLst>
            <pc:docMk/>
            <pc:sldMk cId="0" sldId="256"/>
            <ac:spMk id="98" creationId="{7F072DD5-37A5-3FC7-1D49-27920D2247D1}"/>
          </ac:spMkLst>
        </pc:spChg>
        <pc:spChg chg="mod">
          <ac:chgData name="Gilzine, Shanelle (Growth Company)" userId="d4ffbdf1-a5ea-40c6-95e3-1e23cef0d987" providerId="ADAL" clId="{E1AD73A9-DFEB-42FC-9FE4-ABDF0880C6F6}" dt="2025-07-11T08:36:09.429" v="439" actId="1076"/>
          <ac:spMkLst>
            <pc:docMk/>
            <pc:sldMk cId="0" sldId="256"/>
            <ac:spMk id="110" creationId="{EBB2862E-DB69-6F01-1D81-7935F9141726}"/>
          </ac:spMkLst>
        </pc:spChg>
        <pc:spChg chg="mod">
          <ac:chgData name="Gilzine, Shanelle (Growth Company)" userId="d4ffbdf1-a5ea-40c6-95e3-1e23cef0d987" providerId="ADAL" clId="{E1AD73A9-DFEB-42FC-9FE4-ABDF0880C6F6}" dt="2025-07-11T08:42:48.867" v="564" actId="1076"/>
          <ac:spMkLst>
            <pc:docMk/>
            <pc:sldMk cId="0" sldId="256"/>
            <ac:spMk id="112" creationId="{CF9E9A76-0DF9-F81C-9F7D-683004C02962}"/>
          </ac:spMkLst>
        </pc:spChg>
        <pc:graphicFrameChg chg="mod modGraphic">
          <ac:chgData name="Gilzine, Shanelle (Growth Company)" userId="d4ffbdf1-a5ea-40c6-95e3-1e23cef0d987" providerId="ADAL" clId="{E1AD73A9-DFEB-42FC-9FE4-ABDF0880C6F6}" dt="2025-07-11T08:43:17.874" v="574" actId="20577"/>
          <ac:graphicFrameMkLst>
            <pc:docMk/>
            <pc:sldMk cId="0" sldId="256"/>
            <ac:graphicFrameMk id="2" creationId="{00000000-0000-0000-0000-000000000000}"/>
          </ac:graphicFrameMkLst>
        </pc:graphicFrameChg>
        <pc:picChg chg="mod">
          <ac:chgData name="Gilzine, Shanelle (Growth Company)" userId="d4ffbdf1-a5ea-40c6-95e3-1e23cef0d987" providerId="ADAL" clId="{E1AD73A9-DFEB-42FC-9FE4-ABDF0880C6F6}" dt="2025-07-11T08:42:04.703" v="552" actId="1076"/>
          <ac:picMkLst>
            <pc:docMk/>
            <pc:sldMk cId="0" sldId="256"/>
            <ac:picMk id="19" creationId="{E871B2C3-282D-DD27-A093-FB7E0547247B}"/>
          </ac:picMkLst>
        </pc:picChg>
        <pc:picChg chg="add mod">
          <ac:chgData name="Gilzine, Shanelle (Growth Company)" userId="d4ffbdf1-a5ea-40c6-95e3-1e23cef0d987" providerId="ADAL" clId="{E1AD73A9-DFEB-42FC-9FE4-ABDF0880C6F6}" dt="2025-07-11T08:35:42.885" v="431" actId="1076"/>
          <ac:picMkLst>
            <pc:docMk/>
            <pc:sldMk cId="0" sldId="256"/>
            <ac:picMk id="20" creationId="{DC8CC257-0A43-9160-5206-3BF0A68A3A04}"/>
          </ac:picMkLst>
        </pc:picChg>
        <pc:picChg chg="mod">
          <ac:chgData name="Gilzine, Shanelle (Growth Company)" userId="d4ffbdf1-a5ea-40c6-95e3-1e23cef0d987" providerId="ADAL" clId="{E1AD73A9-DFEB-42FC-9FE4-ABDF0880C6F6}" dt="2025-07-10T15:58:44.083" v="148" actId="1076"/>
          <ac:picMkLst>
            <pc:docMk/>
            <pc:sldMk cId="0" sldId="256"/>
            <ac:picMk id="22" creationId="{9C93AB30-BFDB-5891-33E2-0EB9A4214374}"/>
          </ac:picMkLst>
        </pc:picChg>
        <pc:picChg chg="add mod">
          <ac:chgData name="Gilzine, Shanelle (Growth Company)" userId="d4ffbdf1-a5ea-40c6-95e3-1e23cef0d987" providerId="ADAL" clId="{E1AD73A9-DFEB-42FC-9FE4-ABDF0880C6F6}" dt="2025-07-11T08:25:47.379" v="376" actId="1076"/>
          <ac:picMkLst>
            <pc:docMk/>
            <pc:sldMk cId="0" sldId="256"/>
            <ac:picMk id="24" creationId="{AA4D6368-37C0-FC0A-1021-7D4051C221DC}"/>
          </ac:picMkLst>
        </pc:picChg>
        <pc:picChg chg="add mod">
          <ac:chgData name="Gilzine, Shanelle (Growth Company)" userId="d4ffbdf1-a5ea-40c6-95e3-1e23cef0d987" providerId="ADAL" clId="{E1AD73A9-DFEB-42FC-9FE4-ABDF0880C6F6}" dt="2025-07-11T08:42:19.674" v="555" actId="1076"/>
          <ac:picMkLst>
            <pc:docMk/>
            <pc:sldMk cId="0" sldId="256"/>
            <ac:picMk id="29" creationId="{461BB38E-1BDB-1229-9A0C-8F8A0546434A}"/>
          </ac:picMkLst>
        </pc:picChg>
        <pc:picChg chg="add mod">
          <ac:chgData name="Gilzine, Shanelle (Growth Company)" userId="d4ffbdf1-a5ea-40c6-95e3-1e23cef0d987" providerId="ADAL" clId="{E1AD73A9-DFEB-42FC-9FE4-ABDF0880C6F6}" dt="2025-07-11T08:43:04.348" v="569" actId="14100"/>
          <ac:picMkLst>
            <pc:docMk/>
            <pc:sldMk cId="0" sldId="256"/>
            <ac:picMk id="31" creationId="{4E5882AB-8A54-C215-549A-CB432B192618}"/>
          </ac:picMkLst>
        </pc:picChg>
        <pc:picChg chg="del">
          <ac:chgData name="Gilzine, Shanelle (Growth Company)" userId="d4ffbdf1-a5ea-40c6-95e3-1e23cef0d987" providerId="ADAL" clId="{E1AD73A9-DFEB-42FC-9FE4-ABDF0880C6F6}" dt="2025-07-11T08:33:01.930" v="409" actId="478"/>
          <ac:picMkLst>
            <pc:docMk/>
            <pc:sldMk cId="0" sldId="256"/>
            <ac:picMk id="89" creationId="{81ECE8BD-8EF4-A05D-60F9-6D2B79314B08}"/>
          </ac:picMkLst>
        </pc:picChg>
      </pc:sldChg>
      <pc:sldChg chg="addSp modSp mod">
        <pc:chgData name="Gilzine, Shanelle (Growth Company)" userId="d4ffbdf1-a5ea-40c6-95e3-1e23cef0d987" providerId="ADAL" clId="{E1AD73A9-DFEB-42FC-9FE4-ABDF0880C6F6}" dt="2025-07-11T08:36:40.459" v="442" actId="20577"/>
        <pc:sldMkLst>
          <pc:docMk/>
          <pc:sldMk cId="0" sldId="257"/>
        </pc:sldMkLst>
        <pc:spChg chg="add mod">
          <ac:chgData name="Gilzine, Shanelle (Growth Company)" userId="d4ffbdf1-a5ea-40c6-95e3-1e23cef0d987" providerId="ADAL" clId="{E1AD73A9-DFEB-42FC-9FE4-ABDF0880C6F6}" dt="2025-07-10T16:04:26.586" v="333" actId="1076"/>
          <ac:spMkLst>
            <pc:docMk/>
            <pc:sldMk cId="0" sldId="257"/>
            <ac:spMk id="18" creationId="{00000000-0000-0000-0000-000000000000}"/>
          </ac:spMkLst>
        </pc:spChg>
        <pc:spChg chg="mod">
          <ac:chgData name="Gilzine, Shanelle (Growth Company)" userId="d4ffbdf1-a5ea-40c6-95e3-1e23cef0d987" providerId="ADAL" clId="{E1AD73A9-DFEB-42FC-9FE4-ABDF0880C6F6}" dt="2025-07-10T16:04:28.578" v="334" actId="1076"/>
          <ac:spMkLst>
            <pc:docMk/>
            <pc:sldMk cId="0" sldId="257"/>
            <ac:spMk id="61" creationId="{00000000-0000-0000-0000-000000000000}"/>
          </ac:spMkLst>
        </pc:spChg>
        <pc:graphicFrameChg chg="mod modGraphic">
          <ac:chgData name="Gilzine, Shanelle (Growth Company)" userId="d4ffbdf1-a5ea-40c6-95e3-1e23cef0d987" providerId="ADAL" clId="{E1AD73A9-DFEB-42FC-9FE4-ABDF0880C6F6}" dt="2025-07-11T08:36:40.459" v="442" actId="20577"/>
          <ac:graphicFrameMkLst>
            <pc:docMk/>
            <pc:sldMk cId="0" sldId="257"/>
            <ac:graphicFrameMk id="2" creationId="{00000000-0000-0000-0000-000000000000}"/>
          </ac:graphicFrameMkLst>
        </pc:graphicFrameChg>
        <pc:picChg chg="mod">
          <ac:chgData name="Gilzine, Shanelle (Growth Company)" userId="d4ffbdf1-a5ea-40c6-95e3-1e23cef0d987" providerId="ADAL" clId="{E1AD73A9-DFEB-42FC-9FE4-ABDF0880C6F6}" dt="2025-07-10T16:02:45.125" v="252" actId="1076"/>
          <ac:picMkLst>
            <pc:docMk/>
            <pc:sldMk cId="0" sldId="257"/>
            <ac:picMk id="16" creationId="{C749999B-1A02-E30D-15FD-781CAE39CA7C}"/>
          </ac:picMkLst>
        </pc:picChg>
      </pc:sldChg>
      <pc:sldChg chg="addSp delSp modSp mod">
        <pc:chgData name="Gilzine, Shanelle (Growth Company)" userId="d4ffbdf1-a5ea-40c6-95e3-1e23cef0d987" providerId="ADAL" clId="{E1AD73A9-DFEB-42FC-9FE4-ABDF0880C6F6}" dt="2025-07-11T08:41:19.750" v="540" actId="1076"/>
        <pc:sldMkLst>
          <pc:docMk/>
          <pc:sldMk cId="0" sldId="258"/>
        </pc:sldMkLst>
        <pc:spChg chg="add mod">
          <ac:chgData name="Gilzine, Shanelle (Growth Company)" userId="d4ffbdf1-a5ea-40c6-95e3-1e23cef0d987" providerId="ADAL" clId="{E1AD73A9-DFEB-42FC-9FE4-ABDF0880C6F6}" dt="2025-07-11T08:41:19.750" v="540" actId="1076"/>
          <ac:spMkLst>
            <pc:docMk/>
            <pc:sldMk cId="0" sldId="258"/>
            <ac:spMk id="15" creationId="{A818745A-DC98-2BAF-62A1-B75BE02DE005}"/>
          </ac:spMkLst>
        </pc:spChg>
        <pc:spChg chg="del">
          <ac:chgData name="Gilzine, Shanelle (Growth Company)" userId="d4ffbdf1-a5ea-40c6-95e3-1e23cef0d987" providerId="ADAL" clId="{E1AD73A9-DFEB-42FC-9FE4-ABDF0880C6F6}" dt="2025-07-11T08:40:04.639" v="532" actId="478"/>
          <ac:spMkLst>
            <pc:docMk/>
            <pc:sldMk cId="0" sldId="258"/>
            <ac:spMk id="56" creationId="{00000000-0000-0000-0000-000000000000}"/>
          </ac:spMkLst>
        </pc:spChg>
        <pc:spChg chg="mod">
          <ac:chgData name="Gilzine, Shanelle (Growth Company)" userId="d4ffbdf1-a5ea-40c6-95e3-1e23cef0d987" providerId="ADAL" clId="{E1AD73A9-DFEB-42FC-9FE4-ABDF0880C6F6}" dt="2025-07-10T15:50:34.122" v="2" actId="1076"/>
          <ac:spMkLst>
            <pc:docMk/>
            <pc:sldMk cId="0" sldId="258"/>
            <ac:spMk id="59" creationId="{00000000-0000-0000-0000-000000000000}"/>
          </ac:spMkLst>
        </pc:spChg>
        <pc:graphicFrameChg chg="mod modGraphic">
          <ac:chgData name="Gilzine, Shanelle (Growth Company)" userId="d4ffbdf1-a5ea-40c6-95e3-1e23cef0d987" providerId="ADAL" clId="{E1AD73A9-DFEB-42FC-9FE4-ABDF0880C6F6}" dt="2025-07-11T08:40:16.679" v="535" actId="1076"/>
          <ac:graphicFrameMkLst>
            <pc:docMk/>
            <pc:sldMk cId="0" sldId="258"/>
            <ac:graphicFrameMk id="2" creationId="{00000000-0000-0000-0000-000000000000}"/>
          </ac:graphicFrameMkLst>
        </pc:graphicFrameChg>
      </pc:sldChg>
      <pc:sldChg chg="addSp delSp modSp mod">
        <pc:chgData name="Gilzine, Shanelle (Growth Company)" userId="d4ffbdf1-a5ea-40c6-95e3-1e23cef0d987" providerId="ADAL" clId="{E1AD73A9-DFEB-42FC-9FE4-ABDF0880C6F6}" dt="2025-07-11T08:37:45.618" v="473" actId="20577"/>
        <pc:sldMkLst>
          <pc:docMk/>
          <pc:sldMk cId="0" sldId="259"/>
        </pc:sldMkLst>
        <pc:spChg chg="mod">
          <ac:chgData name="Gilzine, Shanelle (Growth Company)" userId="d4ffbdf1-a5ea-40c6-95e3-1e23cef0d987" providerId="ADAL" clId="{E1AD73A9-DFEB-42FC-9FE4-ABDF0880C6F6}" dt="2025-07-10T15:55:51.038" v="126" actId="1076"/>
          <ac:spMkLst>
            <pc:docMk/>
            <pc:sldMk cId="0" sldId="259"/>
            <ac:spMk id="70" creationId="{00000000-0000-0000-0000-000000000000}"/>
          </ac:spMkLst>
        </pc:spChg>
        <pc:spChg chg="mod">
          <ac:chgData name="Gilzine, Shanelle (Growth Company)" userId="d4ffbdf1-a5ea-40c6-95e3-1e23cef0d987" providerId="ADAL" clId="{E1AD73A9-DFEB-42FC-9FE4-ABDF0880C6F6}" dt="2025-07-10T15:52:26.115" v="105" actId="14100"/>
          <ac:spMkLst>
            <pc:docMk/>
            <pc:sldMk cId="0" sldId="259"/>
            <ac:spMk id="71" creationId="{00000000-0000-0000-0000-000000000000}"/>
          </ac:spMkLst>
        </pc:spChg>
        <pc:graphicFrameChg chg="modGraphic">
          <ac:chgData name="Gilzine, Shanelle (Growth Company)" userId="d4ffbdf1-a5ea-40c6-95e3-1e23cef0d987" providerId="ADAL" clId="{E1AD73A9-DFEB-42FC-9FE4-ABDF0880C6F6}" dt="2025-07-11T08:37:45.618" v="473" actId="20577"/>
          <ac:graphicFrameMkLst>
            <pc:docMk/>
            <pc:sldMk cId="0" sldId="259"/>
            <ac:graphicFrameMk id="2" creationId="{00000000-0000-0000-0000-000000000000}"/>
          </ac:graphicFrameMkLst>
        </pc:graphicFrameChg>
        <pc:picChg chg="add mod">
          <ac:chgData name="Gilzine, Shanelle (Growth Company)" userId="d4ffbdf1-a5ea-40c6-95e3-1e23cef0d987" providerId="ADAL" clId="{E1AD73A9-DFEB-42FC-9FE4-ABDF0880C6F6}" dt="2025-07-11T08:37:14.496" v="448" actId="1076"/>
          <ac:picMkLst>
            <pc:docMk/>
            <pc:sldMk cId="0" sldId="259"/>
            <ac:picMk id="17" creationId="{3566A95F-AB03-4217-7FFD-28295D33A455}"/>
          </ac:picMkLst>
        </pc:picChg>
        <pc:picChg chg="del">
          <ac:chgData name="Gilzine, Shanelle (Growth Company)" userId="d4ffbdf1-a5ea-40c6-95e3-1e23cef0d987" providerId="ADAL" clId="{E1AD73A9-DFEB-42FC-9FE4-ABDF0880C6F6}" dt="2025-07-11T08:37:11.096" v="447" actId="478"/>
          <ac:picMkLst>
            <pc:docMk/>
            <pc:sldMk cId="0" sldId="259"/>
            <ac:picMk id="93" creationId="{D6277840-807A-4950-B8D2-7DC7576F88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11.07.2025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Social Inclusion </a:t>
            </a:r>
          </a:p>
          <a:p>
            <a:endParaRPr lang="en-US" dirty="0"/>
          </a:p>
          <a:p>
            <a:r>
              <a:rPr lang="en-US" dirty="0"/>
              <a:t>Work focused activities </a:t>
            </a:r>
          </a:p>
          <a:p>
            <a:r>
              <a:rPr lang="en-US" dirty="0"/>
              <a:t>Housing Activities </a:t>
            </a:r>
          </a:p>
          <a:p>
            <a:r>
              <a:rPr lang="en-US" dirty="0"/>
              <a:t>Confidence Building </a:t>
            </a:r>
          </a:p>
          <a:p>
            <a:r>
              <a:rPr lang="en-US" dirty="0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Social Inclusion </a:t>
            </a:r>
          </a:p>
          <a:p>
            <a:endParaRPr lang="en-US" dirty="0"/>
          </a:p>
          <a:p>
            <a:r>
              <a:rPr lang="en-US" dirty="0"/>
              <a:t>Work focused activities </a:t>
            </a:r>
          </a:p>
          <a:p>
            <a:r>
              <a:rPr lang="en-US" dirty="0"/>
              <a:t>Housing Activities </a:t>
            </a:r>
          </a:p>
          <a:p>
            <a:r>
              <a:rPr lang="en-US" dirty="0"/>
              <a:t>Confidence Building </a:t>
            </a:r>
          </a:p>
          <a:p>
            <a:r>
              <a:rPr lang="en-US" dirty="0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Social Inclusion </a:t>
            </a:r>
          </a:p>
          <a:p>
            <a:endParaRPr lang="en-US" dirty="0"/>
          </a:p>
          <a:p>
            <a:r>
              <a:rPr lang="en-US" dirty="0"/>
              <a:t>Work focused activities </a:t>
            </a:r>
          </a:p>
          <a:p>
            <a:r>
              <a:rPr lang="en-US" dirty="0"/>
              <a:t>Housing Activities </a:t>
            </a:r>
          </a:p>
          <a:p>
            <a:r>
              <a:rPr lang="en-US" dirty="0"/>
              <a:t>Confidence Building </a:t>
            </a:r>
          </a:p>
          <a:p>
            <a:r>
              <a:rPr lang="en-US" dirty="0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Social Inclusion </a:t>
            </a:r>
          </a:p>
          <a:p>
            <a:endParaRPr lang="en-US" dirty="0"/>
          </a:p>
          <a:p>
            <a:r>
              <a:rPr lang="en-US" dirty="0"/>
              <a:t>Work focused activities </a:t>
            </a:r>
          </a:p>
          <a:p>
            <a:r>
              <a:rPr lang="en-US" dirty="0"/>
              <a:t>Housing Activities </a:t>
            </a:r>
          </a:p>
          <a:p>
            <a:r>
              <a:rPr lang="en-US" dirty="0"/>
              <a:t>Confidence Building </a:t>
            </a:r>
          </a:p>
          <a:p>
            <a:r>
              <a:rPr lang="en-US" dirty="0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D0F31-EA1A-E959-DE2C-6CFF5E12F25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23256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Classified: Internal Personal and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26" Type="http://schemas.openxmlformats.org/officeDocument/2006/relationships/image" Target="../media/image24.sv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42" Type="http://schemas.openxmlformats.org/officeDocument/2006/relationships/image" Target="../media/image40.sv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image" Target="../media/image35.png"/><Relationship Id="rId40" Type="http://schemas.openxmlformats.org/officeDocument/2006/relationships/image" Target="../media/image38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2.sv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42.svg"/><Relationship Id="rId26" Type="http://schemas.openxmlformats.org/officeDocument/2006/relationships/image" Target="../media/image48.svg"/><Relationship Id="rId39" Type="http://schemas.openxmlformats.org/officeDocument/2006/relationships/image" Target="../media/image56.svg"/><Relationship Id="rId21" Type="http://schemas.openxmlformats.org/officeDocument/2006/relationships/image" Target="../media/image25.png"/><Relationship Id="rId34" Type="http://schemas.openxmlformats.org/officeDocument/2006/relationships/image" Target="../media/image9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svg"/><Relationship Id="rId20" Type="http://schemas.openxmlformats.org/officeDocument/2006/relationships/image" Target="../media/image44.svg"/><Relationship Id="rId29" Type="http://schemas.openxmlformats.org/officeDocument/2006/relationships/image" Target="../media/image50.svg"/><Relationship Id="rId41" Type="http://schemas.openxmlformats.org/officeDocument/2006/relationships/image" Target="../media/image5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svg"/><Relationship Id="rId24" Type="http://schemas.openxmlformats.org/officeDocument/2006/relationships/image" Target="../media/image46.png"/><Relationship Id="rId32" Type="http://schemas.openxmlformats.org/officeDocument/2006/relationships/image" Target="../media/image53.png"/><Relationship Id="rId37" Type="http://schemas.openxmlformats.org/officeDocument/2006/relationships/image" Target="../media/image22.svg"/><Relationship Id="rId40" Type="http://schemas.openxmlformats.org/officeDocument/2006/relationships/image" Target="../media/image57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image" Target="../media/image49.png"/><Relationship Id="rId36" Type="http://schemas.openxmlformats.org/officeDocument/2006/relationships/image" Target="../media/image21.png"/><Relationship Id="rId10" Type="http://schemas.openxmlformats.org/officeDocument/2006/relationships/image" Target="../media/image19.png"/><Relationship Id="rId19" Type="http://schemas.openxmlformats.org/officeDocument/2006/relationships/image" Target="../media/image43.png"/><Relationship Id="rId31" Type="http://schemas.openxmlformats.org/officeDocument/2006/relationships/image" Target="../media/image52.sv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34.svg"/><Relationship Id="rId22" Type="http://schemas.openxmlformats.org/officeDocument/2006/relationships/image" Target="../media/image45.svg"/><Relationship Id="rId27" Type="http://schemas.openxmlformats.org/officeDocument/2006/relationships/image" Target="../media/image18.png"/><Relationship Id="rId30" Type="http://schemas.openxmlformats.org/officeDocument/2006/relationships/image" Target="../media/image51.png"/><Relationship Id="rId35" Type="http://schemas.openxmlformats.org/officeDocument/2006/relationships/image" Target="../media/image10.sv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8.png"/><Relationship Id="rId17" Type="http://schemas.openxmlformats.org/officeDocument/2006/relationships/image" Target="../media/image41.png"/><Relationship Id="rId25" Type="http://schemas.openxmlformats.org/officeDocument/2006/relationships/image" Target="../media/image47.png"/><Relationship Id="rId33" Type="http://schemas.openxmlformats.org/officeDocument/2006/relationships/image" Target="../media/image54.svg"/><Relationship Id="rId38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62.svg"/><Relationship Id="rId26" Type="http://schemas.openxmlformats.org/officeDocument/2006/relationships/image" Target="../media/image27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34" Type="http://schemas.openxmlformats.org/officeDocument/2006/relationships/image" Target="../media/image72.svg"/><Relationship Id="rId7" Type="http://schemas.openxmlformats.org/officeDocument/2006/relationships/image" Target="../media/image5.svg"/><Relationship Id="rId12" Type="http://schemas.openxmlformats.org/officeDocument/2006/relationships/image" Target="../media/image8.png"/><Relationship Id="rId17" Type="http://schemas.openxmlformats.org/officeDocument/2006/relationships/image" Target="../media/image61.png"/><Relationship Id="rId25" Type="http://schemas.openxmlformats.org/officeDocument/2006/relationships/image" Target="../media/image68.svg"/><Relationship Id="rId3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0.svg"/><Relationship Id="rId20" Type="http://schemas.openxmlformats.org/officeDocument/2006/relationships/image" Target="../media/image64.sv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svg"/><Relationship Id="rId24" Type="http://schemas.openxmlformats.org/officeDocument/2006/relationships/image" Target="../media/image67.png"/><Relationship Id="rId32" Type="http://schemas.openxmlformats.org/officeDocument/2006/relationships/image" Target="../media/image54.svg"/><Relationship Id="rId5" Type="http://schemas.openxmlformats.org/officeDocument/2006/relationships/image" Target="../media/image3.png"/><Relationship Id="rId15" Type="http://schemas.openxmlformats.org/officeDocument/2006/relationships/image" Target="../media/image59.png"/><Relationship Id="rId23" Type="http://schemas.openxmlformats.org/officeDocument/2006/relationships/image" Target="../media/image66.svg"/><Relationship Id="rId28" Type="http://schemas.openxmlformats.org/officeDocument/2006/relationships/image" Target="../media/image18.png"/><Relationship Id="rId36" Type="http://schemas.openxmlformats.org/officeDocument/2006/relationships/image" Target="../media/image74.svg"/><Relationship Id="rId10" Type="http://schemas.openxmlformats.org/officeDocument/2006/relationships/image" Target="../media/image19.png"/><Relationship Id="rId19" Type="http://schemas.openxmlformats.org/officeDocument/2006/relationships/image" Target="../media/image63.png"/><Relationship Id="rId31" Type="http://schemas.openxmlformats.org/officeDocument/2006/relationships/image" Target="../media/image53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14.svg"/><Relationship Id="rId22" Type="http://schemas.openxmlformats.org/officeDocument/2006/relationships/image" Target="../media/image65.png"/><Relationship Id="rId27" Type="http://schemas.openxmlformats.org/officeDocument/2006/relationships/image" Target="../media/image28.svg"/><Relationship Id="rId30" Type="http://schemas.openxmlformats.org/officeDocument/2006/relationships/image" Target="../media/image70.svg"/><Relationship Id="rId35" Type="http://schemas.openxmlformats.org/officeDocument/2006/relationships/image" Target="../media/image73.png"/><Relationship Id="rId8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14.svg"/><Relationship Id="rId26" Type="http://schemas.openxmlformats.org/officeDocument/2006/relationships/image" Target="../media/image80.svg"/><Relationship Id="rId39" Type="http://schemas.openxmlformats.org/officeDocument/2006/relationships/image" Target="../media/image54.svg"/><Relationship Id="rId21" Type="http://schemas.openxmlformats.org/officeDocument/2006/relationships/image" Target="../media/image77.png"/><Relationship Id="rId34" Type="http://schemas.openxmlformats.org/officeDocument/2006/relationships/image" Target="../media/image12.svg"/><Relationship Id="rId7" Type="http://schemas.openxmlformats.org/officeDocument/2006/relationships/image" Target="../media/image5.sv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5" Type="http://schemas.openxmlformats.org/officeDocument/2006/relationships/image" Target="../media/image79.png"/><Relationship Id="rId33" Type="http://schemas.openxmlformats.org/officeDocument/2006/relationships/image" Target="../media/image11.png"/><Relationship Id="rId38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svg"/><Relationship Id="rId20" Type="http://schemas.openxmlformats.org/officeDocument/2006/relationships/image" Target="../media/image44.sv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0.svg"/><Relationship Id="rId24" Type="http://schemas.openxmlformats.org/officeDocument/2006/relationships/image" Target="../media/image42.svg"/><Relationship Id="rId32" Type="http://schemas.openxmlformats.org/officeDocument/2006/relationships/image" Target="../media/image66.svg"/><Relationship Id="rId37" Type="http://schemas.openxmlformats.org/officeDocument/2006/relationships/image" Target="../media/image84.svg"/><Relationship Id="rId5" Type="http://schemas.openxmlformats.org/officeDocument/2006/relationships/image" Target="../media/image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82.svg"/><Relationship Id="rId36" Type="http://schemas.openxmlformats.org/officeDocument/2006/relationships/image" Target="../media/image83.png"/><Relationship Id="rId10" Type="http://schemas.openxmlformats.org/officeDocument/2006/relationships/image" Target="../media/image19.png"/><Relationship Id="rId19" Type="http://schemas.openxmlformats.org/officeDocument/2006/relationships/image" Target="../media/image43.png"/><Relationship Id="rId31" Type="http://schemas.openxmlformats.org/officeDocument/2006/relationships/image" Target="../media/image65.png"/><Relationship Id="rId4" Type="http://schemas.openxmlformats.org/officeDocument/2006/relationships/image" Target="../media/image2.svg"/><Relationship Id="rId9" Type="http://schemas.openxmlformats.org/officeDocument/2006/relationships/image" Target="../media/image7.svg"/><Relationship Id="rId14" Type="http://schemas.openxmlformats.org/officeDocument/2006/relationships/image" Target="../media/image76.svg"/><Relationship Id="rId22" Type="http://schemas.openxmlformats.org/officeDocument/2006/relationships/image" Target="../media/image78.svg"/><Relationship Id="rId27" Type="http://schemas.openxmlformats.org/officeDocument/2006/relationships/image" Target="../media/image81.png"/><Relationship Id="rId30" Type="http://schemas.openxmlformats.org/officeDocument/2006/relationships/image" Target="../media/image64.svg"/><Relationship Id="rId35" Type="http://schemas.openxmlformats.org/officeDocument/2006/relationships/image" Target="../media/image18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758936"/>
              </p:ext>
            </p:extLst>
          </p:nvPr>
        </p:nvGraphicFramePr>
        <p:xfrm>
          <a:off x="5062407" y="867599"/>
          <a:ext cx="13225593" cy="9129762"/>
        </p:xfrm>
        <a:graphic>
          <a:graphicData uri="http://schemas.openxmlformats.org/drawingml/2006/table">
            <a:tbl>
              <a:tblPr/>
              <a:tblGrid>
                <a:gridCol w="1522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239">
                  <a:extLst>
                    <a:ext uri="{9D8B030D-6E8A-4147-A177-3AD203B41FA5}">
                      <a16:colId xmlns:a16="http://schemas.microsoft.com/office/drawing/2014/main" val="2752973033"/>
                    </a:ext>
                  </a:extLst>
                </a:gridCol>
                <a:gridCol w="1887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7588">
                  <a:extLst>
                    <a:ext uri="{9D8B030D-6E8A-4147-A177-3AD203B41FA5}">
                      <a16:colId xmlns:a16="http://schemas.microsoft.com/office/drawing/2014/main" val="979019234"/>
                    </a:ext>
                  </a:extLst>
                </a:gridCol>
                <a:gridCol w="905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672">
                  <a:extLst>
                    <a:ext uri="{9D8B030D-6E8A-4147-A177-3AD203B41FA5}">
                      <a16:colId xmlns:a16="http://schemas.microsoft.com/office/drawing/2014/main" val="4286997470"/>
                    </a:ext>
                  </a:extLst>
                </a:gridCol>
                <a:gridCol w="15521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10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15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92346">
                <a:tc>
                  <a:txBody>
                    <a:bodyPr/>
                    <a:lstStyle/>
                    <a:p>
                      <a:pPr algn="ctr">
                        <a:lnSpc>
                          <a:spcPts val="2669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4th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69"/>
                        </a:lnSpc>
                        <a:defRPr/>
                      </a:pPr>
                      <a:endParaRPr lang="en-US" sz="1800" b="1" dirty="0">
                        <a:solidFill>
                          <a:srgbClr val="000000"/>
                        </a:solidFill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5th 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6th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2nd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7th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8th 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4th 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8196"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Digital college</a:t>
                      </a:r>
                    </a:p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– 12:30pm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220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</a:t>
                      </a: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Support 10am </a:t>
                      </a: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– 11am</a:t>
                      </a:r>
                    </a:p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2146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146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2146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2146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Job Clubs</a:t>
                      </a:r>
                    </a:p>
                    <a:p>
                      <a:pPr algn="ctr">
                        <a:lnSpc>
                          <a:spcPts val="2146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11am-12:30pm</a:t>
                      </a:r>
                    </a:p>
                    <a:p>
                      <a:pPr algn="ctr">
                        <a:lnSpc>
                          <a:spcPts val="2146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146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2146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CBT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10am-4:00pm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Enrolments</a:t>
                      </a:r>
                      <a:endParaRPr lang="en-US" sz="135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CV Prep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11:00am – 12:30pm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Prepare for work with lived experience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10am–12:30pm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Clubs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10:30am–12:30pm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CV Writing</a:t>
                      </a:r>
                    </a:p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10:00am – 11:00 am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6905"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20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Search Session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10am-12:30pm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Enrolments</a:t>
                      </a: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10:30am–11:30am</a:t>
                      </a:r>
                    </a:p>
                  </a:txBody>
                  <a:tcPr marL="127567" marR="127567" marT="127567" marB="127567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333"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</a:pPr>
                      <a:endParaRPr lang="en-US" sz="1350" b="1" dirty="0">
                        <a:solidFill>
                          <a:srgbClr val="000000"/>
                        </a:solidFill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</a:pPr>
                      <a:endParaRPr lang="en-US" sz="1350" b="1" dirty="0">
                        <a:solidFill>
                          <a:srgbClr val="000000"/>
                        </a:solidFill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350" b="0" dirty="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0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</a:pPr>
                      <a:endParaRPr lang="en-US" sz="1350" b="0" dirty="0">
                        <a:solidFill>
                          <a:srgbClr val="000000"/>
                        </a:solidFill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6470"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Guitar</a:t>
                      </a: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1:30pm-3:00pm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Women's only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 and Crafts</a:t>
                      </a:r>
                    </a:p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1pm-3:30pm</a:t>
                      </a:r>
                    </a:p>
                    <a:p>
                      <a:pPr algn="ctr">
                        <a:lnSpc>
                          <a:spcPts val="1889"/>
                        </a:lnSpc>
                      </a:pPr>
                      <a:endParaRPr lang="en-US" sz="1400" b="1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7"/>
                        </a:lnSpc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Women’s only</a:t>
                      </a:r>
                    </a:p>
                    <a:p>
                      <a:pPr algn="ctr">
                        <a:lnSpc>
                          <a:spcPts val="1647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1-2-1 support </a:t>
                      </a:r>
                    </a:p>
                    <a:p>
                      <a:pPr algn="ctr">
                        <a:lnSpc>
                          <a:spcPts val="1647"/>
                        </a:lnSpc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2pm-3pm</a:t>
                      </a:r>
                    </a:p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 b="1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CBT</a:t>
                      </a:r>
                    </a:p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1:00pm – 4:00pm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Money Management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400" b="1" dirty="0"/>
                        <a:t>Women's Only Afternoon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Prepare for work with lived experience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1:30pm-3:30pm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Support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1pm–3pm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Film</a:t>
                      </a:r>
                    </a:p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1:00pm – 4:00pm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343354" y="2264113"/>
            <a:ext cx="4260777" cy="6682810"/>
            <a:chOff x="0" y="0"/>
            <a:chExt cx="5681036" cy="8910414"/>
          </a:xfrm>
        </p:grpSpPr>
        <p:sp>
          <p:nvSpPr>
            <p:cNvPr id="4" name="Freeform 4"/>
            <p:cNvSpPr/>
            <p:nvPr/>
          </p:nvSpPr>
          <p:spPr>
            <a:xfrm>
              <a:off x="9525" y="9525"/>
              <a:ext cx="5662041" cy="8891397"/>
            </a:xfrm>
            <a:custGeom>
              <a:avLst/>
              <a:gdLst/>
              <a:ahLst/>
              <a:cxnLst/>
              <a:rect l="l" t="t" r="r" b="b"/>
              <a:pathLst>
                <a:path w="5662041" h="8891397">
                  <a:moveTo>
                    <a:pt x="0" y="0"/>
                  </a:moveTo>
                  <a:lnTo>
                    <a:pt x="5662041" y="0"/>
                  </a:lnTo>
                  <a:lnTo>
                    <a:pt x="5662041" y="8891397"/>
                  </a:lnTo>
                  <a:lnTo>
                    <a:pt x="0" y="8891397"/>
                  </a:lnTo>
                  <a:close/>
                </a:path>
              </a:pathLst>
            </a:custGeom>
            <a:solidFill>
              <a:srgbClr val="345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5681091" cy="8910447"/>
            </a:xfrm>
            <a:custGeom>
              <a:avLst/>
              <a:gdLst/>
              <a:ahLst/>
              <a:cxnLst/>
              <a:rect l="l" t="t" r="r" b="b"/>
              <a:pathLst>
                <a:path w="5681091" h="8910447">
                  <a:moveTo>
                    <a:pt x="9525" y="0"/>
                  </a:moveTo>
                  <a:lnTo>
                    <a:pt x="5671566" y="0"/>
                  </a:lnTo>
                  <a:cubicBezTo>
                    <a:pt x="5676773" y="0"/>
                    <a:pt x="5681091" y="4318"/>
                    <a:pt x="5681091" y="9525"/>
                  </a:cubicBezTo>
                  <a:lnTo>
                    <a:pt x="5681091" y="8900922"/>
                  </a:lnTo>
                  <a:cubicBezTo>
                    <a:pt x="5681091" y="8906128"/>
                    <a:pt x="5676773" y="8910447"/>
                    <a:pt x="5671566" y="8910447"/>
                  </a:cubicBezTo>
                  <a:lnTo>
                    <a:pt x="9525" y="8910447"/>
                  </a:lnTo>
                  <a:cubicBezTo>
                    <a:pt x="4318" y="8910447"/>
                    <a:pt x="0" y="8906128"/>
                    <a:pt x="0" y="8900922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8900922"/>
                  </a:lnTo>
                  <a:lnTo>
                    <a:pt x="9525" y="8900922"/>
                  </a:lnTo>
                  <a:lnTo>
                    <a:pt x="9525" y="8891397"/>
                  </a:lnTo>
                  <a:lnTo>
                    <a:pt x="5671566" y="8891397"/>
                  </a:lnTo>
                  <a:lnTo>
                    <a:pt x="5671566" y="8900922"/>
                  </a:lnTo>
                  <a:lnTo>
                    <a:pt x="5662041" y="8900922"/>
                  </a:lnTo>
                  <a:lnTo>
                    <a:pt x="5662041" y="9525"/>
                  </a:lnTo>
                  <a:lnTo>
                    <a:pt x="5671566" y="9525"/>
                  </a:lnTo>
                  <a:lnTo>
                    <a:pt x="5671566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521" y="1340572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4" y="0"/>
                </a:lnTo>
                <a:lnTo>
                  <a:pt x="565714" y="565714"/>
                </a:lnTo>
                <a:lnTo>
                  <a:pt x="0" y="56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333738" y="9113970"/>
            <a:ext cx="1778275" cy="745078"/>
            <a:chOff x="0" y="0"/>
            <a:chExt cx="2371034" cy="9934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71090" cy="993394"/>
            </a:xfrm>
            <a:custGeom>
              <a:avLst/>
              <a:gdLst/>
              <a:ahLst/>
              <a:cxnLst/>
              <a:rect l="l" t="t" r="r" b="b"/>
              <a:pathLst>
                <a:path w="2371090" h="993394">
                  <a:moveTo>
                    <a:pt x="0" y="0"/>
                  </a:moveTo>
                  <a:lnTo>
                    <a:pt x="2371090" y="0"/>
                  </a:lnTo>
                  <a:lnTo>
                    <a:pt x="2371090" y="993394"/>
                  </a:lnTo>
                  <a:lnTo>
                    <a:pt x="0" y="993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453" r="-2451" b="-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12062" y="10045934"/>
            <a:ext cx="2812554" cy="144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3"/>
              </a:lnSpc>
            </a:pPr>
            <a:r>
              <a:rPr lang="en-US" sz="102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10" name="Freeform 10"/>
          <p:cNvSpPr/>
          <p:nvPr/>
        </p:nvSpPr>
        <p:spPr>
          <a:xfrm>
            <a:off x="252375" y="7916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251505" y="24808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4920195" y="201138"/>
            <a:ext cx="6776938" cy="81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9"/>
              </a:lnSpc>
            </a:pPr>
            <a:r>
              <a:rPr lang="en-US" sz="4764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AUGUST – WEEK 1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3960" y="130020"/>
            <a:ext cx="2486920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3960" y="706239"/>
            <a:ext cx="2600955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3960" y="1245329"/>
            <a:ext cx="2486920" cy="76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8" name="Freeform 18" descr="GC_Landscape_RGB"/>
          <p:cNvSpPr/>
          <p:nvPr/>
        </p:nvSpPr>
        <p:spPr>
          <a:xfrm>
            <a:off x="16243568" y="129939"/>
            <a:ext cx="1575975" cy="672086"/>
          </a:xfrm>
          <a:custGeom>
            <a:avLst/>
            <a:gdLst/>
            <a:ahLst/>
            <a:cxnLst/>
            <a:rect l="l" t="t" r="r" b="b"/>
            <a:pathLst>
              <a:path w="1575975" h="672086">
                <a:moveTo>
                  <a:pt x="0" y="0"/>
                </a:moveTo>
                <a:lnTo>
                  <a:pt x="1575974" y="0"/>
                </a:lnTo>
                <a:lnTo>
                  <a:pt x="1575974" y="672085"/>
                </a:lnTo>
                <a:lnTo>
                  <a:pt x="0" y="67208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69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 descr="Office worker male outline"/>
          <p:cNvSpPr/>
          <p:nvPr/>
        </p:nvSpPr>
        <p:spPr>
          <a:xfrm>
            <a:off x="16267738" y="3039838"/>
            <a:ext cx="684344" cy="684344"/>
          </a:xfrm>
          <a:custGeom>
            <a:avLst/>
            <a:gdLst/>
            <a:ahLst/>
            <a:cxnLst/>
            <a:rect l="l" t="t" r="r" b="b"/>
            <a:pathLst>
              <a:path w="708514" h="708514">
                <a:moveTo>
                  <a:pt x="0" y="0"/>
                </a:moveTo>
                <a:lnTo>
                  <a:pt x="708514" y="0"/>
                </a:lnTo>
                <a:lnTo>
                  <a:pt x="708514" y="708514"/>
                </a:lnTo>
                <a:lnTo>
                  <a:pt x="0" y="7085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7" name="Freeform 27" descr="Theatre outline"/>
          <p:cNvSpPr/>
          <p:nvPr/>
        </p:nvSpPr>
        <p:spPr>
          <a:xfrm>
            <a:off x="17328704" y="8907444"/>
            <a:ext cx="872512" cy="872512"/>
          </a:xfrm>
          <a:custGeom>
            <a:avLst/>
            <a:gdLst/>
            <a:ahLst/>
            <a:cxnLst/>
            <a:rect l="l" t="t" r="r" b="b"/>
            <a:pathLst>
              <a:path w="872512" h="872512">
                <a:moveTo>
                  <a:pt x="0" y="0"/>
                </a:moveTo>
                <a:lnTo>
                  <a:pt x="872512" y="0"/>
                </a:lnTo>
                <a:lnTo>
                  <a:pt x="872512" y="872512"/>
                </a:lnTo>
                <a:lnTo>
                  <a:pt x="0" y="8725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 descr="Questions with solid fill"/>
          <p:cNvSpPr/>
          <p:nvPr/>
        </p:nvSpPr>
        <p:spPr>
          <a:xfrm>
            <a:off x="14466272" y="4826209"/>
            <a:ext cx="720362" cy="650928"/>
          </a:xfrm>
          <a:custGeom>
            <a:avLst/>
            <a:gdLst/>
            <a:ahLst/>
            <a:cxnLst/>
            <a:rect l="l" t="t" r="r" b="b"/>
            <a:pathLst>
              <a:path w="518715" h="518715">
                <a:moveTo>
                  <a:pt x="0" y="0"/>
                </a:moveTo>
                <a:lnTo>
                  <a:pt x="518715" y="0"/>
                </a:lnTo>
                <a:lnTo>
                  <a:pt x="518715" y="518716"/>
                </a:lnTo>
                <a:lnTo>
                  <a:pt x="0" y="51871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7821343" y="1841815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6221665" y="1870338"/>
            <a:ext cx="300628" cy="627424"/>
          </a:xfrm>
          <a:custGeom>
            <a:avLst/>
            <a:gdLst/>
            <a:ahLst/>
            <a:cxnLst/>
            <a:rect l="l" t="t" r="r" b="b"/>
            <a:pathLst>
              <a:path w="300628" h="627424">
                <a:moveTo>
                  <a:pt x="0" y="0"/>
                </a:moveTo>
                <a:lnTo>
                  <a:pt x="300628" y="0"/>
                </a:lnTo>
                <a:lnTo>
                  <a:pt x="300628" y="627424"/>
                </a:lnTo>
                <a:lnTo>
                  <a:pt x="0" y="6274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7821343" y="2171128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>
            <a:off x="10524328" y="1876522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/>
          <p:cNvSpPr/>
          <p:nvPr/>
        </p:nvSpPr>
        <p:spPr>
          <a:xfrm>
            <a:off x="11603025" y="2373400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5"/>
          <p:cNvSpPr/>
          <p:nvPr/>
        </p:nvSpPr>
        <p:spPr>
          <a:xfrm>
            <a:off x="11727813" y="180477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>
            <a:off x="11523469" y="2627765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4" y="0"/>
                </a:lnTo>
                <a:lnTo>
                  <a:pt x="565714" y="565713"/>
                </a:lnTo>
                <a:lnTo>
                  <a:pt x="0" y="565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/>
          <p:cNvSpPr/>
          <p:nvPr/>
        </p:nvSpPr>
        <p:spPr>
          <a:xfrm>
            <a:off x="13227313" y="1792055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13197173" y="2189296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9"/>
          <p:cNvSpPr/>
          <p:nvPr/>
        </p:nvSpPr>
        <p:spPr>
          <a:xfrm>
            <a:off x="15583063" y="1792055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16226313" y="1838795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57"/>
          <p:cNvSpPr/>
          <p:nvPr/>
        </p:nvSpPr>
        <p:spPr>
          <a:xfrm>
            <a:off x="12830320" y="6585784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/>
          <p:cNvSpPr/>
          <p:nvPr/>
        </p:nvSpPr>
        <p:spPr>
          <a:xfrm>
            <a:off x="12800180" y="7075191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/>
          <p:cNvSpPr/>
          <p:nvPr/>
        </p:nvSpPr>
        <p:spPr>
          <a:xfrm>
            <a:off x="15681078" y="6533365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/>
          <p:cNvSpPr/>
          <p:nvPr/>
        </p:nvSpPr>
        <p:spPr>
          <a:xfrm>
            <a:off x="15681078" y="7190895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/>
          <p:cNvSpPr/>
          <p:nvPr/>
        </p:nvSpPr>
        <p:spPr>
          <a:xfrm>
            <a:off x="16867748" y="658389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Freeform 64"/>
          <p:cNvSpPr/>
          <p:nvPr/>
        </p:nvSpPr>
        <p:spPr>
          <a:xfrm>
            <a:off x="16852678" y="698781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/>
          <p:cNvSpPr/>
          <p:nvPr/>
        </p:nvSpPr>
        <p:spPr>
          <a:xfrm>
            <a:off x="6606467" y="6750147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Freeform 66"/>
          <p:cNvSpPr/>
          <p:nvPr/>
        </p:nvSpPr>
        <p:spPr>
          <a:xfrm>
            <a:off x="619965" y="2005288"/>
            <a:ext cx="3804234" cy="7078069"/>
          </a:xfrm>
          <a:custGeom>
            <a:avLst/>
            <a:gdLst/>
            <a:ahLst/>
            <a:cxnLst/>
            <a:rect l="l" t="t" r="r" b="b"/>
            <a:pathLst>
              <a:path w="3804234" h="7078069">
                <a:moveTo>
                  <a:pt x="0" y="0"/>
                </a:moveTo>
                <a:lnTo>
                  <a:pt x="3804234" y="0"/>
                </a:lnTo>
                <a:lnTo>
                  <a:pt x="3804234" y="7078070"/>
                </a:lnTo>
                <a:lnTo>
                  <a:pt x="0" y="707807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8" name="Freeform 68"/>
          <p:cNvSpPr/>
          <p:nvPr/>
        </p:nvSpPr>
        <p:spPr>
          <a:xfrm>
            <a:off x="15368183" y="3799352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9" name="Freeform 69"/>
          <p:cNvSpPr/>
          <p:nvPr/>
        </p:nvSpPr>
        <p:spPr>
          <a:xfrm>
            <a:off x="16216880" y="3791293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/>
          <p:cNvSpPr/>
          <p:nvPr/>
        </p:nvSpPr>
        <p:spPr>
          <a:xfrm>
            <a:off x="17541940" y="1838795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3" name="Freeform 73"/>
          <p:cNvSpPr/>
          <p:nvPr/>
        </p:nvSpPr>
        <p:spPr>
          <a:xfrm>
            <a:off x="17935754" y="6602802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4" name="Freeform 74"/>
          <p:cNvSpPr/>
          <p:nvPr/>
        </p:nvSpPr>
        <p:spPr>
          <a:xfrm>
            <a:off x="6540542" y="7105566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FFE9D320-C0CB-D91D-AB1E-0B08D7F024B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132278" y="245961"/>
            <a:ext cx="1972008" cy="545615"/>
          </a:xfrm>
          <a:prstGeom prst="rect">
            <a:avLst/>
          </a:prstGeom>
        </p:spPr>
      </p:pic>
      <p:sp>
        <p:nvSpPr>
          <p:cNvPr id="85" name="TextBox 72">
            <a:extLst>
              <a:ext uri="{FF2B5EF4-FFF2-40B4-BE49-F238E27FC236}">
                <a16:creationId xmlns:a16="http://schemas.microsoft.com/office/drawing/2014/main" id="{E8E541E0-2C01-7AD6-BEFA-AF27E4204346}"/>
              </a:ext>
            </a:extLst>
          </p:cNvPr>
          <p:cNvSpPr txBox="1"/>
          <p:nvPr/>
        </p:nvSpPr>
        <p:spPr>
          <a:xfrm>
            <a:off x="7244676" y="6470528"/>
            <a:ext cx="2622099" cy="348394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46"/>
              </a:lnSpc>
            </a:pPr>
            <a:endParaRPr lang="en-US" sz="2461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93" name="Freeform 26" descr="Office worker male outline">
            <a:extLst>
              <a:ext uri="{FF2B5EF4-FFF2-40B4-BE49-F238E27FC236}">
                <a16:creationId xmlns:a16="http://schemas.microsoft.com/office/drawing/2014/main" id="{5840E4BE-2DDB-A4BB-E74C-E12420E83ACD}"/>
              </a:ext>
            </a:extLst>
          </p:cNvPr>
          <p:cNvSpPr/>
          <p:nvPr/>
        </p:nvSpPr>
        <p:spPr>
          <a:xfrm>
            <a:off x="9590467" y="4483268"/>
            <a:ext cx="909520" cy="889981"/>
          </a:xfrm>
          <a:custGeom>
            <a:avLst/>
            <a:gdLst/>
            <a:ahLst/>
            <a:cxnLst/>
            <a:rect l="l" t="t" r="r" b="b"/>
            <a:pathLst>
              <a:path w="708514" h="708514">
                <a:moveTo>
                  <a:pt x="0" y="0"/>
                </a:moveTo>
                <a:lnTo>
                  <a:pt x="708514" y="0"/>
                </a:lnTo>
                <a:lnTo>
                  <a:pt x="708514" y="708514"/>
                </a:lnTo>
                <a:lnTo>
                  <a:pt x="0" y="7085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94" name="Freeform 43">
            <a:extLst>
              <a:ext uri="{FF2B5EF4-FFF2-40B4-BE49-F238E27FC236}">
                <a16:creationId xmlns:a16="http://schemas.microsoft.com/office/drawing/2014/main" id="{20976AF9-92B7-7848-B0A6-29D9D99ED867}"/>
              </a:ext>
            </a:extLst>
          </p:cNvPr>
          <p:cNvSpPr/>
          <p:nvPr/>
        </p:nvSpPr>
        <p:spPr>
          <a:xfrm>
            <a:off x="9799522" y="6592304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5" name="Freeform 41">
            <a:extLst>
              <a:ext uri="{FF2B5EF4-FFF2-40B4-BE49-F238E27FC236}">
                <a16:creationId xmlns:a16="http://schemas.microsoft.com/office/drawing/2014/main" id="{D7EDD52E-DC3E-32AB-3F2B-019BD03FC9F0}"/>
              </a:ext>
            </a:extLst>
          </p:cNvPr>
          <p:cNvSpPr/>
          <p:nvPr/>
        </p:nvSpPr>
        <p:spPr>
          <a:xfrm>
            <a:off x="9804291" y="7001470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7" name="Freeform 16" descr="Boardroom outline">
            <a:extLst>
              <a:ext uri="{FF2B5EF4-FFF2-40B4-BE49-F238E27FC236}">
                <a16:creationId xmlns:a16="http://schemas.microsoft.com/office/drawing/2014/main" id="{A34BB89E-745F-F55C-BFFB-B9115362446A}"/>
              </a:ext>
            </a:extLst>
          </p:cNvPr>
          <p:cNvSpPr/>
          <p:nvPr/>
        </p:nvSpPr>
        <p:spPr>
          <a:xfrm>
            <a:off x="12847018" y="4718026"/>
            <a:ext cx="914401" cy="914401"/>
          </a:xfrm>
          <a:custGeom>
            <a:avLst/>
            <a:gdLst/>
            <a:ahLst/>
            <a:cxnLst/>
            <a:rect l="l" t="t" r="r" b="b"/>
            <a:pathLst>
              <a:path w="1034332" h="1034332">
                <a:moveTo>
                  <a:pt x="0" y="0"/>
                </a:moveTo>
                <a:lnTo>
                  <a:pt x="1034333" y="0"/>
                </a:lnTo>
                <a:lnTo>
                  <a:pt x="1034333" y="1034333"/>
                </a:lnTo>
                <a:lnTo>
                  <a:pt x="0" y="103433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102" name="Graphic 101" descr="Briefcase with solid fill">
            <a:extLst>
              <a:ext uri="{FF2B5EF4-FFF2-40B4-BE49-F238E27FC236}">
                <a16:creationId xmlns:a16="http://schemas.microsoft.com/office/drawing/2014/main" id="{A2F4D25F-2F30-B285-9249-6F1E91887B8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4540230" y="3158534"/>
            <a:ext cx="474591" cy="474591"/>
          </a:xfrm>
          <a:prstGeom prst="rect">
            <a:avLst/>
          </a:prstGeom>
        </p:spPr>
      </p:pic>
      <p:pic>
        <p:nvPicPr>
          <p:cNvPr id="103" name="Graphic 102" descr="Document with solid fill">
            <a:extLst>
              <a:ext uri="{FF2B5EF4-FFF2-40B4-BE49-F238E27FC236}">
                <a16:creationId xmlns:a16="http://schemas.microsoft.com/office/drawing/2014/main" id="{8685E444-2455-EAC1-517E-B7F713F0B6E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7470373" y="4378701"/>
            <a:ext cx="698340" cy="698340"/>
          </a:xfrm>
          <a:prstGeom prst="rect">
            <a:avLst/>
          </a:prstGeom>
        </p:spPr>
      </p:pic>
      <p:pic>
        <p:nvPicPr>
          <p:cNvPr id="105" name="Graphic 104" descr="Briefcase with solid fill">
            <a:extLst>
              <a:ext uri="{FF2B5EF4-FFF2-40B4-BE49-F238E27FC236}">
                <a16:creationId xmlns:a16="http://schemas.microsoft.com/office/drawing/2014/main" id="{F1978FCA-EFDA-6BC5-327A-7855FB2290C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4540911" y="8742402"/>
            <a:ext cx="753160" cy="753160"/>
          </a:xfrm>
          <a:prstGeom prst="rect">
            <a:avLst/>
          </a:prstGeom>
        </p:spPr>
      </p:pic>
      <p:pic>
        <p:nvPicPr>
          <p:cNvPr id="107" name="Graphic 106" descr="Home1 with solid fill">
            <a:extLst>
              <a:ext uri="{FF2B5EF4-FFF2-40B4-BE49-F238E27FC236}">
                <a16:creationId xmlns:a16="http://schemas.microsoft.com/office/drawing/2014/main" id="{5A36F7DE-151A-5884-0CD2-34CC55550C4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6154520" y="8946948"/>
            <a:ext cx="863542" cy="863542"/>
          </a:xfrm>
          <a:prstGeom prst="rect">
            <a:avLst/>
          </a:prstGeom>
        </p:spPr>
      </p:pic>
      <p:sp>
        <p:nvSpPr>
          <p:cNvPr id="110" name="Freeform 38">
            <a:extLst>
              <a:ext uri="{FF2B5EF4-FFF2-40B4-BE49-F238E27FC236}">
                <a16:creationId xmlns:a16="http://schemas.microsoft.com/office/drawing/2014/main" id="{EBB2862E-DB69-6F01-1D81-7935F9141726}"/>
              </a:ext>
            </a:extLst>
          </p:cNvPr>
          <p:cNvSpPr/>
          <p:nvPr/>
        </p:nvSpPr>
        <p:spPr>
          <a:xfrm>
            <a:off x="12547253" y="1805824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1" name="Freeform 18" descr="Questions with solid fill">
            <a:extLst>
              <a:ext uri="{FF2B5EF4-FFF2-40B4-BE49-F238E27FC236}">
                <a16:creationId xmlns:a16="http://schemas.microsoft.com/office/drawing/2014/main" id="{52EEF2A4-B671-016C-C570-71426FFB3B4C}"/>
              </a:ext>
            </a:extLst>
          </p:cNvPr>
          <p:cNvSpPr/>
          <p:nvPr/>
        </p:nvSpPr>
        <p:spPr>
          <a:xfrm>
            <a:off x="16367194" y="5026790"/>
            <a:ext cx="461424" cy="448938"/>
          </a:xfrm>
          <a:custGeom>
            <a:avLst/>
            <a:gdLst/>
            <a:ahLst/>
            <a:cxnLst/>
            <a:rect l="l" t="t" r="r" b="b"/>
            <a:pathLst>
              <a:path w="712674" h="712674">
                <a:moveTo>
                  <a:pt x="0" y="0"/>
                </a:moveTo>
                <a:lnTo>
                  <a:pt x="712674" y="0"/>
                </a:lnTo>
                <a:lnTo>
                  <a:pt x="712674" y="712673"/>
                </a:lnTo>
                <a:lnTo>
                  <a:pt x="0" y="71267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2" name="Freeform 69">
            <a:extLst>
              <a:ext uri="{FF2B5EF4-FFF2-40B4-BE49-F238E27FC236}">
                <a16:creationId xmlns:a16="http://schemas.microsoft.com/office/drawing/2014/main" id="{CF9E9A76-0DF9-F81C-9F7D-683004C02962}"/>
              </a:ext>
            </a:extLst>
          </p:cNvPr>
          <p:cNvSpPr/>
          <p:nvPr/>
        </p:nvSpPr>
        <p:spPr>
          <a:xfrm>
            <a:off x="13784836" y="4962629"/>
            <a:ext cx="660188" cy="422830"/>
          </a:xfrm>
          <a:custGeom>
            <a:avLst/>
            <a:gdLst/>
            <a:ahLst/>
            <a:cxnLst/>
            <a:rect l="l" t="t" r="r" b="b"/>
            <a:pathLst>
              <a:path w="794752" h="573666">
                <a:moveTo>
                  <a:pt x="0" y="0"/>
                </a:moveTo>
                <a:lnTo>
                  <a:pt x="794752" y="0"/>
                </a:lnTo>
                <a:lnTo>
                  <a:pt x="794752" y="573666"/>
                </a:lnTo>
                <a:lnTo>
                  <a:pt x="0" y="57366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9" name="Graphic 18" descr="Guitar outline">
            <a:extLst>
              <a:ext uri="{FF2B5EF4-FFF2-40B4-BE49-F238E27FC236}">
                <a16:creationId xmlns:a16="http://schemas.microsoft.com/office/drawing/2014/main" id="{E871B2C3-282D-DD27-A093-FB7E0547247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020557" y="8577010"/>
            <a:ext cx="1073919" cy="1073919"/>
          </a:xfrm>
          <a:prstGeom prst="rect">
            <a:avLst/>
          </a:prstGeom>
        </p:spPr>
      </p:pic>
      <p:pic>
        <p:nvPicPr>
          <p:cNvPr id="22" name="Graphic 21" descr="Group of women with solid fill">
            <a:extLst>
              <a:ext uri="{FF2B5EF4-FFF2-40B4-BE49-F238E27FC236}">
                <a16:creationId xmlns:a16="http://schemas.microsoft.com/office/drawing/2014/main" id="{9C93AB30-BFDB-5891-33E2-0EB9A421437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8461075" y="6664890"/>
            <a:ext cx="914400" cy="914400"/>
          </a:xfrm>
          <a:prstGeom prst="rect">
            <a:avLst/>
          </a:prstGeom>
        </p:spPr>
      </p:pic>
      <p:sp>
        <p:nvSpPr>
          <p:cNvPr id="23" name="Freeform 24" descr="Artist male with solid fill">
            <a:extLst>
              <a:ext uri="{FF2B5EF4-FFF2-40B4-BE49-F238E27FC236}">
                <a16:creationId xmlns:a16="http://schemas.microsoft.com/office/drawing/2014/main" id="{23F2918E-676E-AB67-59E9-5D9937B769B7}"/>
              </a:ext>
            </a:extLst>
          </p:cNvPr>
          <p:cNvSpPr/>
          <p:nvPr/>
        </p:nvSpPr>
        <p:spPr>
          <a:xfrm>
            <a:off x="8578560" y="9043693"/>
            <a:ext cx="729595" cy="753160"/>
          </a:xfrm>
          <a:custGeom>
            <a:avLst/>
            <a:gdLst/>
            <a:ahLst/>
            <a:cxnLst/>
            <a:rect l="l" t="t" r="r" b="b"/>
            <a:pathLst>
              <a:path w="803490" h="803490">
                <a:moveTo>
                  <a:pt x="0" y="0"/>
                </a:moveTo>
                <a:lnTo>
                  <a:pt x="803490" y="0"/>
                </a:lnTo>
                <a:lnTo>
                  <a:pt x="803490" y="803490"/>
                </a:lnTo>
                <a:lnTo>
                  <a:pt x="0" y="803490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25" name="Freeform 75" descr="Boardroom outline"/>
          <p:cNvSpPr/>
          <p:nvPr/>
        </p:nvSpPr>
        <p:spPr>
          <a:xfrm>
            <a:off x="9373582" y="8662785"/>
            <a:ext cx="951429" cy="951429"/>
          </a:xfrm>
          <a:custGeom>
            <a:avLst/>
            <a:gdLst/>
            <a:ahLst/>
            <a:cxnLst/>
            <a:rect l="l" t="t" r="r" b="b"/>
            <a:pathLst>
              <a:path w="951429" h="951429">
                <a:moveTo>
                  <a:pt x="0" y="0"/>
                </a:moveTo>
                <a:lnTo>
                  <a:pt x="951430" y="0"/>
                </a:lnTo>
                <a:lnTo>
                  <a:pt x="951430" y="951430"/>
                </a:lnTo>
                <a:lnTo>
                  <a:pt x="0" y="95143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20" name="Graphic 19" descr="Work from home desk outline">
            <a:extLst>
              <a:ext uri="{FF2B5EF4-FFF2-40B4-BE49-F238E27FC236}">
                <a16:creationId xmlns:a16="http://schemas.microsoft.com/office/drawing/2014/main" id="{DC8CC257-0A43-9160-5206-3BF0A68A3A04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442388" y="4187576"/>
            <a:ext cx="851746" cy="851746"/>
          </a:xfrm>
          <a:prstGeom prst="rect">
            <a:avLst/>
          </a:prstGeom>
        </p:spPr>
      </p:pic>
      <p:pic>
        <p:nvPicPr>
          <p:cNvPr id="24" name="Graphic 23" descr="Right And Left Brain outline">
            <a:extLst>
              <a:ext uri="{FF2B5EF4-FFF2-40B4-BE49-F238E27FC236}">
                <a16:creationId xmlns:a16="http://schemas.microsoft.com/office/drawing/2014/main" id="{AA4D6368-37C0-FC0A-1021-7D4051C221DC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2027922" y="8753505"/>
            <a:ext cx="914400" cy="914400"/>
          </a:xfrm>
          <a:prstGeom prst="rect">
            <a:avLst/>
          </a:prstGeom>
        </p:spPr>
      </p:pic>
      <p:pic>
        <p:nvPicPr>
          <p:cNvPr id="29" name="Graphic 28" descr="Home1 outline">
            <a:extLst>
              <a:ext uri="{FF2B5EF4-FFF2-40B4-BE49-F238E27FC236}">
                <a16:creationId xmlns:a16="http://schemas.microsoft.com/office/drawing/2014/main" id="{461BB38E-1BDB-1229-9A0C-8F8A0546434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6988779" y="4314540"/>
            <a:ext cx="648089" cy="648089"/>
          </a:xfrm>
          <a:prstGeom prst="rect">
            <a:avLst/>
          </a:prstGeom>
        </p:spPr>
      </p:pic>
      <p:pic>
        <p:nvPicPr>
          <p:cNvPr id="31" name="Graphic 30" descr="Right And Left Brain outline">
            <a:extLst>
              <a:ext uri="{FF2B5EF4-FFF2-40B4-BE49-F238E27FC236}">
                <a16:creationId xmlns:a16="http://schemas.microsoft.com/office/drawing/2014/main" id="{4E5882AB-8A54-C215-549A-CB432B19261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2019094" y="4718025"/>
            <a:ext cx="816215" cy="8162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413260"/>
              </p:ext>
            </p:extLst>
          </p:nvPr>
        </p:nvGraphicFramePr>
        <p:xfrm>
          <a:off x="4817351" y="756233"/>
          <a:ext cx="12894190" cy="9357120"/>
        </p:xfrm>
        <a:graphic>
          <a:graphicData uri="http://schemas.openxmlformats.org/drawingml/2006/table">
            <a:tbl>
              <a:tblPr/>
              <a:tblGrid>
                <a:gridCol w="2074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8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53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7290">
                  <a:extLst>
                    <a:ext uri="{9D8B030D-6E8A-4147-A177-3AD203B41FA5}">
                      <a16:colId xmlns:a16="http://schemas.microsoft.com/office/drawing/2014/main" val="169690395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84937581"/>
                    </a:ext>
                  </a:extLst>
                </a:gridCol>
                <a:gridCol w="1231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21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64299"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9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11ᵗʰ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12th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8th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13th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9th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14th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15th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11th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7598"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50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Drop in session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Understanding 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Diversity in Society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10:00am-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CV Workshop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to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Baking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 – 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i="1" dirty="0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Interview Skills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10:00am- 12:0pm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i="1" dirty="0">
                          <a:solidFill>
                            <a:srgbClr val="000000"/>
                          </a:solidFill>
                          <a:latin typeface="DM Sans Italics"/>
                          <a:ea typeface="DM Sans Italics"/>
                          <a:cs typeface="DM Sans Italics"/>
                          <a:sym typeface="DM Sans Italics"/>
                        </a:rPr>
                        <a:t>Interview Skills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10:00am- 12:0pm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Jobs Club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 – 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50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Drop in session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Understanding 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Diversity in Society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10:00am-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87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/>
                    </a:p>
                    <a:p>
                      <a:pPr algn="ctr">
                        <a:lnSpc>
                          <a:spcPts val="1687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11pm-12pm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to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Club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Applications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1251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1-to-1 Support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Understanding 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Diversity in Society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10:00am-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87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/>
                    </a:p>
                    <a:p>
                      <a:pPr algn="ctr">
                        <a:lnSpc>
                          <a:spcPts val="1687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11pm-12pm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to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Club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Applications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How to complete job application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Money Management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31"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1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1100" dirty="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1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 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1pm – 1:30pm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1pm – 1:30pm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</a:pPr>
                      <a:endParaRPr lang="en-US" sz="1350" b="1" dirty="0">
                        <a:solidFill>
                          <a:srgbClr val="000000"/>
                        </a:solidFill>
                        <a:latin typeface="DM Sans Bold"/>
                        <a:ea typeface="DM Sans Bold"/>
                        <a:cs typeface="DM Sans Bold"/>
                        <a:sym typeface="DM Sans Bold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0579">
                <a:tc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Guitar</a:t>
                      </a:r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1:30pm – 3:30pm</a:t>
                      </a:r>
                    </a:p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Women's Only Afternoon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Inductions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CV Workshop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 – 4pm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Cooking on a budget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to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Future Focus – goal setting</a:t>
                      </a: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to 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Future Focus – goal setting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to 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Inductions</a:t>
                      </a:r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2204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Enrolment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2:00pm – 4:00pm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Quiz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1:30pm - 3:00pm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Enrolment</a:t>
                      </a:r>
                    </a:p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2pm- 4pm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4743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Support </a:t>
                      </a: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1pm-2pm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Personal Journaling</a:t>
                      </a:r>
                      <a:endParaRPr lang="en-US" sz="110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Personal Journaling</a:t>
                      </a:r>
                      <a:endParaRPr lang="en-US" sz="110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 Only</a:t>
                      </a: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CV Workshop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 to 4pm</a:t>
                      </a:r>
                    </a:p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Blueberry Muffin Baking Competition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</a:pP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445370" y="2254442"/>
            <a:ext cx="4022496" cy="6712004"/>
            <a:chOff x="0" y="0"/>
            <a:chExt cx="5363328" cy="8949338"/>
          </a:xfrm>
        </p:grpSpPr>
        <p:sp>
          <p:nvSpPr>
            <p:cNvPr id="4" name="Freeform 4"/>
            <p:cNvSpPr/>
            <p:nvPr/>
          </p:nvSpPr>
          <p:spPr>
            <a:xfrm>
              <a:off x="9525" y="9525"/>
              <a:ext cx="5344287" cy="8930259"/>
            </a:xfrm>
            <a:custGeom>
              <a:avLst/>
              <a:gdLst/>
              <a:ahLst/>
              <a:cxnLst/>
              <a:rect l="l" t="t" r="r" b="b"/>
              <a:pathLst>
                <a:path w="5344287" h="8930259">
                  <a:moveTo>
                    <a:pt x="0" y="0"/>
                  </a:moveTo>
                  <a:lnTo>
                    <a:pt x="5344287" y="0"/>
                  </a:lnTo>
                  <a:lnTo>
                    <a:pt x="5344287" y="8930259"/>
                  </a:lnTo>
                  <a:lnTo>
                    <a:pt x="0" y="8930259"/>
                  </a:lnTo>
                  <a:close/>
                </a:path>
              </a:pathLst>
            </a:custGeom>
            <a:solidFill>
              <a:srgbClr val="345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5363337" cy="8949309"/>
            </a:xfrm>
            <a:custGeom>
              <a:avLst/>
              <a:gdLst/>
              <a:ahLst/>
              <a:cxnLst/>
              <a:rect l="l" t="t" r="r" b="b"/>
              <a:pathLst>
                <a:path w="5363337" h="8949309">
                  <a:moveTo>
                    <a:pt x="9525" y="0"/>
                  </a:moveTo>
                  <a:lnTo>
                    <a:pt x="5353812" y="0"/>
                  </a:lnTo>
                  <a:cubicBezTo>
                    <a:pt x="5359019" y="0"/>
                    <a:pt x="5363337" y="4318"/>
                    <a:pt x="5363337" y="9525"/>
                  </a:cubicBezTo>
                  <a:lnTo>
                    <a:pt x="5363337" y="8939784"/>
                  </a:lnTo>
                  <a:cubicBezTo>
                    <a:pt x="5363337" y="8944990"/>
                    <a:pt x="5359019" y="8949309"/>
                    <a:pt x="5353812" y="8949309"/>
                  </a:cubicBezTo>
                  <a:lnTo>
                    <a:pt x="9525" y="8949309"/>
                  </a:lnTo>
                  <a:cubicBezTo>
                    <a:pt x="4318" y="8949309"/>
                    <a:pt x="0" y="8944990"/>
                    <a:pt x="0" y="8939784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8939784"/>
                  </a:lnTo>
                  <a:lnTo>
                    <a:pt x="9525" y="8939784"/>
                  </a:lnTo>
                  <a:lnTo>
                    <a:pt x="9525" y="8930259"/>
                  </a:lnTo>
                  <a:lnTo>
                    <a:pt x="5353812" y="8930259"/>
                  </a:lnTo>
                  <a:lnTo>
                    <a:pt x="5353812" y="8939784"/>
                  </a:lnTo>
                  <a:lnTo>
                    <a:pt x="5344287" y="8939784"/>
                  </a:lnTo>
                  <a:lnTo>
                    <a:pt x="5344287" y="9525"/>
                  </a:lnTo>
                  <a:lnTo>
                    <a:pt x="5353812" y="9525"/>
                  </a:lnTo>
                  <a:lnTo>
                    <a:pt x="5353812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521" y="1340572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4" y="0"/>
                </a:lnTo>
                <a:lnTo>
                  <a:pt x="565714" y="565714"/>
                </a:lnTo>
                <a:lnTo>
                  <a:pt x="0" y="56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333738" y="9113970"/>
            <a:ext cx="1778275" cy="745078"/>
            <a:chOff x="0" y="0"/>
            <a:chExt cx="2371034" cy="9934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71090" cy="993394"/>
            </a:xfrm>
            <a:custGeom>
              <a:avLst/>
              <a:gdLst/>
              <a:ahLst/>
              <a:cxnLst/>
              <a:rect l="l" t="t" r="r" b="b"/>
              <a:pathLst>
                <a:path w="2371090" h="993394">
                  <a:moveTo>
                    <a:pt x="0" y="0"/>
                  </a:moveTo>
                  <a:lnTo>
                    <a:pt x="2371090" y="0"/>
                  </a:lnTo>
                  <a:lnTo>
                    <a:pt x="2371090" y="993394"/>
                  </a:lnTo>
                  <a:lnTo>
                    <a:pt x="0" y="993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453" r="-2451" b="-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252375" y="7916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51505" y="24808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 descr="Boardroom outline"/>
          <p:cNvSpPr/>
          <p:nvPr/>
        </p:nvSpPr>
        <p:spPr>
          <a:xfrm>
            <a:off x="13983360" y="8737783"/>
            <a:ext cx="1127366" cy="1127365"/>
          </a:xfrm>
          <a:custGeom>
            <a:avLst/>
            <a:gdLst/>
            <a:ahLst/>
            <a:cxnLst/>
            <a:rect l="l" t="t" r="r" b="b"/>
            <a:pathLst>
              <a:path w="1127366" h="1127365">
                <a:moveTo>
                  <a:pt x="0" y="0"/>
                </a:moveTo>
                <a:lnTo>
                  <a:pt x="1127366" y="0"/>
                </a:lnTo>
                <a:lnTo>
                  <a:pt x="1127366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 descr="Boardroom outline"/>
          <p:cNvSpPr/>
          <p:nvPr/>
        </p:nvSpPr>
        <p:spPr>
          <a:xfrm>
            <a:off x="7208127" y="4357626"/>
            <a:ext cx="1008708" cy="1008708"/>
          </a:xfrm>
          <a:custGeom>
            <a:avLst/>
            <a:gdLst/>
            <a:ahLst/>
            <a:cxnLst/>
            <a:rect l="l" t="t" r="r" b="b"/>
            <a:pathLst>
              <a:path w="1008708" h="1008708">
                <a:moveTo>
                  <a:pt x="0" y="0"/>
                </a:moveTo>
                <a:lnTo>
                  <a:pt x="1008708" y="0"/>
                </a:lnTo>
                <a:lnTo>
                  <a:pt x="1008708" y="1008708"/>
                </a:lnTo>
                <a:lnTo>
                  <a:pt x="0" y="1008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 descr="GC_Landscape_RGB"/>
          <p:cNvSpPr/>
          <p:nvPr/>
        </p:nvSpPr>
        <p:spPr>
          <a:xfrm>
            <a:off x="16135565" y="102401"/>
            <a:ext cx="1575975" cy="672086"/>
          </a:xfrm>
          <a:custGeom>
            <a:avLst/>
            <a:gdLst/>
            <a:ahLst/>
            <a:cxnLst/>
            <a:rect l="l" t="t" r="r" b="b"/>
            <a:pathLst>
              <a:path w="1575975" h="672086">
                <a:moveTo>
                  <a:pt x="0" y="0"/>
                </a:moveTo>
                <a:lnTo>
                  <a:pt x="1575975" y="0"/>
                </a:lnTo>
                <a:lnTo>
                  <a:pt x="1575975" y="672086"/>
                </a:lnTo>
                <a:lnTo>
                  <a:pt x="0" y="6720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69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 descr="Boardroom outline"/>
          <p:cNvSpPr/>
          <p:nvPr/>
        </p:nvSpPr>
        <p:spPr>
          <a:xfrm>
            <a:off x="12303818" y="7226284"/>
            <a:ext cx="961981" cy="961981"/>
          </a:xfrm>
          <a:custGeom>
            <a:avLst/>
            <a:gdLst/>
            <a:ahLst/>
            <a:cxnLst/>
            <a:rect l="l" t="t" r="r" b="b"/>
            <a:pathLst>
              <a:path w="961981" h="961981">
                <a:moveTo>
                  <a:pt x="0" y="0"/>
                </a:moveTo>
                <a:lnTo>
                  <a:pt x="961982" y="0"/>
                </a:lnTo>
                <a:lnTo>
                  <a:pt x="961982" y="961982"/>
                </a:lnTo>
                <a:lnTo>
                  <a:pt x="0" y="961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 descr="Artist male with solid fill"/>
          <p:cNvSpPr/>
          <p:nvPr/>
        </p:nvSpPr>
        <p:spPr>
          <a:xfrm>
            <a:off x="11127370" y="4100374"/>
            <a:ext cx="855843" cy="981984"/>
          </a:xfrm>
          <a:custGeom>
            <a:avLst/>
            <a:gdLst/>
            <a:ahLst/>
            <a:cxnLst/>
            <a:rect l="l" t="t" r="r" b="b"/>
            <a:pathLst>
              <a:path w="1026865" h="1026865">
                <a:moveTo>
                  <a:pt x="0" y="0"/>
                </a:moveTo>
                <a:lnTo>
                  <a:pt x="1026866" y="0"/>
                </a:lnTo>
                <a:lnTo>
                  <a:pt x="1026866" y="1026866"/>
                </a:lnTo>
                <a:lnTo>
                  <a:pt x="0" y="10268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 descr="Questions with solid fill"/>
          <p:cNvSpPr/>
          <p:nvPr/>
        </p:nvSpPr>
        <p:spPr>
          <a:xfrm>
            <a:off x="5531990" y="4416954"/>
            <a:ext cx="783825" cy="783825"/>
          </a:xfrm>
          <a:custGeom>
            <a:avLst/>
            <a:gdLst/>
            <a:ahLst/>
            <a:cxnLst/>
            <a:rect l="l" t="t" r="r" b="b"/>
            <a:pathLst>
              <a:path w="783825" h="783825">
                <a:moveTo>
                  <a:pt x="0" y="0"/>
                </a:moveTo>
                <a:lnTo>
                  <a:pt x="783825" y="0"/>
                </a:lnTo>
                <a:lnTo>
                  <a:pt x="783825" y="783825"/>
                </a:lnTo>
                <a:lnTo>
                  <a:pt x="0" y="78382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 descr="Questions with solid fill"/>
          <p:cNvSpPr/>
          <p:nvPr/>
        </p:nvSpPr>
        <p:spPr>
          <a:xfrm>
            <a:off x="10492423" y="7441039"/>
            <a:ext cx="701023" cy="701023"/>
          </a:xfrm>
          <a:custGeom>
            <a:avLst/>
            <a:gdLst/>
            <a:ahLst/>
            <a:cxnLst/>
            <a:rect l="l" t="t" r="r" b="b"/>
            <a:pathLst>
              <a:path w="752933" h="752933">
                <a:moveTo>
                  <a:pt x="0" y="0"/>
                </a:moveTo>
                <a:lnTo>
                  <a:pt x="752934" y="0"/>
                </a:lnTo>
                <a:lnTo>
                  <a:pt x="752934" y="752933"/>
                </a:lnTo>
                <a:lnTo>
                  <a:pt x="0" y="75293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8018998" y="155735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6722133" y="3536298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6692097" y="155735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7880896" y="3470353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6682572" y="6389473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9157151" y="1523491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6376617" y="3534540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9212368" y="2006758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10706493" y="1877027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10679351" y="152816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11788061" y="152816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/>
          <p:nvPr/>
        </p:nvSpPr>
        <p:spPr>
          <a:xfrm>
            <a:off x="11772991" y="1915255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13399948" y="155735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13021556" y="1566744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13271329" y="1750029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3" y="0"/>
                </a:lnTo>
                <a:lnTo>
                  <a:pt x="565713" y="565714"/>
                </a:lnTo>
                <a:lnTo>
                  <a:pt x="0" y="56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2"/>
          <p:cNvSpPr/>
          <p:nvPr/>
        </p:nvSpPr>
        <p:spPr>
          <a:xfrm>
            <a:off x="14835554" y="1520044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>
            <a:off x="14367670" y="1549217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/>
          <p:cNvSpPr/>
          <p:nvPr/>
        </p:nvSpPr>
        <p:spPr>
          <a:xfrm>
            <a:off x="14698438" y="1771654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4" y="0"/>
                </a:lnTo>
                <a:lnTo>
                  <a:pt x="565714" y="565714"/>
                </a:lnTo>
                <a:lnTo>
                  <a:pt x="0" y="56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5"/>
          <p:cNvSpPr/>
          <p:nvPr/>
        </p:nvSpPr>
        <p:spPr>
          <a:xfrm>
            <a:off x="16458603" y="1520044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>
            <a:off x="9455938" y="6294476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/>
          <p:cNvSpPr/>
          <p:nvPr/>
        </p:nvSpPr>
        <p:spPr>
          <a:xfrm>
            <a:off x="9431344" y="6630467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9461483" y="822035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9"/>
          <p:cNvSpPr/>
          <p:nvPr/>
        </p:nvSpPr>
        <p:spPr>
          <a:xfrm>
            <a:off x="11949961" y="6346394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11552514" y="6331585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11949961" y="8229884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>
            <a:off x="14417684" y="6683437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14402614" y="6307373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9" y="0"/>
                </a:lnTo>
                <a:lnTo>
                  <a:pt x="330769" y="330767"/>
                </a:lnTo>
                <a:lnTo>
                  <a:pt x="0" y="3307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15835341" y="6294476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15825494" y="6649578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/>
          <p:cNvSpPr/>
          <p:nvPr/>
        </p:nvSpPr>
        <p:spPr>
          <a:xfrm>
            <a:off x="13453487" y="8235504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57" descr="Scribble outline"/>
          <p:cNvSpPr/>
          <p:nvPr/>
        </p:nvSpPr>
        <p:spPr>
          <a:xfrm>
            <a:off x="9936105" y="2736347"/>
            <a:ext cx="579760" cy="579760"/>
          </a:xfrm>
          <a:custGeom>
            <a:avLst/>
            <a:gdLst/>
            <a:ahLst/>
            <a:cxnLst/>
            <a:rect l="l" t="t" r="r" b="b"/>
            <a:pathLst>
              <a:path w="579760" h="579760">
                <a:moveTo>
                  <a:pt x="0" y="0"/>
                </a:moveTo>
                <a:lnTo>
                  <a:pt x="579760" y="0"/>
                </a:lnTo>
                <a:lnTo>
                  <a:pt x="579760" y="579760"/>
                </a:lnTo>
                <a:lnTo>
                  <a:pt x="0" y="57976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 descr="Water with solid fill"/>
          <p:cNvSpPr/>
          <p:nvPr/>
        </p:nvSpPr>
        <p:spPr>
          <a:xfrm>
            <a:off x="7426582" y="2714833"/>
            <a:ext cx="620991" cy="621082"/>
          </a:xfrm>
          <a:custGeom>
            <a:avLst/>
            <a:gdLst/>
            <a:ahLst/>
            <a:cxnLst/>
            <a:rect l="l" t="t" r="r" b="b"/>
            <a:pathLst>
              <a:path w="620991" h="621082">
                <a:moveTo>
                  <a:pt x="0" y="0"/>
                </a:moveTo>
                <a:lnTo>
                  <a:pt x="620991" y="0"/>
                </a:lnTo>
                <a:lnTo>
                  <a:pt x="620991" y="621082"/>
                </a:lnTo>
                <a:lnTo>
                  <a:pt x="0" y="62108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7" r="-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59" descr="Scribble outline"/>
          <p:cNvSpPr/>
          <p:nvPr/>
        </p:nvSpPr>
        <p:spPr>
          <a:xfrm>
            <a:off x="12579890" y="9355078"/>
            <a:ext cx="678693" cy="678693"/>
          </a:xfrm>
          <a:custGeom>
            <a:avLst/>
            <a:gdLst/>
            <a:ahLst/>
            <a:cxnLst/>
            <a:rect l="l" t="t" r="r" b="b"/>
            <a:pathLst>
              <a:path w="678693" h="678693">
                <a:moveTo>
                  <a:pt x="0" y="0"/>
                </a:moveTo>
                <a:lnTo>
                  <a:pt x="678693" y="0"/>
                </a:lnTo>
                <a:lnTo>
                  <a:pt x="678693" y="678693"/>
                </a:lnTo>
                <a:lnTo>
                  <a:pt x="0" y="67869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 descr="Home1 with solid fill"/>
          <p:cNvSpPr/>
          <p:nvPr/>
        </p:nvSpPr>
        <p:spPr>
          <a:xfrm>
            <a:off x="5384400" y="9355077"/>
            <a:ext cx="856677" cy="678693"/>
          </a:xfrm>
          <a:custGeom>
            <a:avLst/>
            <a:gdLst/>
            <a:ahLst/>
            <a:cxnLst/>
            <a:rect l="l" t="t" r="r" b="b"/>
            <a:pathLst>
              <a:path w="885235" h="885235">
                <a:moveTo>
                  <a:pt x="0" y="0"/>
                </a:moveTo>
                <a:lnTo>
                  <a:pt x="885235" y="0"/>
                </a:lnTo>
                <a:lnTo>
                  <a:pt x="885235" y="885235"/>
                </a:lnTo>
                <a:lnTo>
                  <a:pt x="0" y="885235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/>
          <p:cNvSpPr/>
          <p:nvPr/>
        </p:nvSpPr>
        <p:spPr>
          <a:xfrm>
            <a:off x="575134" y="2071408"/>
            <a:ext cx="3804234" cy="7078069"/>
          </a:xfrm>
          <a:custGeom>
            <a:avLst/>
            <a:gdLst/>
            <a:ahLst/>
            <a:cxnLst/>
            <a:rect l="l" t="t" r="r" b="b"/>
            <a:pathLst>
              <a:path w="3804234" h="7078069">
                <a:moveTo>
                  <a:pt x="0" y="0"/>
                </a:moveTo>
                <a:lnTo>
                  <a:pt x="3804234" y="0"/>
                </a:lnTo>
                <a:lnTo>
                  <a:pt x="3804234" y="7078070"/>
                </a:lnTo>
                <a:lnTo>
                  <a:pt x="0" y="707807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/>
          <p:cNvSpPr/>
          <p:nvPr/>
        </p:nvSpPr>
        <p:spPr>
          <a:xfrm>
            <a:off x="16230078" y="3526057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Freeform 64"/>
          <p:cNvSpPr/>
          <p:nvPr/>
        </p:nvSpPr>
        <p:spPr>
          <a:xfrm>
            <a:off x="10550308" y="9432932"/>
            <a:ext cx="643138" cy="600840"/>
          </a:xfrm>
          <a:custGeom>
            <a:avLst/>
            <a:gdLst/>
            <a:ahLst/>
            <a:cxnLst/>
            <a:rect l="l" t="t" r="r" b="b"/>
            <a:pathLst>
              <a:path w="655523" h="626844">
                <a:moveTo>
                  <a:pt x="0" y="0"/>
                </a:moveTo>
                <a:lnTo>
                  <a:pt x="655523" y="0"/>
                </a:lnTo>
                <a:lnTo>
                  <a:pt x="655523" y="626844"/>
                </a:lnTo>
                <a:lnTo>
                  <a:pt x="0" y="62684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Freeform 66"/>
          <p:cNvSpPr/>
          <p:nvPr/>
        </p:nvSpPr>
        <p:spPr>
          <a:xfrm>
            <a:off x="8375861" y="4325222"/>
            <a:ext cx="879411" cy="671550"/>
          </a:xfrm>
          <a:custGeom>
            <a:avLst/>
            <a:gdLst/>
            <a:ahLst/>
            <a:cxnLst/>
            <a:rect l="l" t="t" r="r" b="b"/>
            <a:pathLst>
              <a:path w="879411" h="671550">
                <a:moveTo>
                  <a:pt x="0" y="0"/>
                </a:moveTo>
                <a:lnTo>
                  <a:pt x="879411" y="0"/>
                </a:lnTo>
                <a:lnTo>
                  <a:pt x="879411" y="671550"/>
                </a:lnTo>
                <a:lnTo>
                  <a:pt x="0" y="67155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7" name="Freeform 67"/>
          <p:cNvSpPr/>
          <p:nvPr/>
        </p:nvSpPr>
        <p:spPr>
          <a:xfrm>
            <a:off x="6682572" y="822035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9" name="TextBox 69"/>
          <p:cNvSpPr txBox="1"/>
          <p:nvPr/>
        </p:nvSpPr>
        <p:spPr>
          <a:xfrm>
            <a:off x="812062" y="10045934"/>
            <a:ext cx="2812554" cy="144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3"/>
              </a:lnSpc>
            </a:pPr>
            <a:r>
              <a:rPr lang="en-US" sz="102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878452" y="-5916"/>
            <a:ext cx="6776938" cy="81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9"/>
              </a:lnSpc>
            </a:pPr>
            <a:r>
              <a:rPr lang="en-US" sz="4764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AUGUST – WEEK 2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43960" y="130020"/>
            <a:ext cx="2486920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843960" y="706239"/>
            <a:ext cx="2600955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843960" y="1245329"/>
            <a:ext cx="2486920" cy="76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74" name="Freeform 74"/>
          <p:cNvSpPr/>
          <p:nvPr/>
        </p:nvSpPr>
        <p:spPr>
          <a:xfrm>
            <a:off x="10679351" y="3425763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5" name="Freeform 75" descr="Questions with solid fill"/>
          <p:cNvSpPr/>
          <p:nvPr/>
        </p:nvSpPr>
        <p:spPr>
          <a:xfrm>
            <a:off x="9934198" y="4543871"/>
            <a:ext cx="636217" cy="636217"/>
          </a:xfrm>
          <a:custGeom>
            <a:avLst/>
            <a:gdLst/>
            <a:ahLst/>
            <a:cxnLst/>
            <a:rect l="l" t="t" r="r" b="b"/>
            <a:pathLst>
              <a:path w="636217" h="636217">
                <a:moveTo>
                  <a:pt x="0" y="0"/>
                </a:moveTo>
                <a:lnTo>
                  <a:pt x="636217" y="0"/>
                </a:lnTo>
                <a:lnTo>
                  <a:pt x="636217" y="636217"/>
                </a:lnTo>
                <a:lnTo>
                  <a:pt x="0" y="63621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D8DF1C-2132-8B75-14E1-F22799E89E2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4082292" y="142649"/>
            <a:ext cx="1972008" cy="545615"/>
          </a:xfrm>
          <a:prstGeom prst="rect">
            <a:avLst/>
          </a:prstGeom>
        </p:spPr>
      </p:pic>
      <p:sp>
        <p:nvSpPr>
          <p:cNvPr id="80" name="Freeform 56">
            <a:extLst>
              <a:ext uri="{FF2B5EF4-FFF2-40B4-BE49-F238E27FC236}">
                <a16:creationId xmlns:a16="http://schemas.microsoft.com/office/drawing/2014/main" id="{1FFA3B78-7C24-259E-876F-52A519541341}"/>
              </a:ext>
            </a:extLst>
          </p:cNvPr>
          <p:cNvSpPr/>
          <p:nvPr/>
        </p:nvSpPr>
        <p:spPr>
          <a:xfrm>
            <a:off x="17360680" y="6331585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82" name="Graphic 81" descr="Rolling Pin outline">
            <a:extLst>
              <a:ext uri="{FF2B5EF4-FFF2-40B4-BE49-F238E27FC236}">
                <a16:creationId xmlns:a16="http://schemas.microsoft.com/office/drawing/2014/main" id="{12676F53-772C-0D5B-AE36-2935AF981B1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2442513" y="4100374"/>
            <a:ext cx="816070" cy="816070"/>
          </a:xfrm>
          <a:prstGeom prst="rect">
            <a:avLst/>
          </a:prstGeom>
        </p:spPr>
      </p:pic>
      <p:pic>
        <p:nvPicPr>
          <p:cNvPr id="84" name="Graphic 83" descr="Document outline">
            <a:extLst>
              <a:ext uri="{FF2B5EF4-FFF2-40B4-BE49-F238E27FC236}">
                <a16:creationId xmlns:a16="http://schemas.microsoft.com/office/drawing/2014/main" id="{073AA784-C883-C20B-2D7B-17D6F017B45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4026822" y="3987888"/>
            <a:ext cx="816070" cy="816070"/>
          </a:xfrm>
          <a:prstGeom prst="rect">
            <a:avLst/>
          </a:prstGeom>
        </p:spPr>
      </p:pic>
      <p:pic>
        <p:nvPicPr>
          <p:cNvPr id="86" name="Graphic 85" descr="Guitar with solid fill">
            <a:extLst>
              <a:ext uri="{FF2B5EF4-FFF2-40B4-BE49-F238E27FC236}">
                <a16:creationId xmlns:a16="http://schemas.microsoft.com/office/drawing/2014/main" id="{EC666B8F-C0F9-3DD3-C46C-81A546DE1FB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5531990" y="7315363"/>
            <a:ext cx="783825" cy="783825"/>
          </a:xfrm>
          <a:prstGeom prst="rect">
            <a:avLst/>
          </a:prstGeom>
        </p:spPr>
      </p:pic>
      <p:sp>
        <p:nvSpPr>
          <p:cNvPr id="87" name="Freeform 11" descr="Boardroom outline">
            <a:extLst>
              <a:ext uri="{FF2B5EF4-FFF2-40B4-BE49-F238E27FC236}">
                <a16:creationId xmlns:a16="http://schemas.microsoft.com/office/drawing/2014/main" id="{699B9507-74A4-96CC-67ED-CC68D599145E}"/>
              </a:ext>
            </a:extLst>
          </p:cNvPr>
          <p:cNvSpPr/>
          <p:nvPr/>
        </p:nvSpPr>
        <p:spPr>
          <a:xfrm>
            <a:off x="5387950" y="2436608"/>
            <a:ext cx="1127366" cy="1127365"/>
          </a:xfrm>
          <a:custGeom>
            <a:avLst/>
            <a:gdLst/>
            <a:ahLst/>
            <a:cxnLst/>
            <a:rect l="l" t="t" r="r" b="b"/>
            <a:pathLst>
              <a:path w="1127366" h="1127365">
                <a:moveTo>
                  <a:pt x="0" y="0"/>
                </a:moveTo>
                <a:lnTo>
                  <a:pt x="1127366" y="0"/>
                </a:lnTo>
                <a:lnTo>
                  <a:pt x="1127366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8" name="Freeform 26" descr="Office worker male outline">
            <a:extLst>
              <a:ext uri="{FF2B5EF4-FFF2-40B4-BE49-F238E27FC236}">
                <a16:creationId xmlns:a16="http://schemas.microsoft.com/office/drawing/2014/main" id="{3EAC1279-98E0-D3C6-1482-6987DB43179C}"/>
              </a:ext>
            </a:extLst>
          </p:cNvPr>
          <p:cNvSpPr/>
          <p:nvPr/>
        </p:nvSpPr>
        <p:spPr>
          <a:xfrm>
            <a:off x="16230078" y="2562188"/>
            <a:ext cx="684344" cy="684344"/>
          </a:xfrm>
          <a:custGeom>
            <a:avLst/>
            <a:gdLst/>
            <a:ahLst/>
            <a:cxnLst/>
            <a:rect l="l" t="t" r="r" b="b"/>
            <a:pathLst>
              <a:path w="708514" h="708514">
                <a:moveTo>
                  <a:pt x="0" y="0"/>
                </a:moveTo>
                <a:lnTo>
                  <a:pt x="708514" y="0"/>
                </a:lnTo>
                <a:lnTo>
                  <a:pt x="708514" y="708514"/>
                </a:lnTo>
                <a:lnTo>
                  <a:pt x="0" y="708514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pic>
        <p:nvPicPr>
          <p:cNvPr id="89" name="Graphic 88" descr="Briefcase with solid fill">
            <a:extLst>
              <a:ext uri="{FF2B5EF4-FFF2-40B4-BE49-F238E27FC236}">
                <a16:creationId xmlns:a16="http://schemas.microsoft.com/office/drawing/2014/main" id="{E0137463-20F3-BA2C-4E9D-D0D33E2CD7C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6284640" y="4734999"/>
            <a:ext cx="474591" cy="474591"/>
          </a:xfrm>
          <a:prstGeom prst="rect">
            <a:avLst/>
          </a:prstGeom>
        </p:spPr>
      </p:pic>
      <p:sp>
        <p:nvSpPr>
          <p:cNvPr id="92" name="Freeform 11" descr="Boardroom outline">
            <a:extLst>
              <a:ext uri="{FF2B5EF4-FFF2-40B4-BE49-F238E27FC236}">
                <a16:creationId xmlns:a16="http://schemas.microsoft.com/office/drawing/2014/main" id="{935AF7B5-AF50-99FC-5388-AF0CECE15465}"/>
              </a:ext>
            </a:extLst>
          </p:cNvPr>
          <p:cNvSpPr/>
          <p:nvPr/>
        </p:nvSpPr>
        <p:spPr>
          <a:xfrm>
            <a:off x="16572250" y="8370471"/>
            <a:ext cx="1127366" cy="1127365"/>
          </a:xfrm>
          <a:custGeom>
            <a:avLst/>
            <a:gdLst/>
            <a:ahLst/>
            <a:cxnLst/>
            <a:rect l="l" t="t" r="r" b="b"/>
            <a:pathLst>
              <a:path w="1127366" h="1127365">
                <a:moveTo>
                  <a:pt x="0" y="0"/>
                </a:moveTo>
                <a:lnTo>
                  <a:pt x="1127366" y="0"/>
                </a:lnTo>
                <a:lnTo>
                  <a:pt x="1127366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96" name="Graphic 95" descr="Maze with solid fill">
            <a:extLst>
              <a:ext uri="{FF2B5EF4-FFF2-40B4-BE49-F238E27FC236}">
                <a16:creationId xmlns:a16="http://schemas.microsoft.com/office/drawing/2014/main" id="{03A69846-CBC1-CAE5-E604-C3A25B45D08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5384288" y="8664423"/>
            <a:ext cx="914400" cy="914400"/>
          </a:xfrm>
          <a:prstGeom prst="rect">
            <a:avLst/>
          </a:prstGeom>
        </p:spPr>
      </p:pic>
      <p:pic>
        <p:nvPicPr>
          <p:cNvPr id="16" name="Graphic 15" descr="Group of women outline">
            <a:extLst>
              <a:ext uri="{FF2B5EF4-FFF2-40B4-BE49-F238E27FC236}">
                <a16:creationId xmlns:a16="http://schemas.microsoft.com/office/drawing/2014/main" id="{C749999B-1A02-E30D-15FD-781CAE39CA7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582706" y="6537552"/>
            <a:ext cx="914400" cy="914400"/>
          </a:xfrm>
          <a:prstGeom prst="rect">
            <a:avLst/>
          </a:prstGeom>
        </p:spPr>
      </p:pic>
      <p:sp>
        <p:nvSpPr>
          <p:cNvPr id="18" name="Freeform 59" descr="Scribble outline"/>
          <p:cNvSpPr/>
          <p:nvPr/>
        </p:nvSpPr>
        <p:spPr>
          <a:xfrm>
            <a:off x="7842177" y="9434660"/>
            <a:ext cx="678693" cy="678693"/>
          </a:xfrm>
          <a:custGeom>
            <a:avLst/>
            <a:gdLst/>
            <a:ahLst/>
            <a:cxnLst/>
            <a:rect l="l" t="t" r="r" b="b"/>
            <a:pathLst>
              <a:path w="678693" h="678693">
                <a:moveTo>
                  <a:pt x="0" y="0"/>
                </a:moveTo>
                <a:lnTo>
                  <a:pt x="678693" y="0"/>
                </a:lnTo>
                <a:lnTo>
                  <a:pt x="678693" y="678693"/>
                </a:lnTo>
                <a:lnTo>
                  <a:pt x="0" y="67869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54545"/>
              </p:ext>
            </p:extLst>
          </p:nvPr>
        </p:nvGraphicFramePr>
        <p:xfrm>
          <a:off x="4712192" y="929777"/>
          <a:ext cx="13187791" cy="8946828"/>
        </p:xfrm>
        <a:graphic>
          <a:graphicData uri="http://schemas.openxmlformats.org/drawingml/2006/table">
            <a:tbl>
              <a:tblPr/>
              <a:tblGrid>
                <a:gridCol w="2300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6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76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281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8666"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9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18th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19th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15th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20th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21st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22nd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18th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9817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50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1-to-1 Support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 dirty="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Photography 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Preparation for employment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10am – 12:30pm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73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Make a meal less than £5</a:t>
                      </a:r>
                    </a:p>
                    <a:p>
                      <a:pPr algn="ctr">
                        <a:lnSpc>
                          <a:spcPts val="1673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12:30pm</a:t>
                      </a:r>
                    </a:p>
                    <a:p>
                      <a:pPr algn="ctr">
                        <a:lnSpc>
                          <a:spcPts val="1673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CV Writing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10am-12pm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Enrolments</a:t>
                      </a:r>
                    </a:p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975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 2.0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Photography 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916"/>
                        </a:lnSpc>
                        <a:defRPr/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916"/>
                        </a:lnSpc>
                        <a:defRPr/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750"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1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1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Hub Closed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12:30pm – 1:00pm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5011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Guitar</a:t>
                      </a:r>
                      <a:endParaRPr lang="en-US" sz="1100" dirty="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1:30pm – 3:30pm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400" b="1" dirty="0"/>
                        <a:t>Women's Only Afternoon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Cooking on a budget </a:t>
                      </a:r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400" b="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Cooking on a budget </a:t>
                      </a:r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Preparation for employment</a:t>
                      </a:r>
                    </a:p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1:30pm-4pm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 Only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Inductions</a:t>
                      </a:r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– 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714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Drop in sessions</a:t>
                      </a:r>
                      <a:endParaRPr lang="en-US" sz="1100" dirty="0"/>
                    </a:p>
                    <a:p>
                      <a:pPr algn="ctr">
                        <a:lnSpc>
                          <a:spcPts val="1714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1pm-4pm </a:t>
                      </a:r>
                    </a:p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7678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Mock Interviews</a:t>
                      </a: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2pm-4pm</a:t>
                      </a:r>
                    </a:p>
                    <a:p>
                      <a:pPr algn="ctr">
                        <a:lnSpc>
                          <a:spcPts val="1889"/>
                        </a:lnSpc>
                        <a:defRPr/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Meditation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Meditation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 Only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Search</a:t>
                      </a:r>
                    </a:p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Quiz 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</a:pP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358102" y="2234611"/>
            <a:ext cx="4093234" cy="6763104"/>
            <a:chOff x="0" y="0"/>
            <a:chExt cx="5457646" cy="9017472"/>
          </a:xfrm>
        </p:grpSpPr>
        <p:sp>
          <p:nvSpPr>
            <p:cNvPr id="4" name="Freeform 4"/>
            <p:cNvSpPr/>
            <p:nvPr/>
          </p:nvSpPr>
          <p:spPr>
            <a:xfrm>
              <a:off x="9525" y="9525"/>
              <a:ext cx="5438648" cy="8998458"/>
            </a:xfrm>
            <a:custGeom>
              <a:avLst/>
              <a:gdLst/>
              <a:ahLst/>
              <a:cxnLst/>
              <a:rect l="l" t="t" r="r" b="b"/>
              <a:pathLst>
                <a:path w="5438648" h="8998458">
                  <a:moveTo>
                    <a:pt x="0" y="0"/>
                  </a:moveTo>
                  <a:lnTo>
                    <a:pt x="5438648" y="0"/>
                  </a:lnTo>
                  <a:lnTo>
                    <a:pt x="5438648" y="8998458"/>
                  </a:lnTo>
                  <a:lnTo>
                    <a:pt x="0" y="8998458"/>
                  </a:lnTo>
                  <a:close/>
                </a:path>
              </a:pathLst>
            </a:custGeom>
            <a:solidFill>
              <a:srgbClr val="345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5457698" cy="9017508"/>
            </a:xfrm>
            <a:custGeom>
              <a:avLst/>
              <a:gdLst/>
              <a:ahLst/>
              <a:cxnLst/>
              <a:rect l="l" t="t" r="r" b="b"/>
              <a:pathLst>
                <a:path w="5457698" h="9017508">
                  <a:moveTo>
                    <a:pt x="9525" y="0"/>
                  </a:moveTo>
                  <a:lnTo>
                    <a:pt x="5448173" y="0"/>
                  </a:lnTo>
                  <a:cubicBezTo>
                    <a:pt x="5453380" y="0"/>
                    <a:pt x="5457698" y="4318"/>
                    <a:pt x="5457698" y="9525"/>
                  </a:cubicBezTo>
                  <a:lnTo>
                    <a:pt x="5457698" y="9007983"/>
                  </a:lnTo>
                  <a:cubicBezTo>
                    <a:pt x="5457698" y="9013189"/>
                    <a:pt x="5453380" y="9017508"/>
                    <a:pt x="5448173" y="9017508"/>
                  </a:cubicBezTo>
                  <a:lnTo>
                    <a:pt x="9525" y="9017508"/>
                  </a:lnTo>
                  <a:cubicBezTo>
                    <a:pt x="4318" y="9017508"/>
                    <a:pt x="0" y="9013189"/>
                    <a:pt x="0" y="9007983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9007983"/>
                  </a:lnTo>
                  <a:lnTo>
                    <a:pt x="9525" y="9007983"/>
                  </a:lnTo>
                  <a:lnTo>
                    <a:pt x="9525" y="8998458"/>
                  </a:lnTo>
                  <a:lnTo>
                    <a:pt x="5448173" y="8998458"/>
                  </a:lnTo>
                  <a:lnTo>
                    <a:pt x="5448173" y="9007983"/>
                  </a:lnTo>
                  <a:lnTo>
                    <a:pt x="5438648" y="9007983"/>
                  </a:lnTo>
                  <a:lnTo>
                    <a:pt x="5438648" y="9525"/>
                  </a:lnTo>
                  <a:lnTo>
                    <a:pt x="5448173" y="9525"/>
                  </a:lnTo>
                  <a:lnTo>
                    <a:pt x="5448173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521" y="1340572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4" y="0"/>
                </a:lnTo>
                <a:lnTo>
                  <a:pt x="565714" y="565714"/>
                </a:lnTo>
                <a:lnTo>
                  <a:pt x="0" y="56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333738" y="9113970"/>
            <a:ext cx="1778275" cy="745078"/>
            <a:chOff x="0" y="0"/>
            <a:chExt cx="2371034" cy="9934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71090" cy="993394"/>
            </a:xfrm>
            <a:custGeom>
              <a:avLst/>
              <a:gdLst/>
              <a:ahLst/>
              <a:cxnLst/>
              <a:rect l="l" t="t" r="r" b="b"/>
              <a:pathLst>
                <a:path w="2371090" h="993394">
                  <a:moveTo>
                    <a:pt x="0" y="0"/>
                  </a:moveTo>
                  <a:lnTo>
                    <a:pt x="2371090" y="0"/>
                  </a:lnTo>
                  <a:lnTo>
                    <a:pt x="2371090" y="993394"/>
                  </a:lnTo>
                  <a:lnTo>
                    <a:pt x="0" y="993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453" r="-2451" b="-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252375" y="7916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51505" y="24808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 descr="Boardroom outline"/>
          <p:cNvSpPr/>
          <p:nvPr/>
        </p:nvSpPr>
        <p:spPr>
          <a:xfrm>
            <a:off x="16643326" y="3632261"/>
            <a:ext cx="1127366" cy="1127366"/>
          </a:xfrm>
          <a:custGeom>
            <a:avLst/>
            <a:gdLst/>
            <a:ahLst/>
            <a:cxnLst/>
            <a:rect l="l" t="t" r="r" b="b"/>
            <a:pathLst>
              <a:path w="1127366" h="1127366">
                <a:moveTo>
                  <a:pt x="0" y="0"/>
                </a:moveTo>
                <a:lnTo>
                  <a:pt x="1127366" y="0"/>
                </a:lnTo>
                <a:lnTo>
                  <a:pt x="1127366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Freeform 12" descr="GC_Landscape_RGB"/>
          <p:cNvSpPr/>
          <p:nvPr/>
        </p:nvSpPr>
        <p:spPr>
          <a:xfrm>
            <a:off x="16265053" y="123006"/>
            <a:ext cx="1575975" cy="672086"/>
          </a:xfrm>
          <a:custGeom>
            <a:avLst/>
            <a:gdLst/>
            <a:ahLst/>
            <a:cxnLst/>
            <a:rect l="l" t="t" r="r" b="b"/>
            <a:pathLst>
              <a:path w="1575975" h="672086">
                <a:moveTo>
                  <a:pt x="0" y="0"/>
                </a:moveTo>
                <a:lnTo>
                  <a:pt x="1575975" y="0"/>
                </a:lnTo>
                <a:lnTo>
                  <a:pt x="1575975" y="672086"/>
                </a:lnTo>
                <a:lnTo>
                  <a:pt x="0" y="6720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69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 descr="Boardroom outline"/>
          <p:cNvSpPr/>
          <p:nvPr/>
        </p:nvSpPr>
        <p:spPr>
          <a:xfrm>
            <a:off x="12941896" y="7184197"/>
            <a:ext cx="1055561" cy="1061115"/>
          </a:xfrm>
          <a:custGeom>
            <a:avLst/>
            <a:gdLst/>
            <a:ahLst/>
            <a:cxnLst/>
            <a:rect l="l" t="t" r="r" b="b"/>
            <a:pathLst>
              <a:path w="1127366" h="1127365">
                <a:moveTo>
                  <a:pt x="0" y="0"/>
                </a:moveTo>
                <a:lnTo>
                  <a:pt x="1127366" y="0"/>
                </a:lnTo>
                <a:lnTo>
                  <a:pt x="1127366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 descr="Boardroom outline"/>
          <p:cNvSpPr/>
          <p:nvPr/>
        </p:nvSpPr>
        <p:spPr>
          <a:xfrm>
            <a:off x="7185840" y="2657272"/>
            <a:ext cx="1040030" cy="1040030"/>
          </a:xfrm>
          <a:custGeom>
            <a:avLst/>
            <a:gdLst/>
            <a:ahLst/>
            <a:cxnLst/>
            <a:rect l="l" t="t" r="r" b="b"/>
            <a:pathLst>
              <a:path w="1040030" h="1040030">
                <a:moveTo>
                  <a:pt x="0" y="0"/>
                </a:moveTo>
                <a:lnTo>
                  <a:pt x="1040031" y="0"/>
                </a:lnTo>
                <a:lnTo>
                  <a:pt x="1040031" y="1040030"/>
                </a:lnTo>
                <a:lnTo>
                  <a:pt x="0" y="1040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 descr="Questions with solid fill"/>
          <p:cNvSpPr/>
          <p:nvPr/>
        </p:nvSpPr>
        <p:spPr>
          <a:xfrm>
            <a:off x="5581259" y="4488493"/>
            <a:ext cx="635821" cy="617560"/>
          </a:xfrm>
          <a:custGeom>
            <a:avLst/>
            <a:gdLst/>
            <a:ahLst/>
            <a:cxnLst/>
            <a:rect l="l" t="t" r="r" b="b"/>
            <a:pathLst>
              <a:path w="712674" h="712674">
                <a:moveTo>
                  <a:pt x="0" y="0"/>
                </a:moveTo>
                <a:lnTo>
                  <a:pt x="712674" y="0"/>
                </a:lnTo>
                <a:lnTo>
                  <a:pt x="712674" y="712673"/>
                </a:lnTo>
                <a:lnTo>
                  <a:pt x="0" y="71267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/>
          <p:nvPr/>
        </p:nvSpPr>
        <p:spPr>
          <a:xfrm>
            <a:off x="8046981" y="1676834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6697860" y="3666204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6688335" y="1691798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8038048" y="366124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6683112" y="6091055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9316893" y="1691798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6361030" y="3666743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9331963" y="2046209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10666836" y="1691798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10359962" y="1725656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12016779" y="2131832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12016779" y="1715440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14235643" y="171544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14205503" y="2064114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13722721" y="1606811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3" y="0"/>
                </a:lnTo>
                <a:lnTo>
                  <a:pt x="565713" y="565713"/>
                </a:lnTo>
                <a:lnTo>
                  <a:pt x="0" y="565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2"/>
          <p:cNvSpPr/>
          <p:nvPr/>
        </p:nvSpPr>
        <p:spPr>
          <a:xfrm>
            <a:off x="17540400" y="1744327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>
            <a:off x="12046918" y="606155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/>
          <p:cNvSpPr/>
          <p:nvPr/>
        </p:nvSpPr>
        <p:spPr>
          <a:xfrm>
            <a:off x="12016779" y="6380188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5"/>
          <p:cNvSpPr/>
          <p:nvPr/>
        </p:nvSpPr>
        <p:spPr>
          <a:xfrm>
            <a:off x="12046918" y="8128768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>
            <a:off x="14616825" y="609964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/>
          <p:cNvSpPr/>
          <p:nvPr/>
        </p:nvSpPr>
        <p:spPr>
          <a:xfrm>
            <a:off x="14190063" y="8107709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14190063" y="8491758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9"/>
          <p:cNvSpPr/>
          <p:nvPr/>
        </p:nvSpPr>
        <p:spPr>
          <a:xfrm>
            <a:off x="16045023" y="609964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15683243" y="61081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 descr="New outline"/>
          <p:cNvSpPr/>
          <p:nvPr/>
        </p:nvSpPr>
        <p:spPr>
          <a:xfrm>
            <a:off x="7391768" y="4392627"/>
            <a:ext cx="630603" cy="630603"/>
          </a:xfrm>
          <a:custGeom>
            <a:avLst/>
            <a:gdLst/>
            <a:ahLst/>
            <a:cxnLst/>
            <a:rect l="l" t="t" r="r" b="b"/>
            <a:pathLst>
              <a:path w="630603" h="630603">
                <a:moveTo>
                  <a:pt x="0" y="0"/>
                </a:moveTo>
                <a:lnTo>
                  <a:pt x="630603" y="0"/>
                </a:lnTo>
                <a:lnTo>
                  <a:pt x="630603" y="630603"/>
                </a:lnTo>
                <a:lnTo>
                  <a:pt x="0" y="6306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 descr="Meditation outline"/>
          <p:cNvSpPr/>
          <p:nvPr/>
        </p:nvSpPr>
        <p:spPr>
          <a:xfrm>
            <a:off x="7832026" y="9033569"/>
            <a:ext cx="996107" cy="905847"/>
          </a:xfrm>
          <a:custGeom>
            <a:avLst/>
            <a:gdLst/>
            <a:ahLst/>
            <a:cxnLst/>
            <a:rect l="l" t="t" r="r" b="b"/>
            <a:pathLst>
              <a:path w="955827" h="955827">
                <a:moveTo>
                  <a:pt x="0" y="0"/>
                </a:moveTo>
                <a:lnTo>
                  <a:pt x="955827" y="0"/>
                </a:lnTo>
                <a:lnTo>
                  <a:pt x="955827" y="955827"/>
                </a:lnTo>
                <a:lnTo>
                  <a:pt x="0" y="95582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59" descr="Chef male with solid fill"/>
          <p:cNvSpPr/>
          <p:nvPr/>
        </p:nvSpPr>
        <p:spPr>
          <a:xfrm>
            <a:off x="7941488" y="7139622"/>
            <a:ext cx="788653" cy="788653"/>
          </a:xfrm>
          <a:custGeom>
            <a:avLst/>
            <a:gdLst/>
            <a:ahLst/>
            <a:cxnLst/>
            <a:rect l="l" t="t" r="r" b="b"/>
            <a:pathLst>
              <a:path w="788653" h="788653">
                <a:moveTo>
                  <a:pt x="0" y="0"/>
                </a:moveTo>
                <a:lnTo>
                  <a:pt x="788654" y="0"/>
                </a:lnTo>
                <a:lnTo>
                  <a:pt x="788654" y="788653"/>
                </a:lnTo>
                <a:lnTo>
                  <a:pt x="0" y="7886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60"/>
          <p:cNvSpPr/>
          <p:nvPr/>
        </p:nvSpPr>
        <p:spPr>
          <a:xfrm>
            <a:off x="530536" y="2077811"/>
            <a:ext cx="3804234" cy="7078069"/>
          </a:xfrm>
          <a:custGeom>
            <a:avLst/>
            <a:gdLst/>
            <a:ahLst/>
            <a:cxnLst/>
            <a:rect l="l" t="t" r="r" b="b"/>
            <a:pathLst>
              <a:path w="3804234" h="7078069">
                <a:moveTo>
                  <a:pt x="0" y="0"/>
                </a:moveTo>
                <a:lnTo>
                  <a:pt x="3804234" y="0"/>
                </a:lnTo>
                <a:lnTo>
                  <a:pt x="3804234" y="7078069"/>
                </a:lnTo>
                <a:lnTo>
                  <a:pt x="0" y="707806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61"/>
          <p:cNvSpPr/>
          <p:nvPr/>
        </p:nvSpPr>
        <p:spPr>
          <a:xfrm>
            <a:off x="9331963" y="6117138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/>
          <p:cNvSpPr/>
          <p:nvPr/>
        </p:nvSpPr>
        <p:spPr>
          <a:xfrm>
            <a:off x="9347032" y="8112417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/>
          <p:cNvSpPr/>
          <p:nvPr/>
        </p:nvSpPr>
        <p:spPr>
          <a:xfrm>
            <a:off x="6688335" y="8093367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4" name="Freeform 64"/>
          <p:cNvSpPr/>
          <p:nvPr/>
        </p:nvSpPr>
        <p:spPr>
          <a:xfrm>
            <a:off x="9311348" y="6437338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5" name="Freeform 65"/>
          <p:cNvSpPr/>
          <p:nvPr/>
        </p:nvSpPr>
        <p:spPr>
          <a:xfrm>
            <a:off x="8550499" y="4055888"/>
            <a:ext cx="853683" cy="719549"/>
          </a:xfrm>
          <a:custGeom>
            <a:avLst/>
            <a:gdLst/>
            <a:ahLst/>
            <a:cxnLst/>
            <a:rect l="l" t="t" r="r" b="b"/>
            <a:pathLst>
              <a:path w="853683" h="719549">
                <a:moveTo>
                  <a:pt x="0" y="0"/>
                </a:moveTo>
                <a:lnTo>
                  <a:pt x="853683" y="0"/>
                </a:lnTo>
                <a:lnTo>
                  <a:pt x="853683" y="719549"/>
                </a:lnTo>
                <a:lnTo>
                  <a:pt x="0" y="719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6" name="Freeform 66"/>
          <p:cNvSpPr/>
          <p:nvPr/>
        </p:nvSpPr>
        <p:spPr>
          <a:xfrm>
            <a:off x="13139016" y="9321460"/>
            <a:ext cx="692041" cy="565615"/>
          </a:xfrm>
          <a:custGeom>
            <a:avLst/>
            <a:gdLst/>
            <a:ahLst/>
            <a:cxnLst/>
            <a:rect l="l" t="t" r="r" b="b"/>
            <a:pathLst>
              <a:path w="695154" h="585194">
                <a:moveTo>
                  <a:pt x="0" y="0"/>
                </a:moveTo>
                <a:lnTo>
                  <a:pt x="695154" y="0"/>
                </a:lnTo>
                <a:lnTo>
                  <a:pt x="695154" y="585194"/>
                </a:lnTo>
                <a:lnTo>
                  <a:pt x="0" y="585194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9" name="Freeform 69"/>
          <p:cNvSpPr/>
          <p:nvPr/>
        </p:nvSpPr>
        <p:spPr>
          <a:xfrm>
            <a:off x="10555213" y="4012785"/>
            <a:ext cx="794752" cy="573666"/>
          </a:xfrm>
          <a:custGeom>
            <a:avLst/>
            <a:gdLst/>
            <a:ahLst/>
            <a:cxnLst/>
            <a:rect l="l" t="t" r="r" b="b"/>
            <a:pathLst>
              <a:path w="794752" h="573666">
                <a:moveTo>
                  <a:pt x="0" y="0"/>
                </a:moveTo>
                <a:lnTo>
                  <a:pt x="794752" y="0"/>
                </a:lnTo>
                <a:lnTo>
                  <a:pt x="794752" y="573666"/>
                </a:lnTo>
                <a:lnTo>
                  <a:pt x="0" y="57366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72" name="TextBox 72"/>
          <p:cNvSpPr txBox="1"/>
          <p:nvPr/>
        </p:nvSpPr>
        <p:spPr>
          <a:xfrm>
            <a:off x="9714336" y="1468292"/>
            <a:ext cx="2668199" cy="857764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3446"/>
              </a:lnSpc>
            </a:pPr>
            <a:endParaRPr lang="en-US" sz="2461" b="1" dirty="0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812062" y="10045934"/>
            <a:ext cx="2812554" cy="144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3"/>
              </a:lnSpc>
            </a:pPr>
            <a:r>
              <a:rPr lang="en-US" sz="102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742927" y="95796"/>
            <a:ext cx="6776938" cy="81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9"/>
              </a:lnSpc>
            </a:pPr>
            <a:r>
              <a:rPr lang="en-US" sz="4764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AUGUST – WEEK 3 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43960" y="130020"/>
            <a:ext cx="2486920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43960" y="706239"/>
            <a:ext cx="2600955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 dirty="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43960" y="1245329"/>
            <a:ext cx="2486920" cy="76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78" name="Freeform 78"/>
          <p:cNvSpPr/>
          <p:nvPr/>
        </p:nvSpPr>
        <p:spPr>
          <a:xfrm>
            <a:off x="15952832" y="1736608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9" name="Freeform 79"/>
          <p:cNvSpPr/>
          <p:nvPr/>
        </p:nvSpPr>
        <p:spPr>
          <a:xfrm>
            <a:off x="15922692" y="2163265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C58BC0D-FE67-80E5-0A71-EAECDA1247E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175762" y="200222"/>
            <a:ext cx="1972008" cy="545615"/>
          </a:xfrm>
          <a:prstGeom prst="rect">
            <a:avLst/>
          </a:prstGeom>
        </p:spPr>
      </p:pic>
      <p:sp>
        <p:nvSpPr>
          <p:cNvPr id="84" name="Freeform 42">
            <a:extLst>
              <a:ext uri="{FF2B5EF4-FFF2-40B4-BE49-F238E27FC236}">
                <a16:creationId xmlns:a16="http://schemas.microsoft.com/office/drawing/2014/main" id="{0A71667C-EE04-33AA-AD5C-846D25875582}"/>
              </a:ext>
            </a:extLst>
          </p:cNvPr>
          <p:cNvSpPr/>
          <p:nvPr/>
        </p:nvSpPr>
        <p:spPr>
          <a:xfrm>
            <a:off x="17555041" y="6091056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5" name="Freeform 42">
            <a:extLst>
              <a:ext uri="{FF2B5EF4-FFF2-40B4-BE49-F238E27FC236}">
                <a16:creationId xmlns:a16="http://schemas.microsoft.com/office/drawing/2014/main" id="{302CB9AD-B0AE-70EA-7215-774B50F8A62E}"/>
              </a:ext>
            </a:extLst>
          </p:cNvPr>
          <p:cNvSpPr/>
          <p:nvPr/>
        </p:nvSpPr>
        <p:spPr>
          <a:xfrm>
            <a:off x="17589915" y="8128769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86" name="Graphic 85" descr="Chef male outline">
            <a:extLst>
              <a:ext uri="{FF2B5EF4-FFF2-40B4-BE49-F238E27FC236}">
                <a16:creationId xmlns:a16="http://schemas.microsoft.com/office/drawing/2014/main" id="{A7DB65CD-96BF-2166-9DDD-F022DD45A93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3122032" y="3596186"/>
            <a:ext cx="1055560" cy="1055560"/>
          </a:xfrm>
          <a:prstGeom prst="rect">
            <a:avLst/>
          </a:prstGeom>
        </p:spPr>
      </p:pic>
      <p:pic>
        <p:nvPicPr>
          <p:cNvPr id="88" name="Graphic 87" descr="Guitar with solid fill">
            <a:extLst>
              <a:ext uri="{FF2B5EF4-FFF2-40B4-BE49-F238E27FC236}">
                <a16:creationId xmlns:a16="http://schemas.microsoft.com/office/drawing/2014/main" id="{33247A3C-B9AA-4228-0000-6DAE8B695B2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336255" y="7205106"/>
            <a:ext cx="730483" cy="730483"/>
          </a:xfrm>
          <a:prstGeom prst="rect">
            <a:avLst/>
          </a:prstGeom>
        </p:spPr>
      </p:pic>
      <p:sp>
        <p:nvSpPr>
          <p:cNvPr id="89" name="Freeform 18" descr="Questions with solid fill">
            <a:extLst>
              <a:ext uri="{FF2B5EF4-FFF2-40B4-BE49-F238E27FC236}">
                <a16:creationId xmlns:a16="http://schemas.microsoft.com/office/drawing/2014/main" id="{3B1A614F-7E45-0B05-7C15-7ED92EF960FF}"/>
              </a:ext>
            </a:extLst>
          </p:cNvPr>
          <p:cNvSpPr/>
          <p:nvPr/>
        </p:nvSpPr>
        <p:spPr>
          <a:xfrm>
            <a:off x="5497584" y="9321460"/>
            <a:ext cx="635821" cy="617560"/>
          </a:xfrm>
          <a:custGeom>
            <a:avLst/>
            <a:gdLst/>
            <a:ahLst/>
            <a:cxnLst/>
            <a:rect l="l" t="t" r="r" b="b"/>
            <a:pathLst>
              <a:path w="712674" h="712674">
                <a:moveTo>
                  <a:pt x="0" y="0"/>
                </a:moveTo>
                <a:lnTo>
                  <a:pt x="712674" y="0"/>
                </a:lnTo>
                <a:lnTo>
                  <a:pt x="712674" y="712673"/>
                </a:lnTo>
                <a:lnTo>
                  <a:pt x="0" y="71267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0" name="Freeform 11" descr="Boardroom outline">
            <a:extLst>
              <a:ext uri="{FF2B5EF4-FFF2-40B4-BE49-F238E27FC236}">
                <a16:creationId xmlns:a16="http://schemas.microsoft.com/office/drawing/2014/main" id="{63710CD1-1128-9C93-3ACD-D90D3BCA16D6}"/>
              </a:ext>
            </a:extLst>
          </p:cNvPr>
          <p:cNvSpPr/>
          <p:nvPr/>
        </p:nvSpPr>
        <p:spPr>
          <a:xfrm>
            <a:off x="5497584" y="2774849"/>
            <a:ext cx="1127366" cy="1127366"/>
          </a:xfrm>
          <a:custGeom>
            <a:avLst/>
            <a:gdLst/>
            <a:ahLst/>
            <a:cxnLst/>
            <a:rect l="l" t="t" r="r" b="b"/>
            <a:pathLst>
              <a:path w="1127366" h="1127366">
                <a:moveTo>
                  <a:pt x="0" y="0"/>
                </a:moveTo>
                <a:lnTo>
                  <a:pt x="1127366" y="0"/>
                </a:lnTo>
                <a:lnTo>
                  <a:pt x="1127366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1" name="Freeform 67"/>
          <p:cNvSpPr/>
          <p:nvPr/>
        </p:nvSpPr>
        <p:spPr>
          <a:xfrm>
            <a:off x="15952832" y="9247923"/>
            <a:ext cx="635821" cy="611093"/>
          </a:xfrm>
          <a:custGeom>
            <a:avLst/>
            <a:gdLst/>
            <a:ahLst/>
            <a:cxnLst/>
            <a:rect l="l" t="t" r="r" b="b"/>
            <a:pathLst>
              <a:path w="504947" h="504947">
                <a:moveTo>
                  <a:pt x="0" y="0"/>
                </a:moveTo>
                <a:lnTo>
                  <a:pt x="504947" y="0"/>
                </a:lnTo>
                <a:lnTo>
                  <a:pt x="504947" y="504947"/>
                </a:lnTo>
                <a:lnTo>
                  <a:pt x="0" y="504947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93" name="Graphic 92" descr="Meeting outline">
            <a:extLst>
              <a:ext uri="{FF2B5EF4-FFF2-40B4-BE49-F238E27FC236}">
                <a16:creationId xmlns:a16="http://schemas.microsoft.com/office/drawing/2014/main" id="{5D419147-781F-32FE-9AD1-A12243EB335B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5807853" y="6951901"/>
            <a:ext cx="914400" cy="914400"/>
          </a:xfrm>
          <a:prstGeom prst="rect">
            <a:avLst/>
          </a:prstGeom>
        </p:spPr>
      </p:pic>
      <p:sp>
        <p:nvSpPr>
          <p:cNvPr id="16" name="Freeform 69">
            <a:extLst>
              <a:ext uri="{FF2B5EF4-FFF2-40B4-BE49-F238E27FC236}">
                <a16:creationId xmlns:a16="http://schemas.microsoft.com/office/drawing/2014/main" id="{7569A699-EAEB-8822-D083-A7C6E5D05FDA}"/>
              </a:ext>
            </a:extLst>
          </p:cNvPr>
          <p:cNvSpPr/>
          <p:nvPr/>
        </p:nvSpPr>
        <p:spPr>
          <a:xfrm>
            <a:off x="15260308" y="4094364"/>
            <a:ext cx="794752" cy="573666"/>
          </a:xfrm>
          <a:custGeom>
            <a:avLst/>
            <a:gdLst/>
            <a:ahLst/>
            <a:cxnLst/>
            <a:rect l="l" t="t" r="r" b="b"/>
            <a:pathLst>
              <a:path w="794752" h="573666">
                <a:moveTo>
                  <a:pt x="0" y="0"/>
                </a:moveTo>
                <a:lnTo>
                  <a:pt x="794752" y="0"/>
                </a:lnTo>
                <a:lnTo>
                  <a:pt x="794752" y="573666"/>
                </a:lnTo>
                <a:lnTo>
                  <a:pt x="0" y="57366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5" name="Freeform 69">
            <a:extLst>
              <a:ext uri="{FF2B5EF4-FFF2-40B4-BE49-F238E27FC236}">
                <a16:creationId xmlns:a16="http://schemas.microsoft.com/office/drawing/2014/main" id="{A818745A-DC98-2BAF-62A1-B75BE02DE005}"/>
              </a:ext>
            </a:extLst>
          </p:cNvPr>
          <p:cNvSpPr/>
          <p:nvPr/>
        </p:nvSpPr>
        <p:spPr>
          <a:xfrm>
            <a:off x="10619634" y="8762245"/>
            <a:ext cx="794752" cy="573666"/>
          </a:xfrm>
          <a:custGeom>
            <a:avLst/>
            <a:gdLst/>
            <a:ahLst/>
            <a:cxnLst/>
            <a:rect l="l" t="t" r="r" b="b"/>
            <a:pathLst>
              <a:path w="794752" h="573666">
                <a:moveTo>
                  <a:pt x="0" y="0"/>
                </a:moveTo>
                <a:lnTo>
                  <a:pt x="794752" y="0"/>
                </a:lnTo>
                <a:lnTo>
                  <a:pt x="794752" y="573666"/>
                </a:lnTo>
                <a:lnTo>
                  <a:pt x="0" y="57366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96126"/>
              </p:ext>
            </p:extLst>
          </p:nvPr>
        </p:nvGraphicFramePr>
        <p:xfrm>
          <a:off x="4465684" y="995409"/>
          <a:ext cx="13354051" cy="9199973"/>
        </p:xfrm>
        <a:graphic>
          <a:graphicData uri="http://schemas.openxmlformats.org/drawingml/2006/table">
            <a:tbl>
              <a:tblPr/>
              <a:tblGrid>
                <a:gridCol w="236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7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6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37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511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28263"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9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Monday 25th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26th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Tuesday 22nd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28th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Wednesday 23rd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29th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Thursday 24th</a:t>
                      </a:r>
                      <a:endParaRPr lang="en-US" sz="110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Friday 30th</a:t>
                      </a:r>
                      <a:endParaRPr lang="en-US" sz="1100" dirty="0"/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3022"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Drop in session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50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Coffee &amp; chat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Photography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1-to-1 Support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Disclosure Letter</a:t>
                      </a:r>
                      <a:endParaRPr lang="en-US" sz="1100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10am-12pm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Enrolments</a:t>
                      </a:r>
                    </a:p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10:00am- 12:00pm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Drop in session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10am-11am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50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Coffee &amp; chat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10am–11am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Photography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Life Skills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11pm – 12pm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support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– 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African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10:30am- 12:30pm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Inductions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10am – 11am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4275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interview prep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 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CV Writing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– 12pm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62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Photography</a:t>
                      </a:r>
                    </a:p>
                    <a:p>
                      <a:pPr algn="ctr">
                        <a:lnSpc>
                          <a:spcPts val="1620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10:30am-12:30pm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Life Skills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11pm – 12pm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Arts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&amp;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Crafts Tipp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Housing support</a:t>
                      </a: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 – 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African 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Drums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Session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10:30am- 12:30pm 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Job Club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11am-12pm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2227"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1pm – 1:30pm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1pm – 1:30pm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92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Hub Closed</a:t>
                      </a:r>
                      <a:endParaRPr lang="en-US" sz="1100" dirty="0"/>
                    </a:p>
                    <a:p>
                      <a:pPr algn="ctr">
                        <a:lnSpc>
                          <a:spcPts val="2892"/>
                        </a:lnSpc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12:30pm - 1pm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9701">
                <a:tc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sym typeface="DM Sans"/>
                        </a:rPr>
                        <a:t>Guitar</a:t>
                      </a:r>
                      <a:endParaRPr lang="en-US" sz="1100" dirty="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1:30pm – 3:30pm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Women's only afternoon</a:t>
                      </a:r>
                    </a:p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Cooking on a Budget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Cooking on a Budget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to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to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 Only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Inductions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–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Life Skills Self Esteem and Confidence</a:t>
                      </a:r>
                      <a:endParaRPr lang="en-US" sz="110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- 3pm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Film afternoon</a:t>
                      </a: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1pm-4pm</a:t>
                      </a:r>
                    </a:p>
                    <a:p>
                      <a:pPr algn="ctr">
                        <a:lnSpc>
                          <a:spcPts val="2272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3064">
                <a:tc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Drop ins</a:t>
                      </a:r>
                      <a:endParaRPr lang="en-US" sz="1100" dirty="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 Only</a:t>
                      </a:r>
                    </a:p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Enrolments</a:t>
                      </a:r>
                      <a:endParaRPr lang="en-US" sz="1050" dirty="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 – 4pm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200" dirty="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Enrolments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 – 4pm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to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05"/>
                        </a:lnSpc>
                      </a:pP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Mindfulness 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 to 3pm</a:t>
                      </a: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algn="ctr">
                        <a:lnSpc>
                          <a:spcPts val="2272"/>
                        </a:lnSpc>
                      </a:pPr>
                      <a:endParaRPr lang="en-US" sz="1350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127567" marR="127567" marT="127567" marB="127567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205"/>
                        </a:lnSpc>
                        <a:defRPr/>
                      </a:pPr>
                      <a:r>
                        <a:rPr lang="en-US" sz="1350" b="1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Women Only</a:t>
                      </a:r>
                      <a:endParaRPr lang="en-US" sz="1100" b="1" dirty="0"/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Interview prep</a:t>
                      </a:r>
                    </a:p>
                    <a:p>
                      <a:pPr algn="ctr">
                        <a:lnSpc>
                          <a:spcPts val="2205"/>
                        </a:lnSpc>
                      </a:pPr>
                      <a:r>
                        <a:rPr lang="en-US" sz="1350" dirty="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 - 4pm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4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Participant Enrolments</a:t>
                      </a:r>
                      <a:endParaRPr lang="en-US" sz="1100"/>
                    </a:p>
                    <a:p>
                      <a:pPr algn="ctr">
                        <a:lnSpc>
                          <a:spcPts val="2204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3pm-4pm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272"/>
                        </a:lnSpc>
                        <a:defRPr/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Film afternoon</a:t>
                      </a:r>
                      <a:endParaRPr lang="en-US" sz="1100"/>
                    </a:p>
                    <a:p>
                      <a:pPr algn="ctr">
                        <a:lnSpc>
                          <a:spcPts val="2272"/>
                        </a:lnSpc>
                      </a:pPr>
                      <a:r>
                        <a:rPr lang="en-US" sz="135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1pm-4pm</a:t>
                      </a:r>
                    </a:p>
                  </a:txBody>
                  <a:tcPr marL="127567" marR="127567" marT="127567" marB="127567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1126" y="2222557"/>
            <a:ext cx="4030899" cy="6694870"/>
            <a:chOff x="0" y="0"/>
            <a:chExt cx="5374532" cy="8926494"/>
          </a:xfrm>
        </p:grpSpPr>
        <p:sp>
          <p:nvSpPr>
            <p:cNvPr id="4" name="Freeform 4"/>
            <p:cNvSpPr/>
            <p:nvPr/>
          </p:nvSpPr>
          <p:spPr>
            <a:xfrm>
              <a:off x="9525" y="9525"/>
              <a:ext cx="5355463" cy="8907399"/>
            </a:xfrm>
            <a:custGeom>
              <a:avLst/>
              <a:gdLst/>
              <a:ahLst/>
              <a:cxnLst/>
              <a:rect l="l" t="t" r="r" b="b"/>
              <a:pathLst>
                <a:path w="5355463" h="8907399">
                  <a:moveTo>
                    <a:pt x="0" y="0"/>
                  </a:moveTo>
                  <a:lnTo>
                    <a:pt x="5355463" y="0"/>
                  </a:lnTo>
                  <a:lnTo>
                    <a:pt x="5355463" y="8907399"/>
                  </a:lnTo>
                  <a:lnTo>
                    <a:pt x="0" y="8907399"/>
                  </a:lnTo>
                  <a:close/>
                </a:path>
              </a:pathLst>
            </a:custGeom>
            <a:solidFill>
              <a:srgbClr val="345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5374513" cy="8926449"/>
            </a:xfrm>
            <a:custGeom>
              <a:avLst/>
              <a:gdLst/>
              <a:ahLst/>
              <a:cxnLst/>
              <a:rect l="l" t="t" r="r" b="b"/>
              <a:pathLst>
                <a:path w="5374513" h="8926449">
                  <a:moveTo>
                    <a:pt x="9525" y="0"/>
                  </a:moveTo>
                  <a:lnTo>
                    <a:pt x="5364988" y="0"/>
                  </a:lnTo>
                  <a:cubicBezTo>
                    <a:pt x="5370195" y="0"/>
                    <a:pt x="5374513" y="4318"/>
                    <a:pt x="5374513" y="9525"/>
                  </a:cubicBezTo>
                  <a:lnTo>
                    <a:pt x="5374513" y="8916924"/>
                  </a:lnTo>
                  <a:cubicBezTo>
                    <a:pt x="5374513" y="8922131"/>
                    <a:pt x="5370195" y="8926449"/>
                    <a:pt x="5364988" y="8926449"/>
                  </a:cubicBezTo>
                  <a:lnTo>
                    <a:pt x="9525" y="8926449"/>
                  </a:lnTo>
                  <a:cubicBezTo>
                    <a:pt x="4318" y="8926449"/>
                    <a:pt x="0" y="8922131"/>
                    <a:pt x="0" y="8916924"/>
                  </a:cubicBezTo>
                  <a:lnTo>
                    <a:pt x="0" y="9525"/>
                  </a:lnTo>
                  <a:cubicBezTo>
                    <a:pt x="0" y="4318"/>
                    <a:pt x="4318" y="0"/>
                    <a:pt x="9525" y="0"/>
                  </a:cubicBezTo>
                  <a:moveTo>
                    <a:pt x="9525" y="19050"/>
                  </a:moveTo>
                  <a:lnTo>
                    <a:pt x="9525" y="9525"/>
                  </a:lnTo>
                  <a:lnTo>
                    <a:pt x="19050" y="9525"/>
                  </a:lnTo>
                  <a:lnTo>
                    <a:pt x="19050" y="8916924"/>
                  </a:lnTo>
                  <a:lnTo>
                    <a:pt x="9525" y="8916924"/>
                  </a:lnTo>
                  <a:lnTo>
                    <a:pt x="9525" y="8907399"/>
                  </a:lnTo>
                  <a:lnTo>
                    <a:pt x="5364988" y="8907399"/>
                  </a:lnTo>
                  <a:lnTo>
                    <a:pt x="5364988" y="8916924"/>
                  </a:lnTo>
                  <a:lnTo>
                    <a:pt x="5355463" y="8916924"/>
                  </a:lnTo>
                  <a:lnTo>
                    <a:pt x="5355463" y="9525"/>
                  </a:lnTo>
                  <a:lnTo>
                    <a:pt x="5364988" y="9525"/>
                  </a:lnTo>
                  <a:lnTo>
                    <a:pt x="5364988" y="19050"/>
                  </a:lnTo>
                  <a:lnTo>
                    <a:pt x="9525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173521" y="1340572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4" y="0"/>
                </a:lnTo>
                <a:lnTo>
                  <a:pt x="565714" y="565714"/>
                </a:lnTo>
                <a:lnTo>
                  <a:pt x="0" y="56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1333738" y="9113970"/>
            <a:ext cx="1778275" cy="745078"/>
            <a:chOff x="0" y="0"/>
            <a:chExt cx="2371034" cy="9934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71090" cy="993394"/>
            </a:xfrm>
            <a:custGeom>
              <a:avLst/>
              <a:gdLst/>
              <a:ahLst/>
              <a:cxnLst/>
              <a:rect l="l" t="t" r="r" b="b"/>
              <a:pathLst>
                <a:path w="2371090" h="993394">
                  <a:moveTo>
                    <a:pt x="0" y="0"/>
                  </a:moveTo>
                  <a:lnTo>
                    <a:pt x="2371090" y="0"/>
                  </a:lnTo>
                  <a:lnTo>
                    <a:pt x="2371090" y="993394"/>
                  </a:lnTo>
                  <a:lnTo>
                    <a:pt x="0" y="9933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453" r="-2451" b="-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252375" y="7916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9"/>
                </a:lnTo>
                <a:lnTo>
                  <a:pt x="0" y="330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251505" y="24808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843960" y="1245329"/>
            <a:ext cx="2486920" cy="766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Society: Activities contributing to the community outside of the CFO Activity Hub</a:t>
            </a:r>
          </a:p>
        </p:txBody>
      </p:sp>
      <p:sp>
        <p:nvSpPr>
          <p:cNvPr id="12" name="Freeform 12" descr="Boardroom outline"/>
          <p:cNvSpPr/>
          <p:nvPr/>
        </p:nvSpPr>
        <p:spPr>
          <a:xfrm>
            <a:off x="13789500" y="4215014"/>
            <a:ext cx="1065850" cy="901812"/>
          </a:xfrm>
          <a:custGeom>
            <a:avLst/>
            <a:gdLst/>
            <a:ahLst/>
            <a:cxnLst/>
            <a:rect l="l" t="t" r="r" b="b"/>
            <a:pathLst>
              <a:path w="1127365" h="1127365">
                <a:moveTo>
                  <a:pt x="0" y="0"/>
                </a:moveTo>
                <a:lnTo>
                  <a:pt x="1127365" y="0"/>
                </a:lnTo>
                <a:lnTo>
                  <a:pt x="1127365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 descr="GC_Landscape_RGB"/>
          <p:cNvSpPr/>
          <p:nvPr/>
        </p:nvSpPr>
        <p:spPr>
          <a:xfrm>
            <a:off x="16218700" y="66321"/>
            <a:ext cx="1575975" cy="672086"/>
          </a:xfrm>
          <a:custGeom>
            <a:avLst/>
            <a:gdLst/>
            <a:ahLst/>
            <a:cxnLst/>
            <a:rect l="l" t="t" r="r" b="b"/>
            <a:pathLst>
              <a:path w="1575975" h="672086">
                <a:moveTo>
                  <a:pt x="0" y="0"/>
                </a:moveTo>
                <a:lnTo>
                  <a:pt x="1575975" y="0"/>
                </a:lnTo>
                <a:lnTo>
                  <a:pt x="1575975" y="672085"/>
                </a:lnTo>
                <a:lnTo>
                  <a:pt x="0" y="67208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69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 descr="Boardroom outline"/>
          <p:cNvSpPr/>
          <p:nvPr/>
        </p:nvSpPr>
        <p:spPr>
          <a:xfrm>
            <a:off x="13268850" y="7455253"/>
            <a:ext cx="1127366" cy="1127365"/>
          </a:xfrm>
          <a:custGeom>
            <a:avLst/>
            <a:gdLst/>
            <a:ahLst/>
            <a:cxnLst/>
            <a:rect l="l" t="t" r="r" b="b"/>
            <a:pathLst>
              <a:path w="1127366" h="1127365">
                <a:moveTo>
                  <a:pt x="0" y="0"/>
                </a:moveTo>
                <a:lnTo>
                  <a:pt x="1127365" y="0"/>
                </a:lnTo>
                <a:lnTo>
                  <a:pt x="1127365" y="1127365"/>
                </a:lnTo>
                <a:lnTo>
                  <a:pt x="0" y="1127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5" name="Freeform 15" descr="Boardroom outline"/>
          <p:cNvSpPr/>
          <p:nvPr/>
        </p:nvSpPr>
        <p:spPr>
          <a:xfrm>
            <a:off x="9668877" y="2673338"/>
            <a:ext cx="1127365" cy="1127365"/>
          </a:xfrm>
          <a:custGeom>
            <a:avLst/>
            <a:gdLst/>
            <a:ahLst/>
            <a:cxnLst/>
            <a:rect l="l" t="t" r="r" b="b"/>
            <a:pathLst>
              <a:path w="1127365" h="1127365">
                <a:moveTo>
                  <a:pt x="0" y="0"/>
                </a:moveTo>
                <a:lnTo>
                  <a:pt x="1127366" y="0"/>
                </a:lnTo>
                <a:lnTo>
                  <a:pt x="1127366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 descr="Coffee outline"/>
          <p:cNvSpPr/>
          <p:nvPr/>
        </p:nvSpPr>
        <p:spPr>
          <a:xfrm>
            <a:off x="7097520" y="2787311"/>
            <a:ext cx="816070" cy="816070"/>
          </a:xfrm>
          <a:custGeom>
            <a:avLst/>
            <a:gdLst/>
            <a:ahLst/>
            <a:cxnLst/>
            <a:rect l="l" t="t" r="r" b="b"/>
            <a:pathLst>
              <a:path w="816070" h="816070">
                <a:moveTo>
                  <a:pt x="0" y="0"/>
                </a:moveTo>
                <a:lnTo>
                  <a:pt x="816070" y="0"/>
                </a:lnTo>
                <a:lnTo>
                  <a:pt x="816070" y="816070"/>
                </a:lnTo>
                <a:lnTo>
                  <a:pt x="0" y="8160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 descr="Artist male with solid fill"/>
          <p:cNvSpPr/>
          <p:nvPr/>
        </p:nvSpPr>
        <p:spPr>
          <a:xfrm>
            <a:off x="11199564" y="4305530"/>
            <a:ext cx="926362" cy="837969"/>
          </a:xfrm>
          <a:custGeom>
            <a:avLst/>
            <a:gdLst/>
            <a:ahLst/>
            <a:cxnLst/>
            <a:rect l="l" t="t" r="r" b="b"/>
            <a:pathLst>
              <a:path w="1026865" h="1026866">
                <a:moveTo>
                  <a:pt x="0" y="0"/>
                </a:moveTo>
                <a:lnTo>
                  <a:pt x="1026865" y="0"/>
                </a:lnTo>
                <a:lnTo>
                  <a:pt x="1026865" y="1026866"/>
                </a:lnTo>
                <a:lnTo>
                  <a:pt x="0" y="102686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 descr="Questions with solid fill"/>
          <p:cNvSpPr/>
          <p:nvPr/>
        </p:nvSpPr>
        <p:spPr>
          <a:xfrm>
            <a:off x="5260410" y="4715796"/>
            <a:ext cx="744248" cy="744248"/>
          </a:xfrm>
          <a:custGeom>
            <a:avLst/>
            <a:gdLst/>
            <a:ahLst/>
            <a:cxnLst/>
            <a:rect l="l" t="t" r="r" b="b"/>
            <a:pathLst>
              <a:path w="744248" h="744248">
                <a:moveTo>
                  <a:pt x="0" y="0"/>
                </a:moveTo>
                <a:lnTo>
                  <a:pt x="744248" y="0"/>
                </a:lnTo>
                <a:lnTo>
                  <a:pt x="744248" y="744248"/>
                </a:lnTo>
                <a:lnTo>
                  <a:pt x="0" y="74424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/>
          <p:nvPr/>
        </p:nvSpPr>
        <p:spPr>
          <a:xfrm>
            <a:off x="7819611" y="1836063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/>
          <p:nvPr/>
        </p:nvSpPr>
        <p:spPr>
          <a:xfrm>
            <a:off x="6429466" y="3711875"/>
            <a:ext cx="300629" cy="263051"/>
          </a:xfrm>
          <a:custGeom>
            <a:avLst/>
            <a:gdLst/>
            <a:ahLst/>
            <a:cxnLst/>
            <a:rect l="l" t="t" r="r" b="b"/>
            <a:pathLst>
              <a:path w="300629" h="263051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/>
          <p:nvPr/>
        </p:nvSpPr>
        <p:spPr>
          <a:xfrm>
            <a:off x="6465981" y="1827669"/>
            <a:ext cx="300629" cy="263050"/>
          </a:xfrm>
          <a:custGeom>
            <a:avLst/>
            <a:gdLst/>
            <a:ahLst/>
            <a:cxnLst/>
            <a:rect l="l" t="t" r="r" b="b"/>
            <a:pathLst>
              <a:path w="300629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7834174" y="3832298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>
            <a:off x="6450204" y="6430654"/>
            <a:ext cx="300629" cy="263051"/>
          </a:xfrm>
          <a:custGeom>
            <a:avLst/>
            <a:gdLst/>
            <a:ahLst/>
            <a:cxnLst/>
            <a:rect l="l" t="t" r="r" b="b"/>
            <a:pathLst>
              <a:path w="300629" h="263051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/>
          <p:nvPr/>
        </p:nvSpPr>
        <p:spPr>
          <a:xfrm>
            <a:off x="9156267" y="1780713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/>
          <p:nvPr/>
        </p:nvSpPr>
        <p:spPr>
          <a:xfrm>
            <a:off x="6414397" y="4063716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9179785" y="2153528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/>
          <p:nvPr/>
        </p:nvSpPr>
        <p:spPr>
          <a:xfrm>
            <a:off x="10565923" y="1780713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/>
          <p:nvPr/>
        </p:nvSpPr>
        <p:spPr>
          <a:xfrm>
            <a:off x="10198859" y="1811759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/>
          <p:nvPr/>
        </p:nvSpPr>
        <p:spPr>
          <a:xfrm>
            <a:off x="11613678" y="174846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/>
          <p:nvPr/>
        </p:nvSpPr>
        <p:spPr>
          <a:xfrm>
            <a:off x="11963400" y="1780713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/>
          <p:nvPr/>
        </p:nvSpPr>
        <p:spPr>
          <a:xfrm>
            <a:off x="13304148" y="1720269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13314937" y="2090719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/>
          <p:nvPr/>
        </p:nvSpPr>
        <p:spPr>
          <a:xfrm>
            <a:off x="14201428" y="1705669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/>
          <p:nvPr/>
        </p:nvSpPr>
        <p:spPr>
          <a:xfrm>
            <a:off x="14524279" y="1662285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2"/>
          <p:cNvSpPr/>
          <p:nvPr/>
        </p:nvSpPr>
        <p:spPr>
          <a:xfrm>
            <a:off x="14406806" y="1915811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4" y="0"/>
                </a:lnTo>
                <a:lnTo>
                  <a:pt x="565714" y="565714"/>
                </a:lnTo>
                <a:lnTo>
                  <a:pt x="0" y="5657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/>
          <p:nvPr/>
        </p:nvSpPr>
        <p:spPr>
          <a:xfrm>
            <a:off x="16260561" y="1623429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/>
          <p:cNvSpPr/>
          <p:nvPr/>
        </p:nvSpPr>
        <p:spPr>
          <a:xfrm>
            <a:off x="9174140" y="648064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5"/>
          <p:cNvSpPr/>
          <p:nvPr/>
        </p:nvSpPr>
        <p:spPr>
          <a:xfrm>
            <a:off x="8794182" y="64891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/>
          <p:nvPr/>
        </p:nvSpPr>
        <p:spPr>
          <a:xfrm>
            <a:off x="9174140" y="8461849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/>
          <p:cNvSpPr/>
          <p:nvPr/>
        </p:nvSpPr>
        <p:spPr>
          <a:xfrm>
            <a:off x="11937528" y="648065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/>
          <p:nvPr/>
        </p:nvSpPr>
        <p:spPr>
          <a:xfrm>
            <a:off x="11914306" y="6819900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9"/>
          <p:cNvSpPr/>
          <p:nvPr/>
        </p:nvSpPr>
        <p:spPr>
          <a:xfrm>
            <a:off x="14539349" y="839167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/>
          <p:nvPr/>
        </p:nvSpPr>
        <p:spPr>
          <a:xfrm>
            <a:off x="14191903" y="643890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/>
          <p:nvPr/>
        </p:nvSpPr>
        <p:spPr>
          <a:xfrm>
            <a:off x="14524279" y="64129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/>
          <p:nvPr/>
        </p:nvSpPr>
        <p:spPr>
          <a:xfrm>
            <a:off x="15990878" y="6404450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>
            <a:off x="15976032" y="671773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 descr="Water with solid fill"/>
          <p:cNvSpPr/>
          <p:nvPr/>
        </p:nvSpPr>
        <p:spPr>
          <a:xfrm>
            <a:off x="5343054" y="2822490"/>
            <a:ext cx="620991" cy="621082"/>
          </a:xfrm>
          <a:custGeom>
            <a:avLst/>
            <a:gdLst/>
            <a:ahLst/>
            <a:cxnLst/>
            <a:rect l="l" t="t" r="r" b="b"/>
            <a:pathLst>
              <a:path w="620991" h="621082">
                <a:moveTo>
                  <a:pt x="0" y="0"/>
                </a:moveTo>
                <a:lnTo>
                  <a:pt x="620991" y="0"/>
                </a:lnTo>
                <a:lnTo>
                  <a:pt x="620991" y="621082"/>
                </a:lnTo>
                <a:lnTo>
                  <a:pt x="0" y="62108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7" r="-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55"/>
          <p:cNvSpPr/>
          <p:nvPr/>
        </p:nvSpPr>
        <p:spPr>
          <a:xfrm>
            <a:off x="10513779" y="3593419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6" name="Freeform 56"/>
          <p:cNvSpPr/>
          <p:nvPr/>
        </p:nvSpPr>
        <p:spPr>
          <a:xfrm>
            <a:off x="9701158" y="3620326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8" y="0"/>
                </a:lnTo>
                <a:lnTo>
                  <a:pt x="300628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57"/>
          <p:cNvSpPr/>
          <p:nvPr/>
        </p:nvSpPr>
        <p:spPr>
          <a:xfrm>
            <a:off x="9973855" y="3457844"/>
            <a:ext cx="565714" cy="565714"/>
          </a:xfrm>
          <a:custGeom>
            <a:avLst/>
            <a:gdLst/>
            <a:ahLst/>
            <a:cxnLst/>
            <a:rect l="l" t="t" r="r" b="b"/>
            <a:pathLst>
              <a:path w="565714" h="565714">
                <a:moveTo>
                  <a:pt x="0" y="0"/>
                </a:moveTo>
                <a:lnTo>
                  <a:pt x="565713" y="0"/>
                </a:lnTo>
                <a:lnTo>
                  <a:pt x="565713" y="565713"/>
                </a:lnTo>
                <a:lnTo>
                  <a:pt x="0" y="565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 descr="Sprouting Seed outline"/>
          <p:cNvSpPr/>
          <p:nvPr/>
        </p:nvSpPr>
        <p:spPr>
          <a:xfrm>
            <a:off x="9915636" y="4593436"/>
            <a:ext cx="633849" cy="633849"/>
          </a:xfrm>
          <a:custGeom>
            <a:avLst/>
            <a:gdLst/>
            <a:ahLst/>
            <a:cxnLst/>
            <a:rect l="l" t="t" r="r" b="b"/>
            <a:pathLst>
              <a:path w="633849" h="633849">
                <a:moveTo>
                  <a:pt x="0" y="0"/>
                </a:moveTo>
                <a:lnTo>
                  <a:pt x="633849" y="0"/>
                </a:lnTo>
                <a:lnTo>
                  <a:pt x="633849" y="633849"/>
                </a:lnTo>
                <a:lnTo>
                  <a:pt x="0" y="63384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9" name="Freeform 59" descr="Scribble outline"/>
          <p:cNvSpPr/>
          <p:nvPr/>
        </p:nvSpPr>
        <p:spPr>
          <a:xfrm>
            <a:off x="7162800" y="4649066"/>
            <a:ext cx="799235" cy="799234"/>
          </a:xfrm>
          <a:custGeom>
            <a:avLst/>
            <a:gdLst/>
            <a:ahLst/>
            <a:cxnLst/>
            <a:rect l="l" t="t" r="r" b="b"/>
            <a:pathLst>
              <a:path w="799235" h="799234">
                <a:moveTo>
                  <a:pt x="0" y="0"/>
                </a:moveTo>
                <a:lnTo>
                  <a:pt x="799234" y="0"/>
                </a:lnTo>
                <a:lnTo>
                  <a:pt x="799234" y="799234"/>
                </a:lnTo>
                <a:lnTo>
                  <a:pt x="0" y="799234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60"/>
          <p:cNvSpPr/>
          <p:nvPr/>
        </p:nvSpPr>
        <p:spPr>
          <a:xfrm>
            <a:off x="15939318" y="3872602"/>
            <a:ext cx="330768" cy="330768"/>
          </a:xfrm>
          <a:custGeom>
            <a:avLst/>
            <a:gdLst/>
            <a:ahLst/>
            <a:cxnLst/>
            <a:rect l="l" t="t" r="r" b="b"/>
            <a:pathLst>
              <a:path w="330768" h="330768">
                <a:moveTo>
                  <a:pt x="0" y="0"/>
                </a:moveTo>
                <a:lnTo>
                  <a:pt x="330768" y="0"/>
                </a:lnTo>
                <a:lnTo>
                  <a:pt x="330768" y="330768"/>
                </a:lnTo>
                <a:lnTo>
                  <a:pt x="0" y="3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62" descr="Chat outline"/>
          <p:cNvSpPr/>
          <p:nvPr/>
        </p:nvSpPr>
        <p:spPr>
          <a:xfrm>
            <a:off x="15353205" y="4762500"/>
            <a:ext cx="788655" cy="788655"/>
          </a:xfrm>
          <a:custGeom>
            <a:avLst/>
            <a:gdLst/>
            <a:ahLst/>
            <a:cxnLst/>
            <a:rect l="l" t="t" r="r" b="b"/>
            <a:pathLst>
              <a:path w="788655" h="788655">
                <a:moveTo>
                  <a:pt x="0" y="0"/>
                </a:moveTo>
                <a:lnTo>
                  <a:pt x="788655" y="0"/>
                </a:lnTo>
                <a:lnTo>
                  <a:pt x="788655" y="788655"/>
                </a:lnTo>
                <a:lnTo>
                  <a:pt x="0" y="78865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63" descr="Mental Health outline"/>
          <p:cNvSpPr/>
          <p:nvPr/>
        </p:nvSpPr>
        <p:spPr>
          <a:xfrm>
            <a:off x="10365948" y="8253069"/>
            <a:ext cx="1038522" cy="1038522"/>
          </a:xfrm>
          <a:custGeom>
            <a:avLst/>
            <a:gdLst/>
            <a:ahLst/>
            <a:cxnLst/>
            <a:rect l="l" t="t" r="r" b="b"/>
            <a:pathLst>
              <a:path w="1038522" h="1038522">
                <a:moveTo>
                  <a:pt x="0" y="0"/>
                </a:moveTo>
                <a:lnTo>
                  <a:pt x="1038522" y="0"/>
                </a:lnTo>
                <a:lnTo>
                  <a:pt x="1038522" y="1038522"/>
                </a:lnTo>
                <a:lnTo>
                  <a:pt x="0" y="1038522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4" name="Group 64"/>
          <p:cNvGrpSpPr/>
          <p:nvPr/>
        </p:nvGrpSpPr>
        <p:grpSpPr>
          <a:xfrm>
            <a:off x="371361" y="1939488"/>
            <a:ext cx="3722955" cy="7078026"/>
            <a:chOff x="0" y="0"/>
            <a:chExt cx="4963940" cy="9437368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4963940" cy="9437368"/>
            </a:xfrm>
            <a:custGeom>
              <a:avLst/>
              <a:gdLst/>
              <a:ahLst/>
              <a:cxnLst/>
              <a:rect l="l" t="t" r="r" b="b"/>
              <a:pathLst>
                <a:path w="4963940" h="9437368">
                  <a:moveTo>
                    <a:pt x="0" y="0"/>
                  </a:moveTo>
                  <a:lnTo>
                    <a:pt x="4963940" y="0"/>
                  </a:lnTo>
                  <a:lnTo>
                    <a:pt x="4963940" y="9437368"/>
                  </a:lnTo>
                  <a:lnTo>
                    <a:pt x="0" y="94373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76200"/>
              <a:ext cx="4963940" cy="95135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238"/>
                </a:lnSpc>
              </a:pPr>
              <a:r>
                <a:rPr lang="en-US" sz="2100" u="sng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Information</a:t>
              </a:r>
            </a:p>
            <a:p>
              <a:pPr algn="ctr">
                <a:lnSpc>
                  <a:spcPts val="3238"/>
                </a:lnSpc>
              </a:pPr>
              <a:r>
                <a:rPr lang="en-US" sz="135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Address:</a:t>
              </a:r>
            </a:p>
            <a:p>
              <a:pPr algn="ctr">
                <a:lnSpc>
                  <a:spcPts val="3238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 20 Queen Street, Blackpool, FY1 1PD.</a:t>
              </a:r>
            </a:p>
            <a:p>
              <a:pPr algn="ctr">
                <a:lnSpc>
                  <a:spcPts val="1800"/>
                </a:lnSpc>
              </a:pPr>
              <a:r>
                <a:rPr lang="en-US" sz="135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 </a:t>
              </a:r>
            </a:p>
            <a:p>
              <a:pPr algn="ctr">
                <a:lnSpc>
                  <a:spcPts val="1800"/>
                </a:lnSpc>
              </a:pPr>
              <a:r>
                <a:rPr lang="en-US" sz="135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Contact Information:</a:t>
              </a:r>
            </a:p>
            <a:p>
              <a:pPr algn="ctr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07467 830570 (Hannah)</a:t>
              </a:r>
            </a:p>
            <a:p>
              <a:pPr algn="ctr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07714 916595 (Christine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 </a:t>
              </a:r>
            </a:p>
            <a:p>
              <a:pPr algn="ctr">
                <a:lnSpc>
                  <a:spcPts val="1800"/>
                </a:lnSpc>
              </a:pPr>
              <a:r>
                <a:rPr lang="en-US" sz="1350" b="1" i="1">
                  <a:solidFill>
                    <a:srgbClr val="FFFFFF"/>
                  </a:solidFill>
                  <a:latin typeface="DM Sans Bold Italics"/>
                  <a:ea typeface="DM Sans Bold Italics"/>
                  <a:cs typeface="DM Sans Bold Italics"/>
                  <a:sym typeface="DM Sans Bold Italics"/>
                </a:rPr>
                <a:t>Enrolments are needed to do any of the activities.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 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Our 1:1 activities include; Housing, Employment, Training, Money Management, Healthcare and Enrolment, or you can book specific 1-1 support session with your support worker.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They are appointment only!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 </a:t>
              </a:r>
            </a:p>
            <a:p>
              <a:pPr algn="just">
                <a:lnSpc>
                  <a:spcPts val="1800"/>
                </a:lnSpc>
              </a:pPr>
              <a:r>
                <a:rPr lang="en-US" sz="135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We offer group sessions such as Hub Walks around Corporation Park, Coffee &amp; Chat Sessions, a Hub Quiz, various Arts and Craft sessions, and Cooking Sessions. Employment activities included Interview Prep, Completing Application Forms or just simply support with Job Searching/Training.</a:t>
              </a:r>
            </a:p>
          </p:txBody>
        </p:sp>
      </p:grpSp>
      <p:sp>
        <p:nvSpPr>
          <p:cNvPr id="67" name="Freeform 67"/>
          <p:cNvSpPr/>
          <p:nvPr/>
        </p:nvSpPr>
        <p:spPr>
          <a:xfrm>
            <a:off x="16270086" y="3848588"/>
            <a:ext cx="300628" cy="263051"/>
          </a:xfrm>
          <a:custGeom>
            <a:avLst/>
            <a:gdLst/>
            <a:ahLst/>
            <a:cxnLst/>
            <a:rect l="l" t="t" r="r" b="b"/>
            <a:pathLst>
              <a:path w="300628" h="263051">
                <a:moveTo>
                  <a:pt x="0" y="0"/>
                </a:moveTo>
                <a:lnTo>
                  <a:pt x="300628" y="0"/>
                </a:lnTo>
                <a:lnTo>
                  <a:pt x="300628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8" name="Freeform 68"/>
          <p:cNvSpPr/>
          <p:nvPr/>
        </p:nvSpPr>
        <p:spPr>
          <a:xfrm>
            <a:off x="6413070" y="8497672"/>
            <a:ext cx="300629" cy="263051"/>
          </a:xfrm>
          <a:custGeom>
            <a:avLst/>
            <a:gdLst/>
            <a:ahLst/>
            <a:cxnLst/>
            <a:rect l="l" t="t" r="r" b="b"/>
            <a:pathLst>
              <a:path w="300629" h="263051">
                <a:moveTo>
                  <a:pt x="0" y="0"/>
                </a:moveTo>
                <a:lnTo>
                  <a:pt x="300629" y="0"/>
                </a:lnTo>
                <a:lnTo>
                  <a:pt x="300629" y="263051"/>
                </a:lnTo>
                <a:lnTo>
                  <a:pt x="0" y="263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9" name="Freeform 69" descr="Questions with solid fill"/>
          <p:cNvSpPr/>
          <p:nvPr/>
        </p:nvSpPr>
        <p:spPr>
          <a:xfrm>
            <a:off x="12605843" y="9449465"/>
            <a:ext cx="640192" cy="640192"/>
          </a:xfrm>
          <a:custGeom>
            <a:avLst/>
            <a:gdLst/>
            <a:ahLst/>
            <a:cxnLst/>
            <a:rect l="l" t="t" r="r" b="b"/>
            <a:pathLst>
              <a:path w="640192" h="640192">
                <a:moveTo>
                  <a:pt x="0" y="0"/>
                </a:moveTo>
                <a:lnTo>
                  <a:pt x="640193" y="0"/>
                </a:lnTo>
                <a:lnTo>
                  <a:pt x="640193" y="640193"/>
                </a:lnTo>
                <a:lnTo>
                  <a:pt x="0" y="64019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0" name="Freeform 70" descr="Boardroom outline"/>
          <p:cNvSpPr/>
          <p:nvPr/>
        </p:nvSpPr>
        <p:spPr>
          <a:xfrm>
            <a:off x="7524593" y="9331525"/>
            <a:ext cx="1127365" cy="1127365"/>
          </a:xfrm>
          <a:custGeom>
            <a:avLst/>
            <a:gdLst/>
            <a:ahLst/>
            <a:cxnLst/>
            <a:rect l="l" t="t" r="r" b="b"/>
            <a:pathLst>
              <a:path w="1127365" h="1127365">
                <a:moveTo>
                  <a:pt x="0" y="0"/>
                </a:moveTo>
                <a:lnTo>
                  <a:pt x="1127365" y="0"/>
                </a:lnTo>
                <a:lnTo>
                  <a:pt x="1127365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1" name="Freeform 71" descr="Chef male with solid fill"/>
          <p:cNvSpPr/>
          <p:nvPr/>
        </p:nvSpPr>
        <p:spPr>
          <a:xfrm>
            <a:off x="7857116" y="7819072"/>
            <a:ext cx="644452" cy="653335"/>
          </a:xfrm>
          <a:custGeom>
            <a:avLst/>
            <a:gdLst/>
            <a:ahLst/>
            <a:cxnLst/>
            <a:rect l="l" t="t" r="r" b="b"/>
            <a:pathLst>
              <a:path w="680062" h="680062">
                <a:moveTo>
                  <a:pt x="0" y="0"/>
                </a:moveTo>
                <a:lnTo>
                  <a:pt x="680063" y="0"/>
                </a:lnTo>
                <a:lnTo>
                  <a:pt x="680063" y="680062"/>
                </a:lnTo>
                <a:lnTo>
                  <a:pt x="0" y="68006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2" name="Freeform 72" descr="Boardroom outline"/>
          <p:cNvSpPr/>
          <p:nvPr/>
        </p:nvSpPr>
        <p:spPr>
          <a:xfrm>
            <a:off x="5173469" y="9360806"/>
            <a:ext cx="886579" cy="886579"/>
          </a:xfrm>
          <a:custGeom>
            <a:avLst/>
            <a:gdLst/>
            <a:ahLst/>
            <a:cxnLst/>
            <a:rect l="l" t="t" r="r" b="b"/>
            <a:pathLst>
              <a:path w="886579" h="886579">
                <a:moveTo>
                  <a:pt x="0" y="0"/>
                </a:moveTo>
                <a:lnTo>
                  <a:pt x="886579" y="0"/>
                </a:lnTo>
                <a:lnTo>
                  <a:pt x="886579" y="886579"/>
                </a:lnTo>
                <a:lnTo>
                  <a:pt x="0" y="8865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3" name="Freeform 73"/>
          <p:cNvSpPr/>
          <p:nvPr/>
        </p:nvSpPr>
        <p:spPr>
          <a:xfrm>
            <a:off x="8392280" y="3989984"/>
            <a:ext cx="853683" cy="719549"/>
          </a:xfrm>
          <a:custGeom>
            <a:avLst/>
            <a:gdLst/>
            <a:ahLst/>
            <a:cxnLst/>
            <a:rect l="l" t="t" r="r" b="b"/>
            <a:pathLst>
              <a:path w="853683" h="719549">
                <a:moveTo>
                  <a:pt x="0" y="0"/>
                </a:moveTo>
                <a:lnTo>
                  <a:pt x="853684" y="0"/>
                </a:lnTo>
                <a:lnTo>
                  <a:pt x="853684" y="719550"/>
                </a:lnTo>
                <a:lnTo>
                  <a:pt x="0" y="71955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4" name="Freeform 74" descr="Theatre outline"/>
          <p:cNvSpPr/>
          <p:nvPr/>
        </p:nvSpPr>
        <p:spPr>
          <a:xfrm>
            <a:off x="16100494" y="8783273"/>
            <a:ext cx="940439" cy="940439"/>
          </a:xfrm>
          <a:custGeom>
            <a:avLst/>
            <a:gdLst/>
            <a:ahLst/>
            <a:cxnLst/>
            <a:rect l="l" t="t" r="r" b="b"/>
            <a:pathLst>
              <a:path w="940439" h="940439">
                <a:moveTo>
                  <a:pt x="0" y="0"/>
                </a:moveTo>
                <a:lnTo>
                  <a:pt x="940439" y="0"/>
                </a:lnTo>
                <a:lnTo>
                  <a:pt x="940439" y="940438"/>
                </a:lnTo>
                <a:lnTo>
                  <a:pt x="0" y="940438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6" name="TextBox 76"/>
          <p:cNvSpPr txBox="1"/>
          <p:nvPr/>
        </p:nvSpPr>
        <p:spPr>
          <a:xfrm>
            <a:off x="812062" y="10045934"/>
            <a:ext cx="2812554" cy="144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3"/>
              </a:lnSpc>
            </a:pPr>
            <a:r>
              <a:rPr lang="en-US" sz="1021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This programme is delivered by HMPPS CFO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472440" y="8255"/>
            <a:ext cx="6776938" cy="81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9"/>
              </a:lnSpc>
            </a:pPr>
            <a:r>
              <a:rPr lang="en-US" sz="4764" b="1" u="sng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AUGUST  – WEEK 4 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43960" y="130020"/>
            <a:ext cx="2486920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Self: Activities that work on the individual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843960" y="706239"/>
            <a:ext cx="2600955" cy="51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06"/>
              </a:lnSpc>
            </a:pPr>
            <a:r>
              <a:rPr lang="en-US" sz="136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Relationships: Activities that work with peers/families/friends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FF2A2866-D210-F177-56AE-DC99EE4126A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4169216" y="138744"/>
            <a:ext cx="1972008" cy="545615"/>
          </a:xfrm>
          <a:prstGeom prst="rect">
            <a:avLst/>
          </a:prstGeom>
        </p:spPr>
      </p:pic>
      <p:sp>
        <p:nvSpPr>
          <p:cNvPr id="82" name="Freeform 43">
            <a:extLst>
              <a:ext uri="{FF2B5EF4-FFF2-40B4-BE49-F238E27FC236}">
                <a16:creationId xmlns:a16="http://schemas.microsoft.com/office/drawing/2014/main" id="{8E33EAD7-8D75-F07F-A402-D2792BEF9F79}"/>
              </a:ext>
            </a:extLst>
          </p:cNvPr>
          <p:cNvSpPr/>
          <p:nvPr/>
        </p:nvSpPr>
        <p:spPr>
          <a:xfrm>
            <a:off x="17436191" y="1642291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3" name="Freeform 43">
            <a:extLst>
              <a:ext uri="{FF2B5EF4-FFF2-40B4-BE49-F238E27FC236}">
                <a16:creationId xmlns:a16="http://schemas.microsoft.com/office/drawing/2014/main" id="{25E80E95-6197-90CE-69D0-A42F9B0D80FD}"/>
              </a:ext>
            </a:extLst>
          </p:cNvPr>
          <p:cNvSpPr/>
          <p:nvPr/>
        </p:nvSpPr>
        <p:spPr>
          <a:xfrm>
            <a:off x="17441681" y="3828043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4" name="Freeform 43">
            <a:extLst>
              <a:ext uri="{FF2B5EF4-FFF2-40B4-BE49-F238E27FC236}">
                <a16:creationId xmlns:a16="http://schemas.microsoft.com/office/drawing/2014/main" id="{52F5471E-5502-8BE8-75B7-DB5B9D3854DC}"/>
              </a:ext>
            </a:extLst>
          </p:cNvPr>
          <p:cNvSpPr/>
          <p:nvPr/>
        </p:nvSpPr>
        <p:spPr>
          <a:xfrm>
            <a:off x="17441681" y="6391466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5" name="Freeform 43">
            <a:extLst>
              <a:ext uri="{FF2B5EF4-FFF2-40B4-BE49-F238E27FC236}">
                <a16:creationId xmlns:a16="http://schemas.microsoft.com/office/drawing/2014/main" id="{143387E3-9EE9-96D5-1D40-FCCB2F34F250}"/>
              </a:ext>
            </a:extLst>
          </p:cNvPr>
          <p:cNvSpPr/>
          <p:nvPr/>
        </p:nvSpPr>
        <p:spPr>
          <a:xfrm>
            <a:off x="17444580" y="8461715"/>
            <a:ext cx="300628" cy="263050"/>
          </a:xfrm>
          <a:custGeom>
            <a:avLst/>
            <a:gdLst/>
            <a:ahLst/>
            <a:cxnLst/>
            <a:rect l="l" t="t" r="r" b="b"/>
            <a:pathLst>
              <a:path w="300628" h="263050">
                <a:moveTo>
                  <a:pt x="0" y="0"/>
                </a:moveTo>
                <a:lnTo>
                  <a:pt x="300629" y="0"/>
                </a:lnTo>
                <a:lnTo>
                  <a:pt x="300629" y="263050"/>
                </a:lnTo>
                <a:lnTo>
                  <a:pt x="0" y="263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90" name="Graphic 89" descr="Open envelope with solid fill">
            <a:extLst>
              <a:ext uri="{FF2B5EF4-FFF2-40B4-BE49-F238E27FC236}">
                <a16:creationId xmlns:a16="http://schemas.microsoft.com/office/drawing/2014/main" id="{25E5E09B-8A52-D22A-4599-04D4174E623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2745789" y="4305531"/>
            <a:ext cx="603730" cy="603730"/>
          </a:xfrm>
          <a:prstGeom prst="rect">
            <a:avLst/>
          </a:prstGeom>
        </p:spPr>
      </p:pic>
      <p:sp>
        <p:nvSpPr>
          <p:cNvPr id="91" name="Freeform 12" descr="Boardroom outline">
            <a:extLst>
              <a:ext uri="{FF2B5EF4-FFF2-40B4-BE49-F238E27FC236}">
                <a16:creationId xmlns:a16="http://schemas.microsoft.com/office/drawing/2014/main" id="{05D1E0A4-82B0-2D90-FE70-F2F81C0B16DE}"/>
              </a:ext>
            </a:extLst>
          </p:cNvPr>
          <p:cNvSpPr/>
          <p:nvPr/>
        </p:nvSpPr>
        <p:spPr>
          <a:xfrm>
            <a:off x="15195761" y="2716036"/>
            <a:ext cx="1127365" cy="1127365"/>
          </a:xfrm>
          <a:custGeom>
            <a:avLst/>
            <a:gdLst/>
            <a:ahLst/>
            <a:cxnLst/>
            <a:rect l="l" t="t" r="r" b="b"/>
            <a:pathLst>
              <a:path w="1127365" h="1127365">
                <a:moveTo>
                  <a:pt x="0" y="0"/>
                </a:moveTo>
                <a:lnTo>
                  <a:pt x="1127365" y="0"/>
                </a:lnTo>
                <a:lnTo>
                  <a:pt x="1127365" y="1127366"/>
                </a:lnTo>
                <a:lnTo>
                  <a:pt x="0" y="11273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7" name="Graphic 16" descr="Guitar with solid fill">
            <a:extLst>
              <a:ext uri="{FF2B5EF4-FFF2-40B4-BE49-F238E27FC236}">
                <a16:creationId xmlns:a16="http://schemas.microsoft.com/office/drawing/2014/main" id="{3566A95F-AB03-4217-7FFD-28295D33A45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251888" y="7614360"/>
            <a:ext cx="730483" cy="730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5EFDE218124F41A39437AA860B391E" ma:contentTypeVersion="23" ma:contentTypeDescription="Create a new document." ma:contentTypeScope="" ma:versionID="10881663a94bd3c1949d1d5e7bd60f7c">
  <xsd:schema xmlns:xsd="http://www.w3.org/2001/XMLSchema" xmlns:xs="http://www.w3.org/2001/XMLSchema" xmlns:p="http://schemas.microsoft.com/office/2006/metadata/properties" xmlns:ns1="http://schemas.microsoft.com/sharepoint/v3" xmlns:ns2="39022ca7-da8b-462c-ac53-cf911d2e7c5d" xmlns:ns3="21fe2dc5-e687-4b08-a992-8b5ade4d5474" targetNamespace="http://schemas.microsoft.com/office/2006/metadata/properties" ma:root="true" ma:fieldsID="2b3a846f0da64e142ed06d3727e5c90f" ns1:_="" ns2:_="" ns3:_="">
    <xsd:import namespace="http://schemas.microsoft.com/sharepoint/v3"/>
    <xsd:import namespace="39022ca7-da8b-462c-ac53-cf911d2e7c5d"/>
    <xsd:import namespace="21fe2dc5-e687-4b08-a992-8b5ade4d54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22ca7-da8b-462c-ac53-cf911d2e7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e2dc5-e687-4b08-a992-8b5ade4d54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1c887687-1822-4593-8513-6eba5855e8c1}" ma:internalName="TaxCatchAll" ma:showField="CatchAllData" ma:web="21fe2dc5-e687-4b08-a992-8b5ade4d54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022ca7-da8b-462c-ac53-cf911d2e7c5d">
      <Terms xmlns="http://schemas.microsoft.com/office/infopath/2007/PartnerControls"/>
    </lcf76f155ced4ddcb4097134ff3c332f>
    <TaxCatchAll xmlns="21fe2dc5-e687-4b08-a992-8b5ade4d5474" xsi:nil="true"/>
    <_Flow_SignoffStatus xmlns="39022ca7-da8b-462c-ac53-cf911d2e7c5d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751BDB7-E57A-44BD-B3F0-62A58E00D4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388194-8B6B-4539-B672-2DFF01ED88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022ca7-da8b-462c-ac53-cf911d2e7c5d"/>
    <ds:schemaRef ds:uri="21fe2dc5-e687-4b08-a992-8b5ade4d54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F7B277-AE8D-4427-B694-3CCBA4C2BED9}">
  <ds:schemaRefs>
    <ds:schemaRef ds:uri="http://schemas.microsoft.com/office/2006/metadata/properties"/>
    <ds:schemaRef ds:uri="http://schemas.microsoft.com/office/infopath/2007/PartnerControls"/>
    <ds:schemaRef ds:uri="39022ca7-da8b-462c-ac53-cf911d2e7c5d"/>
    <ds:schemaRef ds:uri="21fe2dc5-e687-4b08-a992-8b5ade4d5474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863</Words>
  <Application>Microsoft Office PowerPoint</Application>
  <PresentationFormat>Custom</PresentationFormat>
  <Paragraphs>346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DM Sans Bold</vt:lpstr>
      <vt:lpstr>DM Sans Italics</vt:lpstr>
      <vt:lpstr>Arial</vt:lpstr>
      <vt:lpstr>DM Sans Bold Italics</vt:lpstr>
      <vt:lpstr>DM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Blackpool Activity Hub June 2025 Timetable.pptx</dc:title>
  <dc:creator>Cavallo, Gabriella (Growth Company)</dc:creator>
  <cp:lastModifiedBy>Gilzine, Shanelle (Growth Company)</cp:lastModifiedBy>
  <cp:revision>10</cp:revision>
  <dcterms:created xsi:type="dcterms:W3CDTF">2006-08-16T00:00:00Z</dcterms:created>
  <dcterms:modified xsi:type="dcterms:W3CDTF">2025-07-11T08:43:22Z</dcterms:modified>
  <dc:identifier>DAGqPl2vl8o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0x010100895EFDE218124F41A39437AA860B391E</vt:lpwstr>
  </property>
  <property fmtid="{D5CDD505-2E9C-101B-9397-08002B2CF9AE}" pid="4" name="MSIP_Label_2656b772-261f-468c-b0a8-3000dd0c1d91_Enabled">
    <vt:lpwstr>true</vt:lpwstr>
  </property>
  <property fmtid="{D5CDD505-2E9C-101B-9397-08002B2CF9AE}" pid="5" name="MSIP_Label_2656b772-261f-468c-b0a8-3000dd0c1d91_SetDate">
    <vt:lpwstr>2025-07-10T15:44:35Z</vt:lpwstr>
  </property>
  <property fmtid="{D5CDD505-2E9C-101B-9397-08002B2CF9AE}" pid="6" name="MSIP_Label_2656b772-261f-468c-b0a8-3000dd0c1d91_Method">
    <vt:lpwstr>Privileged</vt:lpwstr>
  </property>
  <property fmtid="{D5CDD505-2E9C-101B-9397-08002B2CF9AE}" pid="7" name="MSIP_Label_2656b772-261f-468c-b0a8-3000dd0c1d91_Name">
    <vt:lpwstr>Internal Personal and Confidential</vt:lpwstr>
  </property>
  <property fmtid="{D5CDD505-2E9C-101B-9397-08002B2CF9AE}" pid="8" name="MSIP_Label_2656b772-261f-468c-b0a8-3000dd0c1d91_SiteId">
    <vt:lpwstr>08103169-4a6e-4778-9735-09cc96096d8f</vt:lpwstr>
  </property>
  <property fmtid="{D5CDD505-2E9C-101B-9397-08002B2CF9AE}" pid="9" name="MSIP_Label_2656b772-261f-468c-b0a8-3000dd0c1d91_ActionId">
    <vt:lpwstr>3ad6bd31-4a83-43c8-8b6b-f96b1838672c</vt:lpwstr>
  </property>
  <property fmtid="{D5CDD505-2E9C-101B-9397-08002B2CF9AE}" pid="10" name="MSIP_Label_2656b772-261f-468c-b0a8-3000dd0c1d91_ContentBits">
    <vt:lpwstr>1</vt:lpwstr>
  </property>
  <property fmtid="{D5CDD505-2E9C-101B-9397-08002B2CF9AE}" pid="11" name="MSIP_Label_2656b772-261f-468c-b0a8-3000dd0c1d91_Tag">
    <vt:lpwstr>10, 0, 1, 1</vt:lpwstr>
  </property>
  <property fmtid="{D5CDD505-2E9C-101B-9397-08002B2CF9AE}" pid="12" name="ClassificationContentMarkingHeaderLocations">
    <vt:lpwstr>Office Theme:8</vt:lpwstr>
  </property>
  <property fmtid="{D5CDD505-2E9C-101B-9397-08002B2CF9AE}" pid="13" name="ClassificationContentMarkingHeaderText">
    <vt:lpwstr>Classified: Internal Personal and Confidential</vt:lpwstr>
  </property>
</Properties>
</file>