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63" r:id="rId6"/>
    <p:sldId id="262" r:id="rId7"/>
    <p:sldId id="266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BEA63-908A-4946-B117-3DEF4CFB3F1A}" v="1" dt="2025-01-16T12:31:13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 varScale="1">
        <p:scale>
          <a:sx n="84" d="100"/>
          <a:sy n="84" d="100"/>
        </p:scale>
        <p:origin x="23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41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11898"/>
              </p:ext>
            </p:extLst>
          </p:nvPr>
        </p:nvGraphicFramePr>
        <p:xfrm>
          <a:off x="2735658" y="689316"/>
          <a:ext cx="7707753" cy="6782934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80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for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Breakfast morning - develop your daily living skills such as shopping, cooking and healthy living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(CVs, disclosure,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confidence, self- esteem and access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12.30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for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Debt Advice</a:t>
                      </a:r>
                      <a:endParaRPr lang="en-GB" sz="1200" b="0" dirty="0"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One-to-one support 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mpowering you to take action on your finance and debt issues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Introduction to Digital Literacy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understanding of digital platforms, software and internet usage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Men’s mental health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35641" y="65973"/>
            <a:ext cx="731822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week 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46681" y="181194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810612" y="472605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829454" y="150119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5821740" y="4756814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93292" y="17675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4333151" y="327072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30005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918446" y="307612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4868865" y="2973627"/>
            <a:ext cx="331974" cy="368888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376591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574" y="6599844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6765087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7764514" y="3508404"/>
            <a:ext cx="836031" cy="71106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10095275" y="1723971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4330005" y="625642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8944823" y="1740205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360949" y="3630968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899856" y="493624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28635"/>
              </p:ext>
            </p:extLst>
          </p:nvPr>
        </p:nvGraphicFramePr>
        <p:xfrm>
          <a:off x="2735658" y="689315"/>
          <a:ext cx="7707753" cy="6838332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plan long term and develop your goals and aims - find your stepping stones into a brighter future         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wellbeing through art and help relax by completing puzzles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Non-accredited course on food safety and storage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11am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Breakfast morning - develop your daily living skills such as shopping, cooking and healthy living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Employment-Focused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Find meaningful and appropriate employment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 with mother and child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12.30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International Day of Women and Girls in Science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Accommodation Support &amp; Advice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with securing accommodation and what to do when things go wrong with repairs, eviction and arrears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New and Pro-Social Identity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improve your outlook towards yourself and your community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 healthy and positive mental outlook.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week 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46681" y="181194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84693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784693" y="1323466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5838929" y="4620594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93292" y="17675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46681" y="4646102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918446" y="307612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4817281" y="3599542"/>
            <a:ext cx="639912" cy="711067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376591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711" y="6744831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443" y="6303345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10095275" y="1723971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4323903" y="608315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8944823" y="1740205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360949" y="3630968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380462" y="462059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933753" y="4641563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75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08180"/>
              </p:ext>
            </p:extLst>
          </p:nvPr>
        </p:nvGraphicFramePr>
        <p:xfrm>
          <a:off x="2735658" y="689316"/>
          <a:ext cx="7707753" cy="6782934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80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for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Breakfast morning - develop your daily living skills such as shopping, cooking and healthy living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(CVs, disclosure,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confidence, self- esteem and access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12.30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for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4pm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Debt Advice</a:t>
                      </a:r>
                      <a:endParaRPr lang="en-GB" sz="1200" b="0" dirty="0"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One-to-one support 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mpowering you to take action on your finance and debt issues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Introduction to Digital Literacy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understanding of digital platforms, software and internet usage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Men’s mental health.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week 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46681" y="181194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810612" y="472605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829454" y="1501198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5821740" y="4756814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93292" y="17675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4333151" y="327072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30005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918446" y="307612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4891643" y="2924143"/>
            <a:ext cx="331974" cy="368888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376591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574" y="6599844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6798962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7764514" y="3508404"/>
            <a:ext cx="836031" cy="71106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10095275" y="1723971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4330005" y="625642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8944823" y="1740205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360949" y="3630968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899856" y="493624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68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83663"/>
              </p:ext>
            </p:extLst>
          </p:nvPr>
        </p:nvGraphicFramePr>
        <p:xfrm>
          <a:off x="2735658" y="689315"/>
          <a:ext cx="7707753" cy="6838332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plan long term and develop your goals and aims - find your stepping stones into a brighter future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Improve your wellbeing through art and help relax by completing puzzles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Non-accredited course on food safety and storage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11am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Breakfast morning - develop your daily living skills such as shopping, cooking and healthy living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Employment-Focused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Find meaningful and appropriate employment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 in a safe space and find the help to access support networks for your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Accommodation Support &amp; Advice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with securing accommodation and what to do when things go wrong with repairs, eviction and arrears.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New and Pro-Social Identity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improve your outlook towards yourself and your community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and positive mental outlook.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fro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February week 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46681" y="181194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84693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784693" y="1323466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5819265" y="46107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93292" y="17675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343897" y="4626645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918446" y="307612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4817281" y="3599542"/>
            <a:ext cx="639912" cy="711067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376591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711" y="6744831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443" y="6303345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10095275" y="1723971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8944823" y="1740205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360949" y="3630968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412974" y="4631939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0" name="Freeform 63">
            <a:extLst>
              <a:ext uri="{FF2B5EF4-FFF2-40B4-BE49-F238E27FC236}">
                <a16:creationId xmlns:a16="http://schemas.microsoft.com/office/drawing/2014/main" id="{72B0B4C4-11AE-A65A-5C31-F3A8BCA55764}"/>
              </a:ext>
            </a:extLst>
          </p:cNvPr>
          <p:cNvSpPr/>
          <p:nvPr/>
        </p:nvSpPr>
        <p:spPr>
          <a:xfrm>
            <a:off x="8944823" y="464114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8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D06349B4-A20B-4667-8CB8-D2D743459814}"/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openxmlformats.org/package/2006/metadata/core-properties"/>
    <ds:schemaRef ds:uri="http://schemas.microsoft.com/office/2006/metadata/properties"/>
    <ds:schemaRef ds:uri="39022ca7-da8b-462c-ac53-cf911d2e7c5d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21fe2dc5-e687-4b08-a992-8b5ade4d5474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1330</Words>
  <Application>Microsoft Office PowerPoint</Application>
  <PresentationFormat>Custom</PresentationFormat>
  <Paragraphs>330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DM Sans Bold</vt:lpstr>
      <vt:lpstr>DM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68</cp:revision>
  <cp:lastPrinted>2025-01-20T09:05:57Z</cp:lastPrinted>
  <dcterms:created xsi:type="dcterms:W3CDTF">2006-08-16T00:00:00Z</dcterms:created>
  <dcterms:modified xsi:type="dcterms:W3CDTF">2025-01-20T09:26:44Z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