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9"/>
  </p:notesMasterIdLst>
  <p:sldIdLst>
    <p:sldId id="268" r:id="rId5"/>
    <p:sldId id="272" r:id="rId6"/>
    <p:sldId id="273" r:id="rId7"/>
    <p:sldId id="271" r:id="rId8"/>
  </p:sldIdLst>
  <p:sldSz cx="10693400" cy="7556500"/>
  <p:notesSz cx="6858000" cy="9144000"/>
  <p:embeddedFontLst>
    <p:embeddedFont>
      <p:font typeface="DM Sans" pitchFamily="2" charset="0"/>
      <p:regular r:id="rId10"/>
      <p:bold r:id="rId11"/>
      <p:italic r:id="rId12"/>
      <p:boldItalic r:id="rId13"/>
    </p:embeddedFont>
    <p:embeddedFont>
      <p:font typeface="DM Sans Bold" charset="0"/>
      <p:regular r:id="rId14"/>
      <p:bold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3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6C94A3-5990-42C0-8559-B065820107FD}" v="33" dt="2025-05-22T08:25:51.5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6" d="100"/>
          <a:sy n="86" d="100"/>
        </p:scale>
        <p:origin x="304" y="-7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4.fntdata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font" Target="fonts/font3.fntdata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2.fntdata"/><Relationship Id="rId5" Type="http://schemas.openxmlformats.org/officeDocument/2006/relationships/slide" Target="slides/slide1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nnett, Natalie (Growth Company)" userId="cc2eaed6-ca41-464a-8af2-707b48ee864e" providerId="ADAL" clId="{7D6C94A3-5990-42C0-8559-B065820107FD}"/>
    <pc:docChg chg="custSel addSld delSld modSld">
      <pc:chgData name="Bennett, Natalie (Growth Company)" userId="cc2eaed6-ca41-464a-8af2-707b48ee864e" providerId="ADAL" clId="{7D6C94A3-5990-42C0-8559-B065820107FD}" dt="2025-05-22T08:26:19.042" v="592" actId="20577"/>
      <pc:docMkLst>
        <pc:docMk/>
      </pc:docMkLst>
      <pc:sldChg chg="modSp mod">
        <pc:chgData name="Bennett, Natalie (Growth Company)" userId="cc2eaed6-ca41-464a-8af2-707b48ee864e" providerId="ADAL" clId="{7D6C94A3-5990-42C0-8559-B065820107FD}" dt="2025-05-21T09:18:13.795" v="519" actId="20577"/>
        <pc:sldMkLst>
          <pc:docMk/>
          <pc:sldMk cId="3168401456" sldId="257"/>
        </pc:sldMkLst>
        <pc:spChg chg="mod">
          <ac:chgData name="Bennett, Natalie (Growth Company)" userId="cc2eaed6-ca41-464a-8af2-707b48ee864e" providerId="ADAL" clId="{7D6C94A3-5990-42C0-8559-B065820107FD}" dt="2025-05-21T09:17:08.555" v="465" actId="20577"/>
          <ac:spMkLst>
            <pc:docMk/>
            <pc:sldMk cId="3168401456" sldId="257"/>
            <ac:spMk id="8" creationId="{0CDFECFF-FDB2-03BC-E059-67B8EADEACEA}"/>
          </ac:spMkLst>
        </pc:spChg>
        <pc:grpChg chg="mod">
          <ac:chgData name="Bennett, Natalie (Growth Company)" userId="cc2eaed6-ca41-464a-8af2-707b48ee864e" providerId="ADAL" clId="{7D6C94A3-5990-42C0-8559-B065820107FD}" dt="2025-05-21T08:31:09.727" v="162" actId="1076"/>
          <ac:grpSpMkLst>
            <pc:docMk/>
            <pc:sldMk cId="3168401456" sldId="257"/>
            <ac:grpSpMk id="91" creationId="{D242820E-7B28-8267-5B8E-68A7FCF3265A}"/>
          </ac:grpSpMkLst>
        </pc:grpChg>
        <pc:graphicFrameChg chg="mod modGraphic">
          <ac:chgData name="Bennett, Natalie (Growth Company)" userId="cc2eaed6-ca41-464a-8af2-707b48ee864e" providerId="ADAL" clId="{7D6C94A3-5990-42C0-8559-B065820107FD}" dt="2025-05-21T09:18:13.795" v="519" actId="20577"/>
          <ac:graphicFrameMkLst>
            <pc:docMk/>
            <pc:sldMk cId="3168401456" sldId="257"/>
            <ac:graphicFrameMk id="13" creationId="{E1F7897A-C03E-BA45-3593-68E1742EBD3D}"/>
          </ac:graphicFrameMkLst>
        </pc:graphicFrameChg>
        <pc:picChg chg="mod">
          <ac:chgData name="Bennett, Natalie (Growth Company)" userId="cc2eaed6-ca41-464a-8af2-707b48ee864e" providerId="ADAL" clId="{7D6C94A3-5990-42C0-8559-B065820107FD}" dt="2025-05-21T08:40:31.994" v="229" actId="1076"/>
          <ac:picMkLst>
            <pc:docMk/>
            <pc:sldMk cId="3168401456" sldId="257"/>
            <ac:picMk id="33" creationId="{E418055D-3A27-B301-4C49-C0F85C98FC7A}"/>
          </ac:picMkLst>
        </pc:picChg>
        <pc:picChg chg="mod">
          <ac:chgData name="Bennett, Natalie (Growth Company)" userId="cc2eaed6-ca41-464a-8af2-707b48ee864e" providerId="ADAL" clId="{7D6C94A3-5990-42C0-8559-B065820107FD}" dt="2025-05-21T08:41:18.168" v="230" actId="1076"/>
          <ac:picMkLst>
            <pc:docMk/>
            <pc:sldMk cId="3168401456" sldId="257"/>
            <ac:picMk id="45" creationId="{0E69EEAD-AC5B-E963-B893-EAEA786D4968}"/>
          </ac:picMkLst>
        </pc:picChg>
      </pc:sldChg>
      <pc:sldChg chg="addSp delSp modSp mod">
        <pc:chgData name="Bennett, Natalie (Growth Company)" userId="cc2eaed6-ca41-464a-8af2-707b48ee864e" providerId="ADAL" clId="{7D6C94A3-5990-42C0-8559-B065820107FD}" dt="2025-05-22T08:25:38.016" v="586" actId="20577"/>
        <pc:sldMkLst>
          <pc:docMk/>
          <pc:sldMk cId="3513406506" sldId="268"/>
        </pc:sldMkLst>
        <pc:spChg chg="mod">
          <ac:chgData name="Bennett, Natalie (Growth Company)" userId="cc2eaed6-ca41-464a-8af2-707b48ee864e" providerId="ADAL" clId="{7D6C94A3-5990-42C0-8559-B065820107FD}" dt="2025-05-21T08:25:53.399" v="6" actId="20577"/>
          <ac:spMkLst>
            <pc:docMk/>
            <pc:sldMk cId="3513406506" sldId="268"/>
            <ac:spMk id="8" creationId="{CF2D4432-D5FA-10E4-24D1-4CA4E872F4F9}"/>
          </ac:spMkLst>
        </pc:spChg>
        <pc:grpChg chg="mod">
          <ac:chgData name="Bennett, Natalie (Growth Company)" userId="cc2eaed6-ca41-464a-8af2-707b48ee864e" providerId="ADAL" clId="{7D6C94A3-5990-42C0-8559-B065820107FD}" dt="2025-05-21T09:13:40.645" v="380" actId="1076"/>
          <ac:grpSpMkLst>
            <pc:docMk/>
            <pc:sldMk cId="3513406506" sldId="268"/>
            <ac:grpSpMk id="2" creationId="{A6930C78-6911-0399-6591-E3E5390957DD}"/>
          </ac:grpSpMkLst>
        </pc:grpChg>
        <pc:grpChg chg="mod">
          <ac:chgData name="Bennett, Natalie (Growth Company)" userId="cc2eaed6-ca41-464a-8af2-707b48ee864e" providerId="ADAL" clId="{7D6C94A3-5990-42C0-8559-B065820107FD}" dt="2025-05-21T09:13:44.654" v="381" actId="1076"/>
          <ac:grpSpMkLst>
            <pc:docMk/>
            <pc:sldMk cId="3513406506" sldId="268"/>
            <ac:grpSpMk id="11" creationId="{C5A5F956-12C7-2A7E-EDF3-BD1D282C7EB8}"/>
          </ac:grpSpMkLst>
        </pc:grpChg>
        <pc:grpChg chg="mod">
          <ac:chgData name="Bennett, Natalie (Growth Company)" userId="cc2eaed6-ca41-464a-8af2-707b48ee864e" providerId="ADAL" clId="{7D6C94A3-5990-42C0-8559-B065820107FD}" dt="2025-05-21T09:13:47.197" v="382" actId="1076"/>
          <ac:grpSpMkLst>
            <pc:docMk/>
            <pc:sldMk cId="3513406506" sldId="268"/>
            <ac:grpSpMk id="15" creationId="{D867A56C-0250-0450-B0EF-B6B25AFD9709}"/>
          </ac:grpSpMkLst>
        </pc:grpChg>
        <pc:grpChg chg="mod">
          <ac:chgData name="Bennett, Natalie (Growth Company)" userId="cc2eaed6-ca41-464a-8af2-707b48ee864e" providerId="ADAL" clId="{7D6C94A3-5990-42C0-8559-B065820107FD}" dt="2025-05-21T09:08:38.085" v="370" actId="1076"/>
          <ac:grpSpMkLst>
            <pc:docMk/>
            <pc:sldMk cId="3513406506" sldId="268"/>
            <ac:grpSpMk id="21" creationId="{3CC77D79-6AC6-355A-EA7A-519226A6E647}"/>
          </ac:grpSpMkLst>
        </pc:grpChg>
        <pc:grpChg chg="mod">
          <ac:chgData name="Bennett, Natalie (Growth Company)" userId="cc2eaed6-ca41-464a-8af2-707b48ee864e" providerId="ADAL" clId="{7D6C94A3-5990-42C0-8559-B065820107FD}" dt="2025-05-21T09:08:42.579" v="371" actId="1076"/>
          <ac:grpSpMkLst>
            <pc:docMk/>
            <pc:sldMk cId="3513406506" sldId="268"/>
            <ac:grpSpMk id="43" creationId="{C0194902-A72C-F525-098A-A35822D06AF5}"/>
          </ac:grpSpMkLst>
        </pc:grpChg>
        <pc:grpChg chg="mod">
          <ac:chgData name="Bennett, Natalie (Growth Company)" userId="cc2eaed6-ca41-464a-8af2-707b48ee864e" providerId="ADAL" clId="{7D6C94A3-5990-42C0-8559-B065820107FD}" dt="2025-05-21T09:07:00.408" v="350" actId="1076"/>
          <ac:grpSpMkLst>
            <pc:docMk/>
            <pc:sldMk cId="3513406506" sldId="268"/>
            <ac:grpSpMk id="58" creationId="{A5D8C1DB-8940-B146-AA86-7AC58BC6F323}"/>
          </ac:grpSpMkLst>
        </pc:grpChg>
        <pc:grpChg chg="mod">
          <ac:chgData name="Bennett, Natalie (Growth Company)" userId="cc2eaed6-ca41-464a-8af2-707b48ee864e" providerId="ADAL" clId="{7D6C94A3-5990-42C0-8559-B065820107FD}" dt="2025-05-21T09:07:19.659" v="354" actId="1076"/>
          <ac:grpSpMkLst>
            <pc:docMk/>
            <pc:sldMk cId="3513406506" sldId="268"/>
            <ac:grpSpMk id="68" creationId="{8735F891-73E8-16C5-D3C4-3940351D1D8D}"/>
          </ac:grpSpMkLst>
        </pc:grpChg>
        <pc:grpChg chg="mod">
          <ac:chgData name="Bennett, Natalie (Growth Company)" userId="cc2eaed6-ca41-464a-8af2-707b48ee864e" providerId="ADAL" clId="{7D6C94A3-5990-42C0-8559-B065820107FD}" dt="2025-05-21T09:14:15.313" v="383" actId="1076"/>
          <ac:grpSpMkLst>
            <pc:docMk/>
            <pc:sldMk cId="3513406506" sldId="268"/>
            <ac:grpSpMk id="69" creationId="{E00A0950-3A90-B5A8-8E8F-2640ED651574}"/>
          </ac:grpSpMkLst>
        </pc:grpChg>
        <pc:grpChg chg="mod">
          <ac:chgData name="Bennett, Natalie (Growth Company)" userId="cc2eaed6-ca41-464a-8af2-707b48ee864e" providerId="ADAL" clId="{7D6C94A3-5990-42C0-8559-B065820107FD}" dt="2025-05-21T09:07:21.718" v="355" actId="1076"/>
          <ac:grpSpMkLst>
            <pc:docMk/>
            <pc:sldMk cId="3513406506" sldId="268"/>
            <ac:grpSpMk id="97" creationId="{EB29297D-0D13-4D8E-0669-92C3278ACD60}"/>
          </ac:grpSpMkLst>
        </pc:grpChg>
        <pc:graphicFrameChg chg="mod modGraphic">
          <ac:chgData name="Bennett, Natalie (Growth Company)" userId="cc2eaed6-ca41-464a-8af2-707b48ee864e" providerId="ADAL" clId="{7D6C94A3-5990-42C0-8559-B065820107FD}" dt="2025-05-22T08:25:38.016" v="586" actId="20577"/>
          <ac:graphicFrameMkLst>
            <pc:docMk/>
            <pc:sldMk cId="3513406506" sldId="268"/>
            <ac:graphicFrameMk id="13" creationId="{4B405412-7868-CC21-9871-8EB35DE1F24A}"/>
          </ac:graphicFrameMkLst>
        </pc:graphicFrameChg>
        <pc:picChg chg="add mod">
          <ac:chgData name="Bennett, Natalie (Growth Company)" userId="cc2eaed6-ca41-464a-8af2-707b48ee864e" providerId="ADAL" clId="{7D6C94A3-5990-42C0-8559-B065820107FD}" dt="2025-05-21T09:08:30.095" v="367" actId="1076"/>
          <ac:picMkLst>
            <pc:docMk/>
            <pc:sldMk cId="3513406506" sldId="268"/>
            <ac:picMk id="6" creationId="{5BC8F90D-05DD-9A80-0FB6-9E6FB7A8A3EE}"/>
          </ac:picMkLst>
        </pc:picChg>
        <pc:picChg chg="add mod">
          <ac:chgData name="Bennett, Natalie (Growth Company)" userId="cc2eaed6-ca41-464a-8af2-707b48ee864e" providerId="ADAL" clId="{7D6C94A3-5990-42C0-8559-B065820107FD}" dt="2025-05-21T09:08:19.550" v="366" actId="1076"/>
          <ac:picMkLst>
            <pc:docMk/>
            <pc:sldMk cId="3513406506" sldId="268"/>
            <ac:picMk id="7" creationId="{CD8B1B8E-53B7-FB82-7AB7-BBFAFBAA3225}"/>
          </ac:picMkLst>
        </pc:picChg>
        <pc:picChg chg="add del mod">
          <ac:chgData name="Bennett, Natalie (Growth Company)" userId="cc2eaed6-ca41-464a-8af2-707b48ee864e" providerId="ADAL" clId="{7D6C94A3-5990-42C0-8559-B065820107FD}" dt="2025-05-21T09:04:43.604" v="333" actId="478"/>
          <ac:picMkLst>
            <pc:docMk/>
            <pc:sldMk cId="3513406506" sldId="268"/>
            <ac:picMk id="10" creationId="{3A8DF80B-ED75-B4DC-724B-EF39651B8A75}"/>
          </ac:picMkLst>
        </pc:picChg>
        <pc:picChg chg="add mod">
          <ac:chgData name="Bennett, Natalie (Growth Company)" userId="cc2eaed6-ca41-464a-8af2-707b48ee864e" providerId="ADAL" clId="{7D6C94A3-5990-42C0-8559-B065820107FD}" dt="2025-05-21T09:07:24.779" v="356" actId="1076"/>
          <ac:picMkLst>
            <pc:docMk/>
            <pc:sldMk cId="3513406506" sldId="268"/>
            <ac:picMk id="24" creationId="{DB21923F-98EA-AC4D-C55E-D1C53364F38A}"/>
          </ac:picMkLst>
        </pc:picChg>
        <pc:picChg chg="add mod">
          <ac:chgData name="Bennett, Natalie (Growth Company)" userId="cc2eaed6-ca41-464a-8af2-707b48ee864e" providerId="ADAL" clId="{7D6C94A3-5990-42C0-8559-B065820107FD}" dt="2025-05-21T09:08:58.224" v="373" actId="1076"/>
          <ac:picMkLst>
            <pc:docMk/>
            <pc:sldMk cId="3513406506" sldId="268"/>
            <ac:picMk id="25" creationId="{54BF1438-DD98-21D9-FC62-4108D14F87E2}"/>
          </ac:picMkLst>
        </pc:picChg>
        <pc:picChg chg="mod">
          <ac:chgData name="Bennett, Natalie (Growth Company)" userId="cc2eaed6-ca41-464a-8af2-707b48ee864e" providerId="ADAL" clId="{7D6C94A3-5990-42C0-8559-B065820107FD}" dt="2025-05-21T09:08:32.515" v="368" actId="1076"/>
          <ac:picMkLst>
            <pc:docMk/>
            <pc:sldMk cId="3513406506" sldId="268"/>
            <ac:picMk id="33" creationId="{F4A1B70F-1FCD-2948-0212-2A0A4C2B3F39}"/>
          </ac:picMkLst>
        </pc:picChg>
        <pc:picChg chg="mod">
          <ac:chgData name="Bennett, Natalie (Growth Company)" userId="cc2eaed6-ca41-464a-8af2-707b48ee864e" providerId="ADAL" clId="{7D6C94A3-5990-42C0-8559-B065820107FD}" dt="2025-05-21T09:08:14.603" v="364" actId="1076"/>
          <ac:picMkLst>
            <pc:docMk/>
            <pc:sldMk cId="3513406506" sldId="268"/>
            <ac:picMk id="45" creationId="{5B26F045-EA64-E8C0-8930-E75FEB84DBC7}"/>
          </ac:picMkLst>
        </pc:picChg>
        <pc:picChg chg="mod">
          <ac:chgData name="Bennett, Natalie (Growth Company)" userId="cc2eaed6-ca41-464a-8af2-707b48ee864e" providerId="ADAL" clId="{7D6C94A3-5990-42C0-8559-B065820107FD}" dt="2025-05-21T09:12:51.660" v="378" actId="1076"/>
          <ac:picMkLst>
            <pc:docMk/>
            <pc:sldMk cId="3513406506" sldId="268"/>
            <ac:picMk id="76" creationId="{9F6F8D72-2144-8EF6-0988-DB6F04C551F3}"/>
          </ac:picMkLst>
        </pc:picChg>
        <pc:picChg chg="mod">
          <ac:chgData name="Bennett, Natalie (Growth Company)" userId="cc2eaed6-ca41-464a-8af2-707b48ee864e" providerId="ADAL" clId="{7D6C94A3-5990-42C0-8559-B065820107FD}" dt="2025-05-21T09:12:48.697" v="377" actId="1076"/>
          <ac:picMkLst>
            <pc:docMk/>
            <pc:sldMk cId="3513406506" sldId="268"/>
            <ac:picMk id="78" creationId="{C34CE6F4-89F6-FF2E-4CF9-96C60C9EF64D}"/>
          </ac:picMkLst>
        </pc:picChg>
        <pc:picChg chg="mod">
          <ac:chgData name="Bennett, Natalie (Growth Company)" userId="cc2eaed6-ca41-464a-8af2-707b48ee864e" providerId="ADAL" clId="{7D6C94A3-5990-42C0-8559-B065820107FD}" dt="2025-05-21T09:07:58.426" v="361" actId="1076"/>
          <ac:picMkLst>
            <pc:docMk/>
            <pc:sldMk cId="3513406506" sldId="268"/>
            <ac:picMk id="80" creationId="{A4656778-BE80-A529-2A60-61E8382EEA2A}"/>
          </ac:picMkLst>
        </pc:picChg>
        <pc:picChg chg="mod">
          <ac:chgData name="Bennett, Natalie (Growth Company)" userId="cc2eaed6-ca41-464a-8af2-707b48ee864e" providerId="ADAL" clId="{7D6C94A3-5990-42C0-8559-B065820107FD}" dt="2025-05-21T09:08:09.326" v="363" actId="1076"/>
          <ac:picMkLst>
            <pc:docMk/>
            <pc:sldMk cId="3513406506" sldId="268"/>
            <ac:picMk id="82" creationId="{0854086B-C665-AAEC-35C3-100C215071F1}"/>
          </ac:picMkLst>
        </pc:picChg>
        <pc:picChg chg="mod">
          <ac:chgData name="Bennett, Natalie (Growth Company)" userId="cc2eaed6-ca41-464a-8af2-707b48ee864e" providerId="ADAL" clId="{7D6C94A3-5990-42C0-8559-B065820107FD}" dt="2025-05-21T09:08:34.731" v="369" actId="1076"/>
          <ac:picMkLst>
            <pc:docMk/>
            <pc:sldMk cId="3513406506" sldId="268"/>
            <ac:picMk id="83" creationId="{9D04A13E-DD74-30F3-E214-97A77BE1E3B2}"/>
          </ac:picMkLst>
        </pc:picChg>
      </pc:sldChg>
      <pc:sldChg chg="addSp modSp del mod">
        <pc:chgData name="Bennett, Natalie (Growth Company)" userId="cc2eaed6-ca41-464a-8af2-707b48ee864e" providerId="ADAL" clId="{7D6C94A3-5990-42C0-8559-B065820107FD}" dt="2025-05-21T09:18:22.593" v="521" actId="2696"/>
        <pc:sldMkLst>
          <pc:docMk/>
          <pc:sldMk cId="197060729" sldId="269"/>
        </pc:sldMkLst>
        <pc:graphicFrameChg chg="mod modGraphic">
          <ac:chgData name="Bennett, Natalie (Growth Company)" userId="cc2eaed6-ca41-464a-8af2-707b48ee864e" providerId="ADAL" clId="{7D6C94A3-5990-42C0-8559-B065820107FD}" dt="2025-05-21T08:52:21.566" v="325" actId="14734"/>
          <ac:graphicFrameMkLst>
            <pc:docMk/>
            <pc:sldMk cId="197060729" sldId="269"/>
            <ac:graphicFrameMk id="13" creationId="{7BDA98B4-5FF0-C9A6-FBF0-4FFF546EEE20}"/>
          </ac:graphicFrameMkLst>
        </pc:graphicFrameChg>
        <pc:picChg chg="add mod">
          <ac:chgData name="Bennett, Natalie (Growth Company)" userId="cc2eaed6-ca41-464a-8af2-707b48ee864e" providerId="ADAL" clId="{7D6C94A3-5990-42C0-8559-B065820107FD}" dt="2025-05-21T08:37:31.681" v="186" actId="1076"/>
          <ac:picMkLst>
            <pc:docMk/>
            <pc:sldMk cId="197060729" sldId="269"/>
            <ac:picMk id="24" creationId="{30963B01-AD7F-872F-8C1D-B2084CE3595A}"/>
          </ac:picMkLst>
        </pc:picChg>
        <pc:picChg chg="add mod">
          <ac:chgData name="Bennett, Natalie (Growth Company)" userId="cc2eaed6-ca41-464a-8af2-707b48ee864e" providerId="ADAL" clId="{7D6C94A3-5990-42C0-8559-B065820107FD}" dt="2025-05-21T08:37:44.811" v="188" actId="1076"/>
          <ac:picMkLst>
            <pc:docMk/>
            <pc:sldMk cId="197060729" sldId="269"/>
            <ac:picMk id="25" creationId="{AEB4C557-37BC-4043-9577-E08EC9E40670}"/>
          </ac:picMkLst>
        </pc:picChg>
      </pc:sldChg>
      <pc:sldChg chg="modSp del mod">
        <pc:chgData name="Bennett, Natalie (Growth Company)" userId="cc2eaed6-ca41-464a-8af2-707b48ee864e" providerId="ADAL" clId="{7D6C94A3-5990-42C0-8559-B065820107FD}" dt="2025-05-21T09:18:19.974" v="520" actId="2696"/>
        <pc:sldMkLst>
          <pc:docMk/>
          <pc:sldMk cId="2749934850" sldId="270"/>
        </pc:sldMkLst>
        <pc:grpChg chg="mod">
          <ac:chgData name="Bennett, Natalie (Growth Company)" userId="cc2eaed6-ca41-464a-8af2-707b48ee864e" providerId="ADAL" clId="{7D6C94A3-5990-42C0-8559-B065820107FD}" dt="2025-05-21T08:52:35.477" v="327" actId="1076"/>
          <ac:grpSpMkLst>
            <pc:docMk/>
            <pc:sldMk cId="2749934850" sldId="270"/>
            <ac:grpSpMk id="100" creationId="{CB7FC438-1DBE-DFFE-D8F1-68C75123B086}"/>
          </ac:grpSpMkLst>
        </pc:grpChg>
        <pc:graphicFrameChg chg="mod modGraphic">
          <ac:chgData name="Bennett, Natalie (Growth Company)" userId="cc2eaed6-ca41-464a-8af2-707b48ee864e" providerId="ADAL" clId="{7D6C94A3-5990-42C0-8559-B065820107FD}" dt="2025-05-21T08:52:31.684" v="326" actId="14734"/>
          <ac:graphicFrameMkLst>
            <pc:docMk/>
            <pc:sldMk cId="2749934850" sldId="270"/>
            <ac:graphicFrameMk id="13" creationId="{1102CEBB-4A3B-F70F-D305-534F15C7AF0C}"/>
          </ac:graphicFrameMkLst>
        </pc:graphicFrameChg>
      </pc:sldChg>
      <pc:sldChg chg="modSp add mod">
        <pc:chgData name="Bennett, Natalie (Growth Company)" userId="cc2eaed6-ca41-464a-8af2-707b48ee864e" providerId="ADAL" clId="{7D6C94A3-5990-42C0-8559-B065820107FD}" dt="2025-05-22T08:26:14.131" v="591" actId="6549"/>
        <pc:sldMkLst>
          <pc:docMk/>
          <pc:sldMk cId="1140112694" sldId="271"/>
        </pc:sldMkLst>
        <pc:graphicFrameChg chg="mod modGraphic">
          <ac:chgData name="Bennett, Natalie (Growth Company)" userId="cc2eaed6-ca41-464a-8af2-707b48ee864e" providerId="ADAL" clId="{7D6C94A3-5990-42C0-8559-B065820107FD}" dt="2025-05-22T08:26:14.131" v="591" actId="6549"/>
          <ac:graphicFrameMkLst>
            <pc:docMk/>
            <pc:sldMk cId="1140112694" sldId="271"/>
            <ac:graphicFrameMk id="13" creationId="{D2319542-3FE1-DEE0-B62F-F4D2AFC1496B}"/>
          </ac:graphicFrameMkLst>
        </pc:graphicFrameChg>
      </pc:sldChg>
      <pc:sldChg chg="modSp add mod">
        <pc:chgData name="Bennett, Natalie (Growth Company)" userId="cc2eaed6-ca41-464a-8af2-707b48ee864e" providerId="ADAL" clId="{7D6C94A3-5990-42C0-8559-B065820107FD}" dt="2025-05-22T08:25:45.959" v="587"/>
        <pc:sldMkLst>
          <pc:docMk/>
          <pc:sldMk cId="2998830785" sldId="272"/>
        </pc:sldMkLst>
        <pc:graphicFrameChg chg="mod modGraphic">
          <ac:chgData name="Bennett, Natalie (Growth Company)" userId="cc2eaed6-ca41-464a-8af2-707b48ee864e" providerId="ADAL" clId="{7D6C94A3-5990-42C0-8559-B065820107FD}" dt="2025-05-22T08:25:45.959" v="587"/>
          <ac:graphicFrameMkLst>
            <pc:docMk/>
            <pc:sldMk cId="2998830785" sldId="272"/>
            <ac:graphicFrameMk id="13" creationId="{752CDD0A-CD5D-5E27-1882-B7A26C551858}"/>
          </ac:graphicFrameMkLst>
        </pc:graphicFrameChg>
      </pc:sldChg>
      <pc:sldChg chg="modSp add mod">
        <pc:chgData name="Bennett, Natalie (Growth Company)" userId="cc2eaed6-ca41-464a-8af2-707b48ee864e" providerId="ADAL" clId="{7D6C94A3-5990-42C0-8559-B065820107FD}" dt="2025-05-22T08:26:19.042" v="592" actId="20577"/>
        <pc:sldMkLst>
          <pc:docMk/>
          <pc:sldMk cId="1225910095" sldId="273"/>
        </pc:sldMkLst>
        <pc:graphicFrameChg chg="modGraphic">
          <ac:chgData name="Bennett, Natalie (Growth Company)" userId="cc2eaed6-ca41-464a-8af2-707b48ee864e" providerId="ADAL" clId="{7D6C94A3-5990-42C0-8559-B065820107FD}" dt="2025-05-22T08:26:19.042" v="592" actId="20577"/>
          <ac:graphicFrameMkLst>
            <pc:docMk/>
            <pc:sldMk cId="1225910095" sldId="273"/>
            <ac:graphicFrameMk id="13" creationId="{F209130E-1E16-6EAC-55D9-5FEC348CA501}"/>
          </ac:graphicFrameMkLst>
        </pc:graphicFrameChg>
      </pc:sldChg>
    </pc:docChg>
  </pc:docChgLst>
  <pc:docChgLst>
    <pc:chgData name="Higgins, Teigan (Growth Company)" userId="6b977de3-eeb6-4d36-aa47-2111edbf69f3" providerId="ADAL" clId="{EDDB5830-F7C0-40D2-ADE0-A6F8D0CD62E5}"/>
    <pc:docChg chg="modSld sldOrd modMainMaster">
      <pc:chgData name="Higgins, Teigan (Growth Company)" userId="6b977de3-eeb6-4d36-aa47-2111edbf69f3" providerId="ADAL" clId="{EDDB5830-F7C0-40D2-ADE0-A6F8D0CD62E5}" dt="2025-04-24T06:52:24.843" v="78"/>
      <pc:docMkLst>
        <pc:docMk/>
      </pc:docMkLst>
      <pc:sldChg chg="modSp mod setBg">
        <pc:chgData name="Higgins, Teigan (Growth Company)" userId="6b977de3-eeb6-4d36-aa47-2111edbf69f3" providerId="ADAL" clId="{EDDB5830-F7C0-40D2-ADE0-A6F8D0CD62E5}" dt="2025-04-24T06:51:54.564" v="77" actId="5793"/>
        <pc:sldMkLst>
          <pc:docMk/>
          <pc:sldMk cId="3168401456" sldId="257"/>
        </pc:sldMkLst>
      </pc:sldChg>
      <pc:sldChg chg="modSp ord setBg">
        <pc:chgData name="Higgins, Teigan (Growth Company)" userId="6b977de3-eeb6-4d36-aa47-2111edbf69f3" providerId="ADAL" clId="{EDDB5830-F7C0-40D2-ADE0-A6F8D0CD62E5}" dt="2025-04-24T06:52:24.843" v="78"/>
        <pc:sldMkLst>
          <pc:docMk/>
          <pc:sldMk cId="3513406506" sldId="268"/>
        </pc:sldMkLst>
        <pc:graphicFrameChg chg="mod">
          <ac:chgData name="Higgins, Teigan (Growth Company)" userId="6b977de3-eeb6-4d36-aa47-2111edbf69f3" providerId="ADAL" clId="{EDDB5830-F7C0-40D2-ADE0-A6F8D0CD62E5}" dt="2025-04-24T06:52:24.843" v="78"/>
          <ac:graphicFrameMkLst>
            <pc:docMk/>
            <pc:sldMk cId="3513406506" sldId="268"/>
            <ac:graphicFrameMk id="13" creationId="{4B405412-7868-CC21-9871-8EB35DE1F24A}"/>
          </ac:graphicFrameMkLst>
        </pc:graphicFrameChg>
      </pc:sldChg>
      <pc:sldChg chg="setBg">
        <pc:chgData name="Higgins, Teigan (Growth Company)" userId="6b977de3-eeb6-4d36-aa47-2111edbf69f3" providerId="ADAL" clId="{EDDB5830-F7C0-40D2-ADE0-A6F8D0CD62E5}" dt="2025-04-23T12:58:48.424" v="3"/>
        <pc:sldMkLst>
          <pc:docMk/>
          <pc:sldMk cId="197060729" sldId="269"/>
        </pc:sldMkLst>
      </pc:sldChg>
      <pc:sldChg chg="setBg">
        <pc:chgData name="Higgins, Teigan (Growth Company)" userId="6b977de3-eeb6-4d36-aa47-2111edbf69f3" providerId="ADAL" clId="{EDDB5830-F7C0-40D2-ADE0-A6F8D0CD62E5}" dt="2025-04-23T12:56:17.877" v="2"/>
        <pc:sldMkLst>
          <pc:docMk/>
          <pc:sldMk cId="2749934850" sldId="270"/>
        </pc:sldMkLst>
      </pc:sldChg>
      <pc:sldMasterChg chg="setBg modSldLayout">
        <pc:chgData name="Higgins, Teigan (Growth Company)" userId="6b977de3-eeb6-4d36-aa47-2111edbf69f3" providerId="ADAL" clId="{EDDB5830-F7C0-40D2-ADE0-A6F8D0CD62E5}" dt="2025-04-23T12:56:17.877" v="2"/>
        <pc:sldMasterMkLst>
          <pc:docMk/>
          <pc:sldMasterMk cId="0" sldId="2147483648"/>
        </pc:sldMasterMkLst>
        <pc:sldLayoutChg chg="setBg">
          <pc:chgData name="Higgins, Teigan (Growth Company)" userId="6b977de3-eeb6-4d36-aa47-2111edbf69f3" providerId="ADAL" clId="{EDDB5830-F7C0-40D2-ADE0-A6F8D0CD62E5}" dt="2025-04-23T12:56:17.877" v="2"/>
          <pc:sldLayoutMkLst>
            <pc:docMk/>
            <pc:sldMasterMk cId="0" sldId="2147483648"/>
            <pc:sldLayoutMk cId="0" sldId="2147483649"/>
          </pc:sldLayoutMkLst>
        </pc:sldLayoutChg>
        <pc:sldLayoutChg chg="setBg">
          <pc:chgData name="Higgins, Teigan (Growth Company)" userId="6b977de3-eeb6-4d36-aa47-2111edbf69f3" providerId="ADAL" clId="{EDDB5830-F7C0-40D2-ADE0-A6F8D0CD62E5}" dt="2025-04-23T12:56:17.877" v="2"/>
          <pc:sldLayoutMkLst>
            <pc:docMk/>
            <pc:sldMasterMk cId="0" sldId="2147483648"/>
            <pc:sldLayoutMk cId="0" sldId="2147483650"/>
          </pc:sldLayoutMkLst>
        </pc:sldLayoutChg>
        <pc:sldLayoutChg chg="setBg">
          <pc:chgData name="Higgins, Teigan (Growth Company)" userId="6b977de3-eeb6-4d36-aa47-2111edbf69f3" providerId="ADAL" clId="{EDDB5830-F7C0-40D2-ADE0-A6F8D0CD62E5}" dt="2025-04-23T12:56:17.877" v="2"/>
          <pc:sldLayoutMkLst>
            <pc:docMk/>
            <pc:sldMasterMk cId="0" sldId="2147483648"/>
            <pc:sldLayoutMk cId="0" sldId="2147483651"/>
          </pc:sldLayoutMkLst>
        </pc:sldLayoutChg>
        <pc:sldLayoutChg chg="setBg">
          <pc:chgData name="Higgins, Teigan (Growth Company)" userId="6b977de3-eeb6-4d36-aa47-2111edbf69f3" providerId="ADAL" clId="{EDDB5830-F7C0-40D2-ADE0-A6F8D0CD62E5}" dt="2025-04-23T12:56:17.877" v="2"/>
          <pc:sldLayoutMkLst>
            <pc:docMk/>
            <pc:sldMasterMk cId="0" sldId="2147483648"/>
            <pc:sldLayoutMk cId="0" sldId="2147483652"/>
          </pc:sldLayoutMkLst>
        </pc:sldLayoutChg>
        <pc:sldLayoutChg chg="setBg">
          <pc:chgData name="Higgins, Teigan (Growth Company)" userId="6b977de3-eeb6-4d36-aa47-2111edbf69f3" providerId="ADAL" clId="{EDDB5830-F7C0-40D2-ADE0-A6F8D0CD62E5}" dt="2025-04-23T12:56:17.877" v="2"/>
          <pc:sldLayoutMkLst>
            <pc:docMk/>
            <pc:sldMasterMk cId="0" sldId="2147483648"/>
            <pc:sldLayoutMk cId="0" sldId="2147483653"/>
          </pc:sldLayoutMkLst>
        </pc:sldLayoutChg>
        <pc:sldLayoutChg chg="setBg">
          <pc:chgData name="Higgins, Teigan (Growth Company)" userId="6b977de3-eeb6-4d36-aa47-2111edbf69f3" providerId="ADAL" clId="{EDDB5830-F7C0-40D2-ADE0-A6F8D0CD62E5}" dt="2025-04-23T12:56:17.877" v="2"/>
          <pc:sldLayoutMkLst>
            <pc:docMk/>
            <pc:sldMasterMk cId="0" sldId="2147483648"/>
            <pc:sldLayoutMk cId="0" sldId="2147483654"/>
          </pc:sldLayoutMkLst>
        </pc:sldLayoutChg>
        <pc:sldLayoutChg chg="setBg">
          <pc:chgData name="Higgins, Teigan (Growth Company)" userId="6b977de3-eeb6-4d36-aa47-2111edbf69f3" providerId="ADAL" clId="{EDDB5830-F7C0-40D2-ADE0-A6F8D0CD62E5}" dt="2025-04-23T12:56:17.877" v="2"/>
          <pc:sldLayoutMkLst>
            <pc:docMk/>
            <pc:sldMasterMk cId="0" sldId="2147483648"/>
            <pc:sldLayoutMk cId="0" sldId="2147483655"/>
          </pc:sldLayoutMkLst>
        </pc:sldLayoutChg>
        <pc:sldLayoutChg chg="setBg">
          <pc:chgData name="Higgins, Teigan (Growth Company)" userId="6b977de3-eeb6-4d36-aa47-2111edbf69f3" providerId="ADAL" clId="{EDDB5830-F7C0-40D2-ADE0-A6F8D0CD62E5}" dt="2025-04-23T12:56:17.877" v="2"/>
          <pc:sldLayoutMkLst>
            <pc:docMk/>
            <pc:sldMasterMk cId="0" sldId="2147483648"/>
            <pc:sldLayoutMk cId="0" sldId="2147483656"/>
          </pc:sldLayoutMkLst>
        </pc:sldLayoutChg>
        <pc:sldLayoutChg chg="setBg">
          <pc:chgData name="Higgins, Teigan (Growth Company)" userId="6b977de3-eeb6-4d36-aa47-2111edbf69f3" providerId="ADAL" clId="{EDDB5830-F7C0-40D2-ADE0-A6F8D0CD62E5}" dt="2025-04-23T12:56:17.877" v="2"/>
          <pc:sldLayoutMkLst>
            <pc:docMk/>
            <pc:sldMasterMk cId="0" sldId="2147483648"/>
            <pc:sldLayoutMk cId="0" sldId="2147483657"/>
          </pc:sldLayoutMkLst>
        </pc:sldLayoutChg>
        <pc:sldLayoutChg chg="setBg">
          <pc:chgData name="Higgins, Teigan (Growth Company)" userId="6b977de3-eeb6-4d36-aa47-2111edbf69f3" providerId="ADAL" clId="{EDDB5830-F7C0-40D2-ADE0-A6F8D0CD62E5}" dt="2025-04-23T12:56:17.877" v="2"/>
          <pc:sldLayoutMkLst>
            <pc:docMk/>
            <pc:sldMasterMk cId="0" sldId="2147483648"/>
            <pc:sldLayoutMk cId="0" sldId="2147483658"/>
          </pc:sldLayoutMkLst>
        </pc:sldLayoutChg>
        <pc:sldLayoutChg chg="setBg">
          <pc:chgData name="Higgins, Teigan (Growth Company)" userId="6b977de3-eeb6-4d36-aa47-2111edbf69f3" providerId="ADAL" clId="{EDDB5830-F7C0-40D2-ADE0-A6F8D0CD62E5}" dt="2025-04-23T12:56:17.877" v="2"/>
          <pc:sldLayoutMkLst>
            <pc:docMk/>
            <pc:sldMasterMk cId="0" sldId="2147483648"/>
            <pc:sldLayoutMk cId="0" sldId="2147483659"/>
          </pc:sldLayoutMkLst>
        </pc:sldLayoutChg>
      </pc:sldMasterChg>
    </pc:docChg>
  </pc:docChgLst>
  <pc:docChgLst>
    <pc:chgData name="Higgins, Teigan (Growth Company)" userId="6b977de3-eeb6-4d36-aa47-2111edbf69f3" providerId="ADAL" clId="{98CEE663-4CD1-429E-BE2C-7CBD26E27762}"/>
    <pc:docChg chg="delSld modSld">
      <pc:chgData name="Higgins, Teigan (Growth Company)" userId="6b977de3-eeb6-4d36-aa47-2111edbf69f3" providerId="ADAL" clId="{98CEE663-4CD1-429E-BE2C-7CBD26E27762}" dt="2025-05-22T08:21:17.047" v="15" actId="1076"/>
      <pc:docMkLst>
        <pc:docMk/>
      </pc:docMkLst>
      <pc:sldChg chg="del">
        <pc:chgData name="Higgins, Teigan (Growth Company)" userId="6b977de3-eeb6-4d36-aa47-2111edbf69f3" providerId="ADAL" clId="{98CEE663-4CD1-429E-BE2C-7CBD26E27762}" dt="2025-05-22T08:20:41.994" v="0" actId="2696"/>
        <pc:sldMkLst>
          <pc:docMk/>
          <pc:sldMk cId="3168401456" sldId="257"/>
        </pc:sldMkLst>
      </pc:sldChg>
      <pc:sldChg chg="modSp mod">
        <pc:chgData name="Higgins, Teigan (Growth Company)" userId="6b977de3-eeb6-4d36-aa47-2111edbf69f3" providerId="ADAL" clId="{98CEE663-4CD1-429E-BE2C-7CBD26E27762}" dt="2025-05-22T08:21:07.778" v="13" actId="1076"/>
        <pc:sldMkLst>
          <pc:docMk/>
          <pc:sldMk cId="3513406506" sldId="268"/>
        </pc:sldMkLst>
        <pc:graphicFrameChg chg="mod">
          <ac:chgData name="Higgins, Teigan (Growth Company)" userId="6b977de3-eeb6-4d36-aa47-2111edbf69f3" providerId="ADAL" clId="{98CEE663-4CD1-429E-BE2C-7CBD26E27762}" dt="2025-05-22T08:21:03.506" v="12" actId="1038"/>
          <ac:graphicFrameMkLst>
            <pc:docMk/>
            <pc:sldMk cId="3513406506" sldId="268"/>
            <ac:graphicFrameMk id="13" creationId="{4B405412-7868-CC21-9871-8EB35DE1F24A}"/>
          </ac:graphicFrameMkLst>
        </pc:graphicFrameChg>
        <pc:picChg chg="mod">
          <ac:chgData name="Higgins, Teigan (Growth Company)" userId="6b977de3-eeb6-4d36-aa47-2111edbf69f3" providerId="ADAL" clId="{98CEE663-4CD1-429E-BE2C-7CBD26E27762}" dt="2025-05-22T08:20:46.132" v="1" actId="1076"/>
          <ac:picMkLst>
            <pc:docMk/>
            <pc:sldMk cId="3513406506" sldId="268"/>
            <ac:picMk id="33" creationId="{F4A1B70F-1FCD-2948-0212-2A0A4C2B3F39}"/>
          </ac:picMkLst>
        </pc:picChg>
        <pc:picChg chg="mod">
          <ac:chgData name="Higgins, Teigan (Growth Company)" userId="6b977de3-eeb6-4d36-aa47-2111edbf69f3" providerId="ADAL" clId="{98CEE663-4CD1-429E-BE2C-7CBD26E27762}" dt="2025-05-22T08:21:07.778" v="13" actId="1076"/>
          <ac:picMkLst>
            <pc:docMk/>
            <pc:sldMk cId="3513406506" sldId="268"/>
            <ac:picMk id="45" creationId="{5B26F045-EA64-E8C0-8930-E75FEB84DBC7}"/>
          </ac:picMkLst>
        </pc:picChg>
      </pc:sldChg>
      <pc:sldChg chg="modSp mod">
        <pc:chgData name="Higgins, Teigan (Growth Company)" userId="6b977de3-eeb6-4d36-aa47-2111edbf69f3" providerId="ADAL" clId="{98CEE663-4CD1-429E-BE2C-7CBD26E27762}" dt="2025-05-22T08:21:17.047" v="15" actId="1076"/>
        <pc:sldMkLst>
          <pc:docMk/>
          <pc:sldMk cId="1140112694" sldId="271"/>
        </pc:sldMkLst>
        <pc:picChg chg="mod">
          <ac:chgData name="Higgins, Teigan (Growth Company)" userId="6b977de3-eeb6-4d36-aa47-2111edbf69f3" providerId="ADAL" clId="{98CEE663-4CD1-429E-BE2C-7CBD26E27762}" dt="2025-05-22T08:21:17.047" v="15" actId="1076"/>
          <ac:picMkLst>
            <pc:docMk/>
            <pc:sldMk cId="1140112694" sldId="271"/>
            <ac:picMk id="33" creationId="{9CE96840-E2A9-3CAA-1342-2CD078073AFA}"/>
          </ac:picMkLst>
        </pc:picChg>
      </pc:sldChg>
      <pc:sldChg chg="modSp mod">
        <pc:chgData name="Higgins, Teigan (Growth Company)" userId="6b977de3-eeb6-4d36-aa47-2111edbf69f3" providerId="ADAL" clId="{98CEE663-4CD1-429E-BE2C-7CBD26E27762}" dt="2025-05-22T08:21:14.727" v="14" actId="1076"/>
        <pc:sldMkLst>
          <pc:docMk/>
          <pc:sldMk cId="1225910095" sldId="273"/>
        </pc:sldMkLst>
        <pc:picChg chg="mod">
          <ac:chgData name="Higgins, Teigan (Growth Company)" userId="6b977de3-eeb6-4d36-aa47-2111edbf69f3" providerId="ADAL" clId="{98CEE663-4CD1-429E-BE2C-7CBD26E27762}" dt="2025-05-22T08:21:14.727" v="14" actId="1076"/>
          <ac:picMkLst>
            <pc:docMk/>
            <pc:sldMk cId="1225910095" sldId="273"/>
            <ac:picMk id="33" creationId="{6BEAD65E-1770-ABB1-1DFA-F28FFF85689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5B530A-40F9-4949-BE82-70E9583A6196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4600" y="1143000"/>
            <a:ext cx="4368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504A7-684C-43D8-9EA9-991A752B58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362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87027D-D6D5-4242-C00E-111F0AEB1C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2324C1A-8791-5607-C8B1-6AA5A97F8BF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081FB12-5D5B-2906-8560-C38AA53B74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49D93D-2974-9124-E187-3CD1DD87F83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D504A7-684C-43D8-9EA9-991A752B586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5158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6B2C75-9C5E-2CD9-6A3F-10319D9738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3608140-85F9-B4FD-F585-94CB999D88E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121AA5E-898E-3D67-375C-10B51A791C0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DF5FC3-95D7-9E9E-6875-BDE26E60A59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D504A7-684C-43D8-9EA9-991A752B586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2574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464CD2-D21B-574E-1AEA-D43DC2E97F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21D647D-4281-1B25-4D25-DB86B1ACF0D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1E421B2-AC81-A980-09AB-3D49EF2A2A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13E74C-B1D7-7C0B-614E-4F61FDB1913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D504A7-684C-43D8-9EA9-991A752B586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37848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B4455E-83C0-C139-15AA-1B6AED55E9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2F7B71A-4580-7C92-CF24-132DE185DC8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F54382A-ACDF-8CE7-E860-7AE70D92E0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748E2D-60D5-588E-5580-DBBE2A90724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D504A7-684C-43D8-9EA9-991A752B586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6714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sv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sv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sv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sv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2BD80D-1CF4-E153-F8E0-2971C18F20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>
            <a:extLst>
              <a:ext uri="{FF2B5EF4-FFF2-40B4-BE49-F238E27FC236}">
                <a16:creationId xmlns:a16="http://schemas.microsoft.com/office/drawing/2014/main" id="{9CB7CF4D-657D-9FE6-4C2C-2A0E51741BF0}"/>
              </a:ext>
            </a:extLst>
          </p:cNvPr>
          <p:cNvSpPr/>
          <p:nvPr/>
        </p:nvSpPr>
        <p:spPr>
          <a:xfrm>
            <a:off x="184646" y="1589490"/>
            <a:ext cx="2384913" cy="4728152"/>
          </a:xfrm>
          <a:custGeom>
            <a:avLst/>
            <a:gdLst/>
            <a:ahLst/>
            <a:cxnLst/>
            <a:rect l="l" t="t" r="r" b="b"/>
            <a:pathLst>
              <a:path w="868775" h="1669301">
                <a:moveTo>
                  <a:pt x="0" y="0"/>
                </a:moveTo>
                <a:lnTo>
                  <a:pt x="868775" y="0"/>
                </a:lnTo>
                <a:lnTo>
                  <a:pt x="868775" y="1669301"/>
                </a:lnTo>
                <a:lnTo>
                  <a:pt x="0" y="1669301"/>
                </a:lnTo>
                <a:close/>
              </a:path>
            </a:pathLst>
          </a:custGeom>
          <a:solidFill>
            <a:srgbClr val="34586E"/>
          </a:solidFill>
          <a:ln w="9525" cap="sq">
            <a:solidFill>
              <a:srgbClr val="000000"/>
            </a:solidFill>
            <a:prstDash val="solid"/>
            <a:miter/>
          </a:ln>
        </p:spPr>
        <p:txBody>
          <a:bodyPr/>
          <a:lstStyle/>
          <a:p>
            <a:endParaRPr lang="en-GB"/>
          </a:p>
        </p:txBody>
      </p:sp>
      <p:grpSp>
        <p:nvGrpSpPr>
          <p:cNvPr id="46" name="Group 46">
            <a:extLst>
              <a:ext uri="{FF2B5EF4-FFF2-40B4-BE49-F238E27FC236}">
                <a16:creationId xmlns:a16="http://schemas.microsoft.com/office/drawing/2014/main" id="{7EE94486-5DBF-8374-6FFA-64826508FEA1}"/>
              </a:ext>
            </a:extLst>
          </p:cNvPr>
          <p:cNvGrpSpPr/>
          <p:nvPr/>
        </p:nvGrpSpPr>
        <p:grpSpPr>
          <a:xfrm rot="2700000">
            <a:off x="5554336" y="1526669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EA1A07D6-E8F6-34D4-7E30-980C0B75760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1B6BFE4A-23EC-B0EC-1B71-0CC507F25F40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585B53DB-7591-0B15-F07C-DFB3B3E23D6B}"/>
              </a:ext>
            </a:extLst>
          </p:cNvPr>
          <p:cNvGrpSpPr/>
          <p:nvPr/>
        </p:nvGrpSpPr>
        <p:grpSpPr>
          <a:xfrm>
            <a:off x="344097" y="6391036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C96FEB70-6A91-BDD9-B006-08DB26083E53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EEA146E2-E616-3713-3FDC-0C6A56B6064A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1DE43ED6-34F5-7B52-5495-21C639A88259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A2609B33-F9B2-8317-6DFA-6251E5D75D7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6E9F9CDA-E3AA-E41C-3E91-EA8FB1418A92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A729694A-B848-7940-5CD8-D2BBE54149E9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577EB69C-C961-FEB7-22FD-1C84A35367C6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5E2D7261-E9C3-9CF1-4C5A-31911BCE352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0" name="TextBox 70">
            <a:extLst>
              <a:ext uri="{FF2B5EF4-FFF2-40B4-BE49-F238E27FC236}">
                <a16:creationId xmlns:a16="http://schemas.microsoft.com/office/drawing/2014/main" id="{08A876CF-7AAD-F9CC-0566-430DC775B4F4}"/>
              </a:ext>
            </a:extLst>
          </p:cNvPr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5CA2EA0B-B20A-0861-0A56-EF4AAF1EEFD9}"/>
              </a:ext>
            </a:extLst>
          </p:cNvPr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DB4DD51A-7D34-2CAC-D239-598D6BD8ACD6}"/>
              </a:ext>
            </a:extLst>
          </p:cNvPr>
          <p:cNvSpPr txBox="1"/>
          <p:nvPr/>
        </p:nvSpPr>
        <p:spPr>
          <a:xfrm>
            <a:off x="658981" y="96029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59" name="Picture 58" descr="A blue and black logo&#10;&#10;Description automatically generated">
            <a:extLst>
              <a:ext uri="{FF2B5EF4-FFF2-40B4-BE49-F238E27FC236}">
                <a16:creationId xmlns:a16="http://schemas.microsoft.com/office/drawing/2014/main" id="{BB572FA7-530A-2E0D-4D7E-0F76E3171B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8723" y="106741"/>
            <a:ext cx="1311392" cy="563127"/>
          </a:xfrm>
          <a:prstGeom prst="rect">
            <a:avLst/>
          </a:prstGeom>
        </p:spPr>
      </p:pic>
      <p:sp>
        <p:nvSpPr>
          <p:cNvPr id="8" name="TextBox 69">
            <a:extLst>
              <a:ext uri="{FF2B5EF4-FFF2-40B4-BE49-F238E27FC236}">
                <a16:creationId xmlns:a16="http://schemas.microsoft.com/office/drawing/2014/main" id="{CF2D4432-D5FA-10E4-24D1-4CA4E872F4F9}"/>
              </a:ext>
            </a:extLst>
          </p:cNvPr>
          <p:cNvSpPr txBox="1"/>
          <p:nvPr/>
        </p:nvSpPr>
        <p:spPr>
          <a:xfrm>
            <a:off x="2580281" y="60083"/>
            <a:ext cx="6995806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CFO Evolution – June 2025</a:t>
            </a:r>
          </a:p>
        </p:txBody>
      </p:sp>
      <p:sp>
        <p:nvSpPr>
          <p:cNvPr id="9" name="TextBox 5">
            <a:extLst>
              <a:ext uri="{FF2B5EF4-FFF2-40B4-BE49-F238E27FC236}">
                <a16:creationId xmlns:a16="http://schemas.microsoft.com/office/drawing/2014/main" id="{32ECB5C9-AE8C-B272-062F-646C4C7E1F2F}"/>
              </a:ext>
            </a:extLst>
          </p:cNvPr>
          <p:cNvSpPr txBox="1"/>
          <p:nvPr/>
        </p:nvSpPr>
        <p:spPr>
          <a:xfrm>
            <a:off x="209707" y="1730121"/>
            <a:ext cx="2384914" cy="4660914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r>
              <a:rPr lang="en-US" sz="1600" b="1">
                <a:solidFill>
                  <a:srgbClr val="FFFFFF"/>
                </a:solidFill>
                <a:latin typeface="DM Sans"/>
              </a:rPr>
              <a:t>Doncaster Activity Hub</a:t>
            </a:r>
          </a:p>
          <a:p>
            <a:pPr algn="ctr">
              <a:lnSpc>
                <a:spcPts val="2379"/>
              </a:lnSpc>
            </a:pPr>
            <a:r>
              <a:rPr lang="en-US" sz="1400">
                <a:solidFill>
                  <a:srgbClr val="FFFFFF"/>
                </a:solidFill>
                <a:latin typeface="DM Sans"/>
              </a:rPr>
              <a:t>Unit 25/27</a:t>
            </a:r>
            <a:br>
              <a:rPr lang="en-US" sz="1400">
                <a:solidFill>
                  <a:srgbClr val="FFFFFF"/>
                </a:solidFill>
                <a:latin typeface="DM Sans"/>
              </a:rPr>
            </a:br>
            <a:r>
              <a:rPr lang="en-US" sz="1400">
                <a:solidFill>
                  <a:srgbClr val="FFFFFF"/>
                </a:solidFill>
                <a:latin typeface="DM Sans"/>
              </a:rPr>
              <a:t>7 Queens Crescent</a:t>
            </a:r>
            <a:br>
              <a:rPr lang="en-US" sz="1400">
                <a:solidFill>
                  <a:srgbClr val="FFFFFF"/>
                </a:solidFill>
                <a:latin typeface="DM Sans"/>
              </a:rPr>
            </a:br>
            <a:r>
              <a:rPr lang="en-US" sz="1400">
                <a:solidFill>
                  <a:srgbClr val="FFFFFF"/>
                </a:solidFill>
                <a:latin typeface="DM Sans"/>
              </a:rPr>
              <a:t>Doncaster </a:t>
            </a:r>
            <a:br>
              <a:rPr lang="en-US" sz="1400">
                <a:solidFill>
                  <a:srgbClr val="FFFFFF"/>
                </a:solidFill>
                <a:latin typeface="DM Sans"/>
              </a:rPr>
            </a:br>
            <a:r>
              <a:rPr lang="en-US" sz="1400">
                <a:solidFill>
                  <a:srgbClr val="FFFFFF"/>
                </a:solidFill>
                <a:latin typeface="DM Sans"/>
              </a:rPr>
              <a:t>DN1 3JN</a:t>
            </a:r>
          </a:p>
          <a:p>
            <a:pPr algn="ctr">
              <a:lnSpc>
                <a:spcPts val="2379"/>
              </a:lnSpc>
            </a:pPr>
            <a:endParaRPr lang="en-US" sz="1400">
              <a:solidFill>
                <a:srgbClr val="FFFFFF"/>
              </a:solidFill>
              <a:latin typeface="DM Sans"/>
            </a:endParaRPr>
          </a:p>
          <a:p>
            <a:pPr algn="ctr">
              <a:lnSpc>
                <a:spcPts val="2379"/>
              </a:lnSpc>
            </a:pPr>
            <a:r>
              <a:rPr lang="en-US" sz="1400">
                <a:solidFill>
                  <a:srgbClr val="FFFFFF"/>
                </a:solidFill>
                <a:latin typeface="DM Sans"/>
              </a:rPr>
              <a:t>If you ever need a </a:t>
            </a:r>
            <a:r>
              <a:rPr lang="en-US" sz="1400" err="1">
                <a:solidFill>
                  <a:srgbClr val="FFFFFF"/>
                </a:solidFill>
                <a:latin typeface="DM Sans"/>
              </a:rPr>
              <a:t>cuppa</a:t>
            </a:r>
            <a:r>
              <a:rPr lang="en-US" sz="1400">
                <a:solidFill>
                  <a:srgbClr val="FFFFFF"/>
                </a:solidFill>
                <a:latin typeface="DM Sans"/>
              </a:rPr>
              <a:t> or a chat, pop in and speak to your support worker.</a:t>
            </a:r>
          </a:p>
          <a:p>
            <a:pPr algn="ctr">
              <a:lnSpc>
                <a:spcPts val="2379"/>
              </a:lnSpc>
            </a:pPr>
            <a:r>
              <a:rPr lang="en-US" sz="1400">
                <a:solidFill>
                  <a:schemeClr val="bg1"/>
                </a:solidFill>
                <a:latin typeface="DM Sans" pitchFamily="2" charset="0"/>
              </a:rPr>
              <a:t>Reception contact number: </a:t>
            </a:r>
            <a:r>
              <a:rPr lang="en-GB" sz="1400">
                <a:solidFill>
                  <a:schemeClr val="bg1"/>
                </a:solidFill>
                <a:latin typeface="DM Sans" pitchFamily="2" charset="0"/>
              </a:rPr>
              <a:t>07502299992</a:t>
            </a:r>
          </a:p>
          <a:p>
            <a:pPr algn="ctr">
              <a:lnSpc>
                <a:spcPts val="2379"/>
              </a:lnSpc>
            </a:pPr>
            <a:endParaRPr lang="en-GB" sz="1400">
              <a:solidFill>
                <a:schemeClr val="bg1"/>
              </a:solidFill>
              <a:latin typeface="DM Sans" pitchFamily="2" charset="0"/>
            </a:endParaRPr>
          </a:p>
          <a:p>
            <a:pPr algn="ctr">
              <a:lnSpc>
                <a:spcPts val="2379"/>
              </a:lnSpc>
            </a:pPr>
            <a:r>
              <a:rPr lang="en-GB" sz="1400">
                <a:solidFill>
                  <a:schemeClr val="bg1"/>
                </a:solidFill>
                <a:latin typeface="DM Sans" pitchFamily="2" charset="0"/>
              </a:rPr>
              <a:t>9:30am – 16:00pm</a:t>
            </a:r>
          </a:p>
          <a:p>
            <a:pPr algn="ctr">
              <a:lnSpc>
                <a:spcPts val="2379"/>
              </a:lnSpc>
            </a:pPr>
            <a:r>
              <a:rPr lang="en-GB" sz="1400">
                <a:solidFill>
                  <a:schemeClr val="bg1"/>
                </a:solidFill>
                <a:latin typeface="DM Sans" pitchFamily="2" charset="0"/>
              </a:rPr>
              <a:t>Monday – Friday</a:t>
            </a:r>
          </a:p>
          <a:p>
            <a:pPr algn="ctr">
              <a:lnSpc>
                <a:spcPts val="2379"/>
              </a:lnSpc>
            </a:pPr>
            <a:endParaRPr lang="en-US" sz="1200">
              <a:solidFill>
                <a:srgbClr val="FFFFFF"/>
              </a:solidFill>
              <a:latin typeface="DM Sans"/>
            </a:endParaRPr>
          </a:p>
        </p:txBody>
      </p:sp>
      <p:graphicFrame>
        <p:nvGraphicFramePr>
          <p:cNvPr id="13" name="Table 2">
            <a:extLst>
              <a:ext uri="{FF2B5EF4-FFF2-40B4-BE49-F238E27FC236}">
                <a16:creationId xmlns:a16="http://schemas.microsoft.com/office/drawing/2014/main" id="{4B405412-7868-CC21-9871-8EB35DE1F2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0490427"/>
              </p:ext>
            </p:extLst>
          </p:nvPr>
        </p:nvGraphicFramePr>
        <p:xfrm>
          <a:off x="2893175" y="750171"/>
          <a:ext cx="7608301" cy="6721294"/>
        </p:xfrm>
        <a:graphic>
          <a:graphicData uri="http://schemas.openxmlformats.org/drawingml/2006/table">
            <a:tbl>
              <a:tblPr/>
              <a:tblGrid>
                <a:gridCol w="13650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10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89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75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57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5111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Monday 2nd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Tuesday 3rd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 4th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Thursday 5th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Friday 6th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8046"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Introduction to Basic Cooking skills With Rachel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9:30am - 10:30am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baseline="0" dirty="0">
                        <a:solidFill>
                          <a:schemeClr val="bg1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INDOOR GAMES to improve your Mental Health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9:30am – 12:30pm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l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Employability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GB" sz="1100" b="0" kern="1200" dirty="0">
                          <a:solidFill>
                            <a:srgbClr val="000000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CV Support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Skills assessment – identify which skills needed for chosen job role.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With Steve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kern="1200" dirty="0">
                          <a:solidFill>
                            <a:srgbClr val="000000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10.00am – 12:30pm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DM Sans"/>
                        </a:rPr>
                        <a:t>Future Focus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DM Sans"/>
                        </a:rPr>
                        <a:t>Goal setting!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DM Sans"/>
                        </a:rPr>
                        <a:t>10am – 12pm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Breaking barriers-employment focused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Steve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10am –  11am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Understanding Neurodiversity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11am – 12pm 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5513"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Healthy Relationships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Mark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Head in the Game – Mental health and fitness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14:30-15:30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Mark </a:t>
                      </a:r>
                      <a:endParaRPr lang="en-GB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DM Sans"/>
                        </a:rPr>
                        <a:t>Arts and Crafts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DM Sans"/>
                        </a:rPr>
                        <a:t>With TIPP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  <a:endParaRPr lang="en-GB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DM Sans"/>
                        </a:rPr>
                        <a:t>Mission Nutrition – Health eating for your wellbeing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DM Sans"/>
                        </a:rPr>
                        <a:t>13:00-14:00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DM Sans"/>
                        </a:rPr>
                        <a:t>Head in the Game – Mental health and fitness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DM Sans"/>
                        </a:rPr>
                        <a:t>14:30-15:30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DM Sans"/>
                        </a:rPr>
                        <a:t>With Mark </a:t>
                      </a:r>
                      <a:endParaRPr lang="en-GB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Yoga/Mindful movements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13.30-14.30</a:t>
                      </a: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With Megan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Quiz/Social games 15.00-16.00</a:t>
                      </a:r>
                      <a:endParaRPr lang="en-GB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9243083"/>
                  </a:ext>
                </a:extLst>
              </a:tr>
              <a:tr h="231065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Through the Gate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Hub induction (support available for anyone being released from custody)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13.00pm-14.00pm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676609640"/>
                  </a:ext>
                </a:extLst>
              </a:tr>
            </a:tbl>
          </a:graphicData>
        </a:graphic>
      </p:graphicFrame>
      <p:pic>
        <p:nvPicPr>
          <p:cNvPr id="33" name="Picture 32" descr="Several signs with text on them&#10;&#10;Description automatically generated">
            <a:extLst>
              <a:ext uri="{FF2B5EF4-FFF2-40B4-BE49-F238E27FC236}">
                <a16:creationId xmlns:a16="http://schemas.microsoft.com/office/drawing/2014/main" id="{F4A1B70F-1FCD-2948-0212-2A0A4C2B3F3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53669" y="3288556"/>
            <a:ext cx="495916" cy="440126"/>
          </a:xfrm>
          <a:prstGeom prst="rect">
            <a:avLst/>
          </a:prstGeom>
        </p:spPr>
      </p:pic>
      <p:pic>
        <p:nvPicPr>
          <p:cNvPr id="45" name="Picture 44" descr="A person climbing a ladder to a heart&#10;&#10;Description automatically generated">
            <a:extLst>
              <a:ext uri="{FF2B5EF4-FFF2-40B4-BE49-F238E27FC236}">
                <a16:creationId xmlns:a16="http://schemas.microsoft.com/office/drawing/2014/main" id="{5B26F045-EA64-E8C0-8930-E75FEB84DBC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37186" y="6860300"/>
            <a:ext cx="464513" cy="440126"/>
          </a:xfrm>
          <a:prstGeom prst="rect">
            <a:avLst/>
          </a:prstGeom>
        </p:spPr>
      </p:pic>
      <p:grpSp>
        <p:nvGrpSpPr>
          <p:cNvPr id="69" name="Group 62">
            <a:extLst>
              <a:ext uri="{FF2B5EF4-FFF2-40B4-BE49-F238E27FC236}">
                <a16:creationId xmlns:a16="http://schemas.microsoft.com/office/drawing/2014/main" id="{E00A0950-3A90-B5A8-8E8F-2640ED651574}"/>
              </a:ext>
            </a:extLst>
          </p:cNvPr>
          <p:cNvGrpSpPr/>
          <p:nvPr/>
        </p:nvGrpSpPr>
        <p:grpSpPr>
          <a:xfrm>
            <a:off x="8708046" y="2723751"/>
            <a:ext cx="242972" cy="242972"/>
            <a:chOff x="0" y="0"/>
            <a:chExt cx="812800" cy="812800"/>
          </a:xfrm>
        </p:grpSpPr>
        <p:sp>
          <p:nvSpPr>
            <p:cNvPr id="88" name="Freeform 63">
              <a:extLst>
                <a:ext uri="{FF2B5EF4-FFF2-40B4-BE49-F238E27FC236}">
                  <a16:creationId xmlns:a16="http://schemas.microsoft.com/office/drawing/2014/main" id="{F27CD0D1-0A32-4CA6-B652-614D6A548902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9" name="TextBox 64">
              <a:extLst>
                <a:ext uri="{FF2B5EF4-FFF2-40B4-BE49-F238E27FC236}">
                  <a16:creationId xmlns:a16="http://schemas.microsoft.com/office/drawing/2014/main" id="{ED1C67CE-B087-BF8E-FBE1-73D60852B654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7" name="Group 65">
            <a:extLst>
              <a:ext uri="{FF2B5EF4-FFF2-40B4-BE49-F238E27FC236}">
                <a16:creationId xmlns:a16="http://schemas.microsoft.com/office/drawing/2014/main" id="{EB29297D-0D13-4D8E-0669-92C3278ACD60}"/>
              </a:ext>
            </a:extLst>
          </p:cNvPr>
          <p:cNvGrpSpPr/>
          <p:nvPr/>
        </p:nvGrpSpPr>
        <p:grpSpPr>
          <a:xfrm>
            <a:off x="4365097" y="3982588"/>
            <a:ext cx="220832" cy="193228"/>
            <a:chOff x="0" y="0"/>
            <a:chExt cx="812800" cy="711200"/>
          </a:xfrm>
        </p:grpSpPr>
        <p:sp>
          <p:nvSpPr>
            <p:cNvPr id="98" name="Freeform 66">
              <a:extLst>
                <a:ext uri="{FF2B5EF4-FFF2-40B4-BE49-F238E27FC236}">
                  <a16:creationId xmlns:a16="http://schemas.microsoft.com/office/drawing/2014/main" id="{6874DF55-6D98-E228-C9E2-D6DA087C187A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9" name="TextBox 67">
              <a:extLst>
                <a:ext uri="{FF2B5EF4-FFF2-40B4-BE49-F238E27FC236}">
                  <a16:creationId xmlns:a16="http://schemas.microsoft.com/office/drawing/2014/main" id="{236F698D-01C2-1BE1-27B2-27B9D7921DA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" name="Group 62">
            <a:extLst>
              <a:ext uri="{FF2B5EF4-FFF2-40B4-BE49-F238E27FC236}">
                <a16:creationId xmlns:a16="http://schemas.microsoft.com/office/drawing/2014/main" id="{A6930C78-6911-0399-6591-E3E5390957DD}"/>
              </a:ext>
            </a:extLst>
          </p:cNvPr>
          <p:cNvGrpSpPr/>
          <p:nvPr/>
        </p:nvGrpSpPr>
        <p:grpSpPr>
          <a:xfrm>
            <a:off x="8174630" y="4015334"/>
            <a:ext cx="349815" cy="3405891"/>
            <a:chOff x="-357416" y="0"/>
            <a:chExt cx="1170216" cy="11393528"/>
          </a:xfrm>
        </p:grpSpPr>
        <p:sp>
          <p:nvSpPr>
            <p:cNvPr id="3" name="Freeform 63">
              <a:extLst>
                <a:ext uri="{FF2B5EF4-FFF2-40B4-BE49-F238E27FC236}">
                  <a16:creationId xmlns:a16="http://schemas.microsoft.com/office/drawing/2014/main" id="{5881CC47-9531-4548-F302-F31FF2BD212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64">
              <a:extLst>
                <a:ext uri="{FF2B5EF4-FFF2-40B4-BE49-F238E27FC236}">
                  <a16:creationId xmlns:a16="http://schemas.microsoft.com/office/drawing/2014/main" id="{79B3BEFC-3BF1-4731-043D-76C2F3529C31}"/>
                </a:ext>
              </a:extLst>
            </p:cNvPr>
            <p:cNvSpPr txBox="1"/>
            <p:nvPr/>
          </p:nvSpPr>
          <p:spPr>
            <a:xfrm>
              <a:off x="-357416" y="10704552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1" name="Group 65">
            <a:extLst>
              <a:ext uri="{FF2B5EF4-FFF2-40B4-BE49-F238E27FC236}">
                <a16:creationId xmlns:a16="http://schemas.microsoft.com/office/drawing/2014/main" id="{C5A5F956-12C7-2A7E-EDF3-BD1D282C7EB8}"/>
              </a:ext>
            </a:extLst>
          </p:cNvPr>
          <p:cNvGrpSpPr/>
          <p:nvPr/>
        </p:nvGrpSpPr>
        <p:grpSpPr>
          <a:xfrm>
            <a:off x="8951018" y="4060578"/>
            <a:ext cx="220832" cy="193228"/>
            <a:chOff x="0" y="0"/>
            <a:chExt cx="812800" cy="711200"/>
          </a:xfrm>
        </p:grpSpPr>
        <p:sp>
          <p:nvSpPr>
            <p:cNvPr id="12" name="Freeform 66">
              <a:extLst>
                <a:ext uri="{FF2B5EF4-FFF2-40B4-BE49-F238E27FC236}">
                  <a16:creationId xmlns:a16="http://schemas.microsoft.com/office/drawing/2014/main" id="{1D370F55-26B8-5B22-282C-D190A2B2F3EC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TextBox 67">
              <a:extLst>
                <a:ext uri="{FF2B5EF4-FFF2-40B4-BE49-F238E27FC236}">
                  <a16:creationId xmlns:a16="http://schemas.microsoft.com/office/drawing/2014/main" id="{52BD28DF-355B-C3FC-BB65-84D180C29C8D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" name="Group 62">
            <a:extLst>
              <a:ext uri="{FF2B5EF4-FFF2-40B4-BE49-F238E27FC236}">
                <a16:creationId xmlns:a16="http://schemas.microsoft.com/office/drawing/2014/main" id="{D867A56C-0250-0450-B0EF-B6B25AFD9709}"/>
              </a:ext>
            </a:extLst>
          </p:cNvPr>
          <p:cNvGrpSpPr/>
          <p:nvPr/>
        </p:nvGrpSpPr>
        <p:grpSpPr>
          <a:xfrm>
            <a:off x="9928628" y="4079202"/>
            <a:ext cx="349815" cy="3405891"/>
            <a:chOff x="-357416" y="0"/>
            <a:chExt cx="1170216" cy="11393528"/>
          </a:xfrm>
        </p:grpSpPr>
        <p:sp>
          <p:nvSpPr>
            <p:cNvPr id="16" name="Freeform 63">
              <a:extLst>
                <a:ext uri="{FF2B5EF4-FFF2-40B4-BE49-F238E27FC236}">
                  <a16:creationId xmlns:a16="http://schemas.microsoft.com/office/drawing/2014/main" id="{8643DC82-E72C-2F93-5836-1D9B87A9E17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TextBox 64">
              <a:extLst>
                <a:ext uri="{FF2B5EF4-FFF2-40B4-BE49-F238E27FC236}">
                  <a16:creationId xmlns:a16="http://schemas.microsoft.com/office/drawing/2014/main" id="{35FEE095-84B7-2583-4B4D-BE82DF336263}"/>
                </a:ext>
              </a:extLst>
            </p:cNvPr>
            <p:cNvSpPr txBox="1"/>
            <p:nvPr/>
          </p:nvSpPr>
          <p:spPr>
            <a:xfrm>
              <a:off x="-357416" y="10704552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8" name="Group 62">
            <a:extLst>
              <a:ext uri="{FF2B5EF4-FFF2-40B4-BE49-F238E27FC236}">
                <a16:creationId xmlns:a16="http://schemas.microsoft.com/office/drawing/2014/main" id="{AA0F0449-308C-A120-DC29-0038CEA2F9BE}"/>
              </a:ext>
            </a:extLst>
          </p:cNvPr>
          <p:cNvGrpSpPr/>
          <p:nvPr/>
        </p:nvGrpSpPr>
        <p:grpSpPr>
          <a:xfrm>
            <a:off x="10048337" y="1536893"/>
            <a:ext cx="349815" cy="3405891"/>
            <a:chOff x="-357416" y="0"/>
            <a:chExt cx="1170216" cy="11393528"/>
          </a:xfrm>
        </p:grpSpPr>
        <p:sp>
          <p:nvSpPr>
            <p:cNvPr id="19" name="Freeform 63">
              <a:extLst>
                <a:ext uri="{FF2B5EF4-FFF2-40B4-BE49-F238E27FC236}">
                  <a16:creationId xmlns:a16="http://schemas.microsoft.com/office/drawing/2014/main" id="{6ACA7D73-3852-43EB-845B-1B0F660F90A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TextBox 64">
              <a:extLst>
                <a:ext uri="{FF2B5EF4-FFF2-40B4-BE49-F238E27FC236}">
                  <a16:creationId xmlns:a16="http://schemas.microsoft.com/office/drawing/2014/main" id="{2F51E240-1E63-F729-E9B9-0B6C9D6E7041}"/>
                </a:ext>
              </a:extLst>
            </p:cNvPr>
            <p:cNvSpPr txBox="1"/>
            <p:nvPr/>
          </p:nvSpPr>
          <p:spPr>
            <a:xfrm>
              <a:off x="-357416" y="10704552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1" name="Group 65">
            <a:extLst>
              <a:ext uri="{FF2B5EF4-FFF2-40B4-BE49-F238E27FC236}">
                <a16:creationId xmlns:a16="http://schemas.microsoft.com/office/drawing/2014/main" id="{3CC77D79-6AC6-355A-EA7A-519226A6E647}"/>
              </a:ext>
            </a:extLst>
          </p:cNvPr>
          <p:cNvGrpSpPr/>
          <p:nvPr/>
        </p:nvGrpSpPr>
        <p:grpSpPr>
          <a:xfrm>
            <a:off x="9001753" y="1477393"/>
            <a:ext cx="220832" cy="193228"/>
            <a:chOff x="0" y="0"/>
            <a:chExt cx="812800" cy="711200"/>
          </a:xfrm>
        </p:grpSpPr>
        <p:sp>
          <p:nvSpPr>
            <p:cNvPr id="22" name="Freeform 66">
              <a:extLst>
                <a:ext uri="{FF2B5EF4-FFF2-40B4-BE49-F238E27FC236}">
                  <a16:creationId xmlns:a16="http://schemas.microsoft.com/office/drawing/2014/main" id="{45AC8569-B0FB-8474-288A-7CF92E4BDF23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TextBox 67">
              <a:extLst>
                <a:ext uri="{FF2B5EF4-FFF2-40B4-BE49-F238E27FC236}">
                  <a16:creationId xmlns:a16="http://schemas.microsoft.com/office/drawing/2014/main" id="{E0B7CAD6-41C3-0870-E71A-8835895AFE93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6" name="Group 46">
            <a:extLst>
              <a:ext uri="{FF2B5EF4-FFF2-40B4-BE49-F238E27FC236}">
                <a16:creationId xmlns:a16="http://schemas.microsoft.com/office/drawing/2014/main" id="{1A902A90-C87D-0F6F-01F1-BAB26BF1A436}"/>
              </a:ext>
            </a:extLst>
          </p:cNvPr>
          <p:cNvGrpSpPr/>
          <p:nvPr/>
        </p:nvGrpSpPr>
        <p:grpSpPr>
          <a:xfrm rot="2700000">
            <a:off x="7235412" y="1474131"/>
            <a:ext cx="293842" cy="293842"/>
            <a:chOff x="0" y="0"/>
            <a:chExt cx="812800" cy="812800"/>
          </a:xfrm>
        </p:grpSpPr>
        <p:sp>
          <p:nvSpPr>
            <p:cNvPr id="27" name="Freeform 47">
              <a:extLst>
                <a:ext uri="{FF2B5EF4-FFF2-40B4-BE49-F238E27FC236}">
                  <a16:creationId xmlns:a16="http://schemas.microsoft.com/office/drawing/2014/main" id="{D797BFB2-05C0-D311-C88D-AC46E610B5CF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TextBox 48">
              <a:extLst>
                <a:ext uri="{FF2B5EF4-FFF2-40B4-BE49-F238E27FC236}">
                  <a16:creationId xmlns:a16="http://schemas.microsoft.com/office/drawing/2014/main" id="{90B4764D-B311-48FB-E667-B1D59DB0B27B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9" name="Group 46">
            <a:extLst>
              <a:ext uri="{FF2B5EF4-FFF2-40B4-BE49-F238E27FC236}">
                <a16:creationId xmlns:a16="http://schemas.microsoft.com/office/drawing/2014/main" id="{621A9DD1-1AA4-C0A8-2BCD-7A97BD7E4C55}"/>
              </a:ext>
            </a:extLst>
          </p:cNvPr>
          <p:cNvGrpSpPr/>
          <p:nvPr/>
        </p:nvGrpSpPr>
        <p:grpSpPr>
          <a:xfrm rot="2700000">
            <a:off x="181540" y="1167700"/>
            <a:ext cx="293842" cy="293842"/>
            <a:chOff x="0" y="0"/>
            <a:chExt cx="812800" cy="812800"/>
          </a:xfrm>
        </p:grpSpPr>
        <p:sp>
          <p:nvSpPr>
            <p:cNvPr id="30" name="Freeform 47">
              <a:extLst>
                <a:ext uri="{FF2B5EF4-FFF2-40B4-BE49-F238E27FC236}">
                  <a16:creationId xmlns:a16="http://schemas.microsoft.com/office/drawing/2014/main" id="{03A1F85E-9AFF-7EB2-1D2F-D15D6359AFA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Box 48">
              <a:extLst>
                <a:ext uri="{FF2B5EF4-FFF2-40B4-BE49-F238E27FC236}">
                  <a16:creationId xmlns:a16="http://schemas.microsoft.com/office/drawing/2014/main" id="{7D1489A7-D17D-A704-4644-6F6DEB086E64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3" name="Group 65">
            <a:extLst>
              <a:ext uri="{FF2B5EF4-FFF2-40B4-BE49-F238E27FC236}">
                <a16:creationId xmlns:a16="http://schemas.microsoft.com/office/drawing/2014/main" id="{C0194902-A72C-F525-098A-A35822D06AF5}"/>
              </a:ext>
            </a:extLst>
          </p:cNvPr>
          <p:cNvGrpSpPr/>
          <p:nvPr/>
        </p:nvGrpSpPr>
        <p:grpSpPr>
          <a:xfrm>
            <a:off x="5876913" y="1465812"/>
            <a:ext cx="220832" cy="193228"/>
            <a:chOff x="0" y="0"/>
            <a:chExt cx="812800" cy="711200"/>
          </a:xfrm>
        </p:grpSpPr>
        <p:sp>
          <p:nvSpPr>
            <p:cNvPr id="53" name="Freeform 66">
              <a:extLst>
                <a:ext uri="{FF2B5EF4-FFF2-40B4-BE49-F238E27FC236}">
                  <a16:creationId xmlns:a16="http://schemas.microsoft.com/office/drawing/2014/main" id="{00A436D1-805E-8AC4-DB4D-17F0C1438F9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4" name="TextBox 67">
              <a:extLst>
                <a:ext uri="{FF2B5EF4-FFF2-40B4-BE49-F238E27FC236}">
                  <a16:creationId xmlns:a16="http://schemas.microsoft.com/office/drawing/2014/main" id="{01AF4AB4-54EC-2EFE-1FD7-9D0A35D9ACF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5" name="Group 65">
            <a:extLst>
              <a:ext uri="{FF2B5EF4-FFF2-40B4-BE49-F238E27FC236}">
                <a16:creationId xmlns:a16="http://schemas.microsoft.com/office/drawing/2014/main" id="{432061FE-B718-91E2-9173-DB4866CC6178}"/>
              </a:ext>
            </a:extLst>
          </p:cNvPr>
          <p:cNvGrpSpPr/>
          <p:nvPr/>
        </p:nvGrpSpPr>
        <p:grpSpPr>
          <a:xfrm>
            <a:off x="7659801" y="1536893"/>
            <a:ext cx="220832" cy="193228"/>
            <a:chOff x="0" y="0"/>
            <a:chExt cx="812800" cy="711200"/>
          </a:xfrm>
        </p:grpSpPr>
        <p:sp>
          <p:nvSpPr>
            <p:cNvPr id="56" name="Freeform 66">
              <a:extLst>
                <a:ext uri="{FF2B5EF4-FFF2-40B4-BE49-F238E27FC236}">
                  <a16:creationId xmlns:a16="http://schemas.microsoft.com/office/drawing/2014/main" id="{E9C457C1-9996-BC82-6E7C-E862AD81B0B7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67">
              <a:extLst>
                <a:ext uri="{FF2B5EF4-FFF2-40B4-BE49-F238E27FC236}">
                  <a16:creationId xmlns:a16="http://schemas.microsoft.com/office/drawing/2014/main" id="{D172DCCC-3A81-D979-55C0-ECE6199AADF7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8" name="Group 65">
            <a:extLst>
              <a:ext uri="{FF2B5EF4-FFF2-40B4-BE49-F238E27FC236}">
                <a16:creationId xmlns:a16="http://schemas.microsoft.com/office/drawing/2014/main" id="{A5D8C1DB-8940-B146-AA86-7AC58BC6F323}"/>
              </a:ext>
            </a:extLst>
          </p:cNvPr>
          <p:cNvGrpSpPr/>
          <p:nvPr/>
        </p:nvGrpSpPr>
        <p:grpSpPr>
          <a:xfrm>
            <a:off x="5734545" y="4750568"/>
            <a:ext cx="220832" cy="193228"/>
            <a:chOff x="0" y="0"/>
            <a:chExt cx="812800" cy="711200"/>
          </a:xfrm>
        </p:grpSpPr>
        <p:sp>
          <p:nvSpPr>
            <p:cNvPr id="60" name="Freeform 66">
              <a:extLst>
                <a:ext uri="{FF2B5EF4-FFF2-40B4-BE49-F238E27FC236}">
                  <a16:creationId xmlns:a16="http://schemas.microsoft.com/office/drawing/2014/main" id="{6034DF09-0840-F9C3-556A-55DEE1607C3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1" name="TextBox 67">
              <a:extLst>
                <a:ext uri="{FF2B5EF4-FFF2-40B4-BE49-F238E27FC236}">
                  <a16:creationId xmlns:a16="http://schemas.microsoft.com/office/drawing/2014/main" id="{54A15A22-812C-DB99-1411-9C18EBF90960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8" name="Group 62">
            <a:extLst>
              <a:ext uri="{FF2B5EF4-FFF2-40B4-BE49-F238E27FC236}">
                <a16:creationId xmlns:a16="http://schemas.microsoft.com/office/drawing/2014/main" id="{8735F891-73E8-16C5-D3C4-3940351D1D8D}"/>
              </a:ext>
            </a:extLst>
          </p:cNvPr>
          <p:cNvGrpSpPr/>
          <p:nvPr/>
        </p:nvGrpSpPr>
        <p:grpSpPr>
          <a:xfrm>
            <a:off x="5130571" y="3861102"/>
            <a:ext cx="349815" cy="3405891"/>
            <a:chOff x="-357416" y="0"/>
            <a:chExt cx="1170216" cy="11393528"/>
          </a:xfrm>
        </p:grpSpPr>
        <p:sp>
          <p:nvSpPr>
            <p:cNvPr id="73" name="Freeform 63">
              <a:extLst>
                <a:ext uri="{FF2B5EF4-FFF2-40B4-BE49-F238E27FC236}">
                  <a16:creationId xmlns:a16="http://schemas.microsoft.com/office/drawing/2014/main" id="{6074F3DE-03EB-5EFA-3DAD-49AB0E435B4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4" name="TextBox 64">
              <a:extLst>
                <a:ext uri="{FF2B5EF4-FFF2-40B4-BE49-F238E27FC236}">
                  <a16:creationId xmlns:a16="http://schemas.microsoft.com/office/drawing/2014/main" id="{3A74BE8B-96DA-0BBC-24E2-9B7B4B7BD0DC}"/>
                </a:ext>
              </a:extLst>
            </p:cNvPr>
            <p:cNvSpPr txBox="1"/>
            <p:nvPr/>
          </p:nvSpPr>
          <p:spPr>
            <a:xfrm>
              <a:off x="-357416" y="10704552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76" name="Graphic 75" descr="Palette with solid fill">
            <a:extLst>
              <a:ext uri="{FF2B5EF4-FFF2-40B4-BE49-F238E27FC236}">
                <a16:creationId xmlns:a16="http://schemas.microsoft.com/office/drawing/2014/main" id="{9F6F8D72-2144-8EF6-0988-DB6F04C551F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739724" y="5011943"/>
            <a:ext cx="585565" cy="585565"/>
          </a:xfrm>
          <a:prstGeom prst="rect">
            <a:avLst/>
          </a:prstGeom>
        </p:spPr>
      </p:pic>
      <p:pic>
        <p:nvPicPr>
          <p:cNvPr id="78" name="Graphic 77" descr="Paint brush outline">
            <a:extLst>
              <a:ext uri="{FF2B5EF4-FFF2-40B4-BE49-F238E27FC236}">
                <a16:creationId xmlns:a16="http://schemas.microsoft.com/office/drawing/2014/main" id="{C34CE6F4-89F6-FF2E-4CF9-96C60C9EF64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432166" y="5120723"/>
            <a:ext cx="585566" cy="585566"/>
          </a:xfrm>
          <a:prstGeom prst="rect">
            <a:avLst/>
          </a:prstGeom>
        </p:spPr>
      </p:pic>
      <p:pic>
        <p:nvPicPr>
          <p:cNvPr id="80" name="Graphic 79" descr="Domino Tile with solid fill">
            <a:extLst>
              <a:ext uri="{FF2B5EF4-FFF2-40B4-BE49-F238E27FC236}">
                <a16:creationId xmlns:a16="http://schemas.microsoft.com/office/drawing/2014/main" id="{A4656778-BE80-A529-2A60-61E8382EEA2A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9312247" y="6656363"/>
            <a:ext cx="552454" cy="552454"/>
          </a:xfrm>
          <a:prstGeom prst="rect">
            <a:avLst/>
          </a:prstGeom>
        </p:spPr>
      </p:pic>
      <p:pic>
        <p:nvPicPr>
          <p:cNvPr id="82" name="Graphic 81" descr="Tic Tac Toe with solid fill">
            <a:extLst>
              <a:ext uri="{FF2B5EF4-FFF2-40B4-BE49-F238E27FC236}">
                <a16:creationId xmlns:a16="http://schemas.microsoft.com/office/drawing/2014/main" id="{0854086B-C665-AAEC-35C3-100C215071F1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9935335" y="6640934"/>
            <a:ext cx="552454" cy="552454"/>
          </a:xfrm>
          <a:prstGeom prst="rect">
            <a:avLst/>
          </a:prstGeom>
        </p:spPr>
      </p:pic>
      <p:pic>
        <p:nvPicPr>
          <p:cNvPr id="83" name="Picture 82" descr="An orange person walking towards an arrow&#10;&#10;Description automatically generated">
            <a:extLst>
              <a:ext uri="{FF2B5EF4-FFF2-40B4-BE49-F238E27FC236}">
                <a16:creationId xmlns:a16="http://schemas.microsoft.com/office/drawing/2014/main" id="{9D04A13E-DD74-30F3-E214-97A77BE1E3B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736370" y="3057936"/>
            <a:ext cx="672091" cy="32374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BC8F90D-05DD-9A80-0FB6-9E6FB7A8A3EE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282085" y="3143415"/>
            <a:ext cx="774259" cy="58526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D8B1B8E-53B7-FB82-7AB7-BBFAFBAA3225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3404016" y="6462812"/>
            <a:ext cx="530398" cy="53039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DB21923F-98EA-AC4D-C55E-D1C53364F38A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942741" y="2723751"/>
            <a:ext cx="286537" cy="286537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54BF1438-DD98-21D9-FC62-4108D14F87E2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3886439" y="1573050"/>
            <a:ext cx="286537" cy="28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406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5151B6-B84F-4CC7-283F-1D4949D6E0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>
            <a:extLst>
              <a:ext uri="{FF2B5EF4-FFF2-40B4-BE49-F238E27FC236}">
                <a16:creationId xmlns:a16="http://schemas.microsoft.com/office/drawing/2014/main" id="{C3D4F056-5B5E-B2E6-FEDF-59A3FEBF8B4F}"/>
              </a:ext>
            </a:extLst>
          </p:cNvPr>
          <p:cNvSpPr/>
          <p:nvPr/>
        </p:nvSpPr>
        <p:spPr>
          <a:xfrm>
            <a:off x="184646" y="1589490"/>
            <a:ext cx="2384913" cy="4728152"/>
          </a:xfrm>
          <a:custGeom>
            <a:avLst/>
            <a:gdLst/>
            <a:ahLst/>
            <a:cxnLst/>
            <a:rect l="l" t="t" r="r" b="b"/>
            <a:pathLst>
              <a:path w="868775" h="1669301">
                <a:moveTo>
                  <a:pt x="0" y="0"/>
                </a:moveTo>
                <a:lnTo>
                  <a:pt x="868775" y="0"/>
                </a:lnTo>
                <a:lnTo>
                  <a:pt x="868775" y="1669301"/>
                </a:lnTo>
                <a:lnTo>
                  <a:pt x="0" y="1669301"/>
                </a:lnTo>
                <a:close/>
              </a:path>
            </a:pathLst>
          </a:custGeom>
          <a:solidFill>
            <a:srgbClr val="34586E"/>
          </a:solidFill>
          <a:ln w="9525" cap="sq">
            <a:solidFill>
              <a:srgbClr val="000000"/>
            </a:solidFill>
            <a:prstDash val="solid"/>
            <a:miter/>
          </a:ln>
        </p:spPr>
        <p:txBody>
          <a:bodyPr/>
          <a:lstStyle/>
          <a:p>
            <a:endParaRPr lang="en-GB"/>
          </a:p>
        </p:txBody>
      </p:sp>
      <p:grpSp>
        <p:nvGrpSpPr>
          <p:cNvPr id="46" name="Group 46">
            <a:extLst>
              <a:ext uri="{FF2B5EF4-FFF2-40B4-BE49-F238E27FC236}">
                <a16:creationId xmlns:a16="http://schemas.microsoft.com/office/drawing/2014/main" id="{F14CAB1F-818B-299E-7ED6-C630D8685411}"/>
              </a:ext>
            </a:extLst>
          </p:cNvPr>
          <p:cNvGrpSpPr/>
          <p:nvPr/>
        </p:nvGrpSpPr>
        <p:grpSpPr>
          <a:xfrm rot="2700000">
            <a:off x="5554336" y="1526669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7CE5F5C3-17E4-A97A-5675-3E6D085C371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8FD4DD3F-FA44-4F74-4822-39D48C83A7F8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92B07D4F-2CD1-E19C-6B1F-A63B8C430FC7}"/>
              </a:ext>
            </a:extLst>
          </p:cNvPr>
          <p:cNvGrpSpPr/>
          <p:nvPr/>
        </p:nvGrpSpPr>
        <p:grpSpPr>
          <a:xfrm>
            <a:off x="344097" y="6391036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DE223329-3AC9-DE2D-9D1F-BA9F5A8A8068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0F5EAB10-0C38-CDAB-10BF-D0BE3EDDBF44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EB80F8B0-5342-F8A3-24EB-A229171BCAFE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0D5788D6-BCED-27FC-91DA-C7C613094EA0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6213F151-3D6D-7C55-9488-99D7462F0C0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3C841C49-8920-8DE9-87DC-12F4679BF22C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DA98F7A1-C96A-5166-8993-631C1A9C071E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36051EF7-12E6-F339-0F76-71FC1BB5AF2F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0" name="TextBox 70">
            <a:extLst>
              <a:ext uri="{FF2B5EF4-FFF2-40B4-BE49-F238E27FC236}">
                <a16:creationId xmlns:a16="http://schemas.microsoft.com/office/drawing/2014/main" id="{B7094B00-E99D-4E82-6827-219B1BB56160}"/>
              </a:ext>
            </a:extLst>
          </p:cNvPr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2E6D2FDF-5BE1-4D3E-7C9A-3B7F216BF850}"/>
              </a:ext>
            </a:extLst>
          </p:cNvPr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BCF60E42-2B92-1F33-1245-7008EFCF2804}"/>
              </a:ext>
            </a:extLst>
          </p:cNvPr>
          <p:cNvSpPr txBox="1"/>
          <p:nvPr/>
        </p:nvSpPr>
        <p:spPr>
          <a:xfrm>
            <a:off x="658981" y="96029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59" name="Picture 58" descr="A blue and black logo&#10;&#10;Description automatically generated">
            <a:extLst>
              <a:ext uri="{FF2B5EF4-FFF2-40B4-BE49-F238E27FC236}">
                <a16:creationId xmlns:a16="http://schemas.microsoft.com/office/drawing/2014/main" id="{EC426E0C-B4A9-CD89-CBA6-B62B8A97B5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8723" y="106741"/>
            <a:ext cx="1311392" cy="563127"/>
          </a:xfrm>
          <a:prstGeom prst="rect">
            <a:avLst/>
          </a:prstGeom>
        </p:spPr>
      </p:pic>
      <p:sp>
        <p:nvSpPr>
          <p:cNvPr id="8" name="TextBox 69">
            <a:extLst>
              <a:ext uri="{FF2B5EF4-FFF2-40B4-BE49-F238E27FC236}">
                <a16:creationId xmlns:a16="http://schemas.microsoft.com/office/drawing/2014/main" id="{6001C0EF-4E7F-51E2-BF7A-1E84A9EE87B5}"/>
              </a:ext>
            </a:extLst>
          </p:cNvPr>
          <p:cNvSpPr txBox="1"/>
          <p:nvPr/>
        </p:nvSpPr>
        <p:spPr>
          <a:xfrm>
            <a:off x="2580281" y="60083"/>
            <a:ext cx="6995806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CFO Evolution – June 2025</a:t>
            </a:r>
          </a:p>
        </p:txBody>
      </p:sp>
      <p:sp>
        <p:nvSpPr>
          <p:cNvPr id="9" name="TextBox 5">
            <a:extLst>
              <a:ext uri="{FF2B5EF4-FFF2-40B4-BE49-F238E27FC236}">
                <a16:creationId xmlns:a16="http://schemas.microsoft.com/office/drawing/2014/main" id="{D9241D0D-EE2F-940D-FD5D-54223A47557D}"/>
              </a:ext>
            </a:extLst>
          </p:cNvPr>
          <p:cNvSpPr txBox="1"/>
          <p:nvPr/>
        </p:nvSpPr>
        <p:spPr>
          <a:xfrm>
            <a:off x="209707" y="1730121"/>
            <a:ext cx="2384914" cy="4660914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r>
              <a:rPr lang="en-US" sz="1600" b="1">
                <a:solidFill>
                  <a:srgbClr val="FFFFFF"/>
                </a:solidFill>
                <a:latin typeface="DM Sans"/>
              </a:rPr>
              <a:t>Doncaster Activity Hub</a:t>
            </a:r>
          </a:p>
          <a:p>
            <a:pPr algn="ctr">
              <a:lnSpc>
                <a:spcPts val="2379"/>
              </a:lnSpc>
            </a:pPr>
            <a:r>
              <a:rPr lang="en-US" sz="1400">
                <a:solidFill>
                  <a:srgbClr val="FFFFFF"/>
                </a:solidFill>
                <a:latin typeface="DM Sans"/>
              </a:rPr>
              <a:t>Unit 25/27</a:t>
            </a:r>
            <a:br>
              <a:rPr lang="en-US" sz="1400">
                <a:solidFill>
                  <a:srgbClr val="FFFFFF"/>
                </a:solidFill>
                <a:latin typeface="DM Sans"/>
              </a:rPr>
            </a:br>
            <a:r>
              <a:rPr lang="en-US" sz="1400">
                <a:solidFill>
                  <a:srgbClr val="FFFFFF"/>
                </a:solidFill>
                <a:latin typeface="DM Sans"/>
              </a:rPr>
              <a:t>7 Queens Crescent</a:t>
            </a:r>
            <a:br>
              <a:rPr lang="en-US" sz="1400">
                <a:solidFill>
                  <a:srgbClr val="FFFFFF"/>
                </a:solidFill>
                <a:latin typeface="DM Sans"/>
              </a:rPr>
            </a:br>
            <a:r>
              <a:rPr lang="en-US" sz="1400">
                <a:solidFill>
                  <a:srgbClr val="FFFFFF"/>
                </a:solidFill>
                <a:latin typeface="DM Sans"/>
              </a:rPr>
              <a:t>Doncaster </a:t>
            </a:r>
            <a:br>
              <a:rPr lang="en-US" sz="1400">
                <a:solidFill>
                  <a:srgbClr val="FFFFFF"/>
                </a:solidFill>
                <a:latin typeface="DM Sans"/>
              </a:rPr>
            </a:br>
            <a:r>
              <a:rPr lang="en-US" sz="1400">
                <a:solidFill>
                  <a:srgbClr val="FFFFFF"/>
                </a:solidFill>
                <a:latin typeface="DM Sans"/>
              </a:rPr>
              <a:t>DN1 3JN</a:t>
            </a:r>
          </a:p>
          <a:p>
            <a:pPr algn="ctr">
              <a:lnSpc>
                <a:spcPts val="2379"/>
              </a:lnSpc>
            </a:pPr>
            <a:endParaRPr lang="en-US" sz="1400">
              <a:solidFill>
                <a:srgbClr val="FFFFFF"/>
              </a:solidFill>
              <a:latin typeface="DM Sans"/>
            </a:endParaRPr>
          </a:p>
          <a:p>
            <a:pPr algn="ctr">
              <a:lnSpc>
                <a:spcPts val="2379"/>
              </a:lnSpc>
            </a:pPr>
            <a:r>
              <a:rPr lang="en-US" sz="1400">
                <a:solidFill>
                  <a:srgbClr val="FFFFFF"/>
                </a:solidFill>
                <a:latin typeface="DM Sans"/>
              </a:rPr>
              <a:t>If you ever need a </a:t>
            </a:r>
            <a:r>
              <a:rPr lang="en-US" sz="1400" err="1">
                <a:solidFill>
                  <a:srgbClr val="FFFFFF"/>
                </a:solidFill>
                <a:latin typeface="DM Sans"/>
              </a:rPr>
              <a:t>cuppa</a:t>
            </a:r>
            <a:r>
              <a:rPr lang="en-US" sz="1400">
                <a:solidFill>
                  <a:srgbClr val="FFFFFF"/>
                </a:solidFill>
                <a:latin typeface="DM Sans"/>
              </a:rPr>
              <a:t> or a chat, pop in and speak to your support worker.</a:t>
            </a:r>
          </a:p>
          <a:p>
            <a:pPr algn="ctr">
              <a:lnSpc>
                <a:spcPts val="2379"/>
              </a:lnSpc>
            </a:pPr>
            <a:r>
              <a:rPr lang="en-US" sz="1400">
                <a:solidFill>
                  <a:schemeClr val="bg1"/>
                </a:solidFill>
                <a:latin typeface="DM Sans" pitchFamily="2" charset="0"/>
              </a:rPr>
              <a:t>Reception contact number: </a:t>
            </a:r>
            <a:r>
              <a:rPr lang="en-GB" sz="1400">
                <a:solidFill>
                  <a:schemeClr val="bg1"/>
                </a:solidFill>
                <a:latin typeface="DM Sans" pitchFamily="2" charset="0"/>
              </a:rPr>
              <a:t>07502299992</a:t>
            </a:r>
          </a:p>
          <a:p>
            <a:pPr algn="ctr">
              <a:lnSpc>
                <a:spcPts val="2379"/>
              </a:lnSpc>
            </a:pPr>
            <a:endParaRPr lang="en-GB" sz="1400">
              <a:solidFill>
                <a:schemeClr val="bg1"/>
              </a:solidFill>
              <a:latin typeface="DM Sans" pitchFamily="2" charset="0"/>
            </a:endParaRPr>
          </a:p>
          <a:p>
            <a:pPr algn="ctr">
              <a:lnSpc>
                <a:spcPts val="2379"/>
              </a:lnSpc>
            </a:pPr>
            <a:r>
              <a:rPr lang="en-GB" sz="1400">
                <a:solidFill>
                  <a:schemeClr val="bg1"/>
                </a:solidFill>
                <a:latin typeface="DM Sans" pitchFamily="2" charset="0"/>
              </a:rPr>
              <a:t>9:30am – 16:00pm</a:t>
            </a:r>
          </a:p>
          <a:p>
            <a:pPr algn="ctr">
              <a:lnSpc>
                <a:spcPts val="2379"/>
              </a:lnSpc>
            </a:pPr>
            <a:r>
              <a:rPr lang="en-GB" sz="1400">
                <a:solidFill>
                  <a:schemeClr val="bg1"/>
                </a:solidFill>
                <a:latin typeface="DM Sans" pitchFamily="2" charset="0"/>
              </a:rPr>
              <a:t>Monday – Friday</a:t>
            </a:r>
          </a:p>
          <a:p>
            <a:pPr algn="ctr">
              <a:lnSpc>
                <a:spcPts val="2379"/>
              </a:lnSpc>
            </a:pPr>
            <a:endParaRPr lang="en-US" sz="1200">
              <a:solidFill>
                <a:srgbClr val="FFFFFF"/>
              </a:solidFill>
              <a:latin typeface="DM Sans"/>
            </a:endParaRPr>
          </a:p>
        </p:txBody>
      </p:sp>
      <p:graphicFrame>
        <p:nvGraphicFramePr>
          <p:cNvPr id="13" name="Table 2">
            <a:extLst>
              <a:ext uri="{FF2B5EF4-FFF2-40B4-BE49-F238E27FC236}">
                <a16:creationId xmlns:a16="http://schemas.microsoft.com/office/drawing/2014/main" id="{752CDD0A-CD5D-5E27-1882-B7A26C5518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269683"/>
              </p:ext>
            </p:extLst>
          </p:nvPr>
        </p:nvGraphicFramePr>
        <p:xfrm>
          <a:off x="2832887" y="699931"/>
          <a:ext cx="7608301" cy="6721294"/>
        </p:xfrm>
        <a:graphic>
          <a:graphicData uri="http://schemas.openxmlformats.org/drawingml/2006/table">
            <a:tbl>
              <a:tblPr/>
              <a:tblGrid>
                <a:gridCol w="13650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10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89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75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57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5111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Monday 9th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Tuesday 10th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 11th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Thursday 12th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Friday 13th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8046"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Introduction to Basic Cooking skills With Rachel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9:30am - 10:30am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baseline="0" dirty="0">
                        <a:solidFill>
                          <a:schemeClr val="bg1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INDOOR GAMES to improve your Mental Health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9:30am – 12:30pm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l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Employability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GB" sz="1100" b="0" kern="1200" dirty="0">
                          <a:solidFill>
                            <a:srgbClr val="000000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CV Support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Skills assessment – identify which skills needed for chosen job role.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With Steve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kern="1200" dirty="0">
                          <a:solidFill>
                            <a:srgbClr val="000000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10.00am – 12:30pm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DM Sans"/>
                        </a:rPr>
                        <a:t>Future Focus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DM Sans"/>
                        </a:rPr>
                        <a:t>Goal setting!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DM Sans"/>
                        </a:rPr>
                        <a:t>10am – 12pm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Breaking barriers-employment focused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Steve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10am –  11am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Understanding Neurodiversity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11am – 12pm 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5513"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Healthy Relationships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Head in the Game – Mental health and fitness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14:30-15:30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Mark </a:t>
                      </a:r>
                      <a:endParaRPr lang="en-GB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DM Sans"/>
                        </a:rPr>
                        <a:t>Arts and Crafts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DM Sans"/>
                        </a:rPr>
                        <a:t>With TIPP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  <a:endParaRPr lang="en-GB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DM Sans"/>
                        </a:rPr>
                        <a:t>Mission Nutrition – Health eating for your wellbeing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DM Sans"/>
                        </a:rPr>
                        <a:t>13:00-14:00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DM Sans"/>
                        </a:rPr>
                        <a:t>Head in the Game – Mental health and fitness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DM Sans"/>
                        </a:rPr>
                        <a:t>14:30-15:30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DM Sans"/>
                        </a:rPr>
                        <a:t>With Mark </a:t>
                      </a:r>
                      <a:endParaRPr lang="en-GB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Yoga/Mindful movements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13.30-14.30</a:t>
                      </a: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With Megan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Quiz/Social games 15.00-16.00</a:t>
                      </a:r>
                      <a:endParaRPr lang="en-GB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9243083"/>
                  </a:ext>
                </a:extLst>
              </a:tr>
              <a:tr h="231065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Through the Gate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Hub induction (support available for anyone being released from custody)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13.00pm-14.00pm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676609640"/>
                  </a:ext>
                </a:extLst>
              </a:tr>
            </a:tbl>
          </a:graphicData>
        </a:graphic>
      </p:graphicFrame>
      <p:pic>
        <p:nvPicPr>
          <p:cNvPr id="33" name="Picture 32" descr="Several signs with text on them&#10;&#10;Description automatically generated">
            <a:extLst>
              <a:ext uri="{FF2B5EF4-FFF2-40B4-BE49-F238E27FC236}">
                <a16:creationId xmlns:a16="http://schemas.microsoft.com/office/drawing/2014/main" id="{756AFF3B-F44D-B28B-0705-76279ABB0E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32227" y="3157536"/>
            <a:ext cx="495916" cy="440126"/>
          </a:xfrm>
          <a:prstGeom prst="rect">
            <a:avLst/>
          </a:prstGeom>
        </p:spPr>
      </p:pic>
      <p:pic>
        <p:nvPicPr>
          <p:cNvPr id="45" name="Picture 44" descr="A person climbing a ladder to a heart&#10;&#10;Description automatically generated">
            <a:extLst>
              <a:ext uri="{FF2B5EF4-FFF2-40B4-BE49-F238E27FC236}">
                <a16:creationId xmlns:a16="http://schemas.microsoft.com/office/drawing/2014/main" id="{4D0FBC56-049F-DC41-3715-6EE43EDB203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89298" y="6769692"/>
            <a:ext cx="464513" cy="440126"/>
          </a:xfrm>
          <a:prstGeom prst="rect">
            <a:avLst/>
          </a:prstGeom>
        </p:spPr>
      </p:pic>
      <p:grpSp>
        <p:nvGrpSpPr>
          <p:cNvPr id="69" name="Group 62">
            <a:extLst>
              <a:ext uri="{FF2B5EF4-FFF2-40B4-BE49-F238E27FC236}">
                <a16:creationId xmlns:a16="http://schemas.microsoft.com/office/drawing/2014/main" id="{CFB5E98B-0437-5359-EC19-174B38B5451E}"/>
              </a:ext>
            </a:extLst>
          </p:cNvPr>
          <p:cNvGrpSpPr/>
          <p:nvPr/>
        </p:nvGrpSpPr>
        <p:grpSpPr>
          <a:xfrm>
            <a:off x="8708046" y="2723751"/>
            <a:ext cx="242972" cy="242972"/>
            <a:chOff x="0" y="0"/>
            <a:chExt cx="812800" cy="812800"/>
          </a:xfrm>
        </p:grpSpPr>
        <p:sp>
          <p:nvSpPr>
            <p:cNvPr id="88" name="Freeform 63">
              <a:extLst>
                <a:ext uri="{FF2B5EF4-FFF2-40B4-BE49-F238E27FC236}">
                  <a16:creationId xmlns:a16="http://schemas.microsoft.com/office/drawing/2014/main" id="{69A67BA9-F4E4-8FE0-AF36-89470A6AECB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9" name="TextBox 64">
              <a:extLst>
                <a:ext uri="{FF2B5EF4-FFF2-40B4-BE49-F238E27FC236}">
                  <a16:creationId xmlns:a16="http://schemas.microsoft.com/office/drawing/2014/main" id="{DE5EAB0B-891E-9619-B80D-C894019D48E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7" name="Group 65">
            <a:extLst>
              <a:ext uri="{FF2B5EF4-FFF2-40B4-BE49-F238E27FC236}">
                <a16:creationId xmlns:a16="http://schemas.microsoft.com/office/drawing/2014/main" id="{C61884CE-7973-CE29-34A1-11C3DBA5E3E4}"/>
              </a:ext>
            </a:extLst>
          </p:cNvPr>
          <p:cNvGrpSpPr/>
          <p:nvPr/>
        </p:nvGrpSpPr>
        <p:grpSpPr>
          <a:xfrm>
            <a:off x="4365097" y="3982588"/>
            <a:ext cx="220832" cy="193228"/>
            <a:chOff x="0" y="0"/>
            <a:chExt cx="812800" cy="711200"/>
          </a:xfrm>
        </p:grpSpPr>
        <p:sp>
          <p:nvSpPr>
            <p:cNvPr id="98" name="Freeform 66">
              <a:extLst>
                <a:ext uri="{FF2B5EF4-FFF2-40B4-BE49-F238E27FC236}">
                  <a16:creationId xmlns:a16="http://schemas.microsoft.com/office/drawing/2014/main" id="{8D8BDADE-D46C-EA98-8172-970AEE812FD9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9" name="TextBox 67">
              <a:extLst>
                <a:ext uri="{FF2B5EF4-FFF2-40B4-BE49-F238E27FC236}">
                  <a16:creationId xmlns:a16="http://schemas.microsoft.com/office/drawing/2014/main" id="{2043E7DC-0EF6-33BC-9CD6-1F504476C903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" name="Group 62">
            <a:extLst>
              <a:ext uri="{FF2B5EF4-FFF2-40B4-BE49-F238E27FC236}">
                <a16:creationId xmlns:a16="http://schemas.microsoft.com/office/drawing/2014/main" id="{BCF32F37-8CAB-982F-9FCB-09B8FC5464E5}"/>
              </a:ext>
            </a:extLst>
          </p:cNvPr>
          <p:cNvGrpSpPr/>
          <p:nvPr/>
        </p:nvGrpSpPr>
        <p:grpSpPr>
          <a:xfrm>
            <a:off x="8174630" y="4015334"/>
            <a:ext cx="349815" cy="3405891"/>
            <a:chOff x="-357416" y="0"/>
            <a:chExt cx="1170216" cy="11393528"/>
          </a:xfrm>
        </p:grpSpPr>
        <p:sp>
          <p:nvSpPr>
            <p:cNvPr id="3" name="Freeform 63">
              <a:extLst>
                <a:ext uri="{FF2B5EF4-FFF2-40B4-BE49-F238E27FC236}">
                  <a16:creationId xmlns:a16="http://schemas.microsoft.com/office/drawing/2014/main" id="{CE021C56-2A64-EC53-476A-BFC3B6FE243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64">
              <a:extLst>
                <a:ext uri="{FF2B5EF4-FFF2-40B4-BE49-F238E27FC236}">
                  <a16:creationId xmlns:a16="http://schemas.microsoft.com/office/drawing/2014/main" id="{A12832E0-43A2-D3D7-51D2-1E20B2B5EE2B}"/>
                </a:ext>
              </a:extLst>
            </p:cNvPr>
            <p:cNvSpPr txBox="1"/>
            <p:nvPr/>
          </p:nvSpPr>
          <p:spPr>
            <a:xfrm>
              <a:off x="-357416" y="10704552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1" name="Group 65">
            <a:extLst>
              <a:ext uri="{FF2B5EF4-FFF2-40B4-BE49-F238E27FC236}">
                <a16:creationId xmlns:a16="http://schemas.microsoft.com/office/drawing/2014/main" id="{C6ECDB14-6063-8FC7-43FE-4F0F5480E5DB}"/>
              </a:ext>
            </a:extLst>
          </p:cNvPr>
          <p:cNvGrpSpPr/>
          <p:nvPr/>
        </p:nvGrpSpPr>
        <p:grpSpPr>
          <a:xfrm>
            <a:off x="8951018" y="4060578"/>
            <a:ext cx="220832" cy="193228"/>
            <a:chOff x="0" y="0"/>
            <a:chExt cx="812800" cy="711200"/>
          </a:xfrm>
        </p:grpSpPr>
        <p:sp>
          <p:nvSpPr>
            <p:cNvPr id="12" name="Freeform 66">
              <a:extLst>
                <a:ext uri="{FF2B5EF4-FFF2-40B4-BE49-F238E27FC236}">
                  <a16:creationId xmlns:a16="http://schemas.microsoft.com/office/drawing/2014/main" id="{2FC907BF-BE52-EA08-EBCA-409D3D7BB68A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TextBox 67">
              <a:extLst>
                <a:ext uri="{FF2B5EF4-FFF2-40B4-BE49-F238E27FC236}">
                  <a16:creationId xmlns:a16="http://schemas.microsoft.com/office/drawing/2014/main" id="{FFE6746E-C807-D3E1-A187-DDC2DDBD4C0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" name="Group 62">
            <a:extLst>
              <a:ext uri="{FF2B5EF4-FFF2-40B4-BE49-F238E27FC236}">
                <a16:creationId xmlns:a16="http://schemas.microsoft.com/office/drawing/2014/main" id="{90B27822-D4C3-CE16-24E4-620EA7FA6BDC}"/>
              </a:ext>
            </a:extLst>
          </p:cNvPr>
          <p:cNvGrpSpPr/>
          <p:nvPr/>
        </p:nvGrpSpPr>
        <p:grpSpPr>
          <a:xfrm>
            <a:off x="9928628" y="4079202"/>
            <a:ext cx="349815" cy="3405891"/>
            <a:chOff x="-357416" y="0"/>
            <a:chExt cx="1170216" cy="11393528"/>
          </a:xfrm>
        </p:grpSpPr>
        <p:sp>
          <p:nvSpPr>
            <p:cNvPr id="16" name="Freeform 63">
              <a:extLst>
                <a:ext uri="{FF2B5EF4-FFF2-40B4-BE49-F238E27FC236}">
                  <a16:creationId xmlns:a16="http://schemas.microsoft.com/office/drawing/2014/main" id="{8C2C8005-AB04-088E-4B40-C6636CF403CF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TextBox 64">
              <a:extLst>
                <a:ext uri="{FF2B5EF4-FFF2-40B4-BE49-F238E27FC236}">
                  <a16:creationId xmlns:a16="http://schemas.microsoft.com/office/drawing/2014/main" id="{7EF44107-CE08-64F1-9527-D252A1B70369}"/>
                </a:ext>
              </a:extLst>
            </p:cNvPr>
            <p:cNvSpPr txBox="1"/>
            <p:nvPr/>
          </p:nvSpPr>
          <p:spPr>
            <a:xfrm>
              <a:off x="-357416" y="10704552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8" name="Group 62">
            <a:extLst>
              <a:ext uri="{FF2B5EF4-FFF2-40B4-BE49-F238E27FC236}">
                <a16:creationId xmlns:a16="http://schemas.microsoft.com/office/drawing/2014/main" id="{371CE841-1B0B-1437-E676-592E0938C59E}"/>
              </a:ext>
            </a:extLst>
          </p:cNvPr>
          <p:cNvGrpSpPr/>
          <p:nvPr/>
        </p:nvGrpSpPr>
        <p:grpSpPr>
          <a:xfrm>
            <a:off x="10048337" y="1536893"/>
            <a:ext cx="349815" cy="3405891"/>
            <a:chOff x="-357416" y="0"/>
            <a:chExt cx="1170216" cy="11393528"/>
          </a:xfrm>
        </p:grpSpPr>
        <p:sp>
          <p:nvSpPr>
            <p:cNvPr id="19" name="Freeform 63">
              <a:extLst>
                <a:ext uri="{FF2B5EF4-FFF2-40B4-BE49-F238E27FC236}">
                  <a16:creationId xmlns:a16="http://schemas.microsoft.com/office/drawing/2014/main" id="{1AEB1809-000E-23C0-6629-DE4D111BD20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TextBox 64">
              <a:extLst>
                <a:ext uri="{FF2B5EF4-FFF2-40B4-BE49-F238E27FC236}">
                  <a16:creationId xmlns:a16="http://schemas.microsoft.com/office/drawing/2014/main" id="{26016A9C-54AC-A658-7161-FC4825F7262A}"/>
                </a:ext>
              </a:extLst>
            </p:cNvPr>
            <p:cNvSpPr txBox="1"/>
            <p:nvPr/>
          </p:nvSpPr>
          <p:spPr>
            <a:xfrm>
              <a:off x="-357416" y="10704552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1" name="Group 65">
            <a:extLst>
              <a:ext uri="{FF2B5EF4-FFF2-40B4-BE49-F238E27FC236}">
                <a16:creationId xmlns:a16="http://schemas.microsoft.com/office/drawing/2014/main" id="{1BF9D65E-6357-0974-0669-8A90865511AB}"/>
              </a:ext>
            </a:extLst>
          </p:cNvPr>
          <p:cNvGrpSpPr/>
          <p:nvPr/>
        </p:nvGrpSpPr>
        <p:grpSpPr>
          <a:xfrm>
            <a:off x="9001753" y="1477393"/>
            <a:ext cx="220832" cy="193228"/>
            <a:chOff x="0" y="0"/>
            <a:chExt cx="812800" cy="711200"/>
          </a:xfrm>
        </p:grpSpPr>
        <p:sp>
          <p:nvSpPr>
            <p:cNvPr id="22" name="Freeform 66">
              <a:extLst>
                <a:ext uri="{FF2B5EF4-FFF2-40B4-BE49-F238E27FC236}">
                  <a16:creationId xmlns:a16="http://schemas.microsoft.com/office/drawing/2014/main" id="{21CAF715-E459-9447-E93A-C0EBC39F0BC5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TextBox 67">
              <a:extLst>
                <a:ext uri="{FF2B5EF4-FFF2-40B4-BE49-F238E27FC236}">
                  <a16:creationId xmlns:a16="http://schemas.microsoft.com/office/drawing/2014/main" id="{2A5A4488-9AE8-BED8-5D36-5D1C37DA516F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6" name="Group 46">
            <a:extLst>
              <a:ext uri="{FF2B5EF4-FFF2-40B4-BE49-F238E27FC236}">
                <a16:creationId xmlns:a16="http://schemas.microsoft.com/office/drawing/2014/main" id="{EE0DF156-778F-B309-2583-22EF1A63E82F}"/>
              </a:ext>
            </a:extLst>
          </p:cNvPr>
          <p:cNvGrpSpPr/>
          <p:nvPr/>
        </p:nvGrpSpPr>
        <p:grpSpPr>
          <a:xfrm rot="2700000">
            <a:off x="7235412" y="1474131"/>
            <a:ext cx="293842" cy="293842"/>
            <a:chOff x="0" y="0"/>
            <a:chExt cx="812800" cy="812800"/>
          </a:xfrm>
        </p:grpSpPr>
        <p:sp>
          <p:nvSpPr>
            <p:cNvPr id="27" name="Freeform 47">
              <a:extLst>
                <a:ext uri="{FF2B5EF4-FFF2-40B4-BE49-F238E27FC236}">
                  <a16:creationId xmlns:a16="http://schemas.microsoft.com/office/drawing/2014/main" id="{8D0867F1-DD44-E343-C048-053DD46FCBD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TextBox 48">
              <a:extLst>
                <a:ext uri="{FF2B5EF4-FFF2-40B4-BE49-F238E27FC236}">
                  <a16:creationId xmlns:a16="http://schemas.microsoft.com/office/drawing/2014/main" id="{82B56F3B-6CE1-7FB1-FB7F-0B1F045240B1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9" name="Group 46">
            <a:extLst>
              <a:ext uri="{FF2B5EF4-FFF2-40B4-BE49-F238E27FC236}">
                <a16:creationId xmlns:a16="http://schemas.microsoft.com/office/drawing/2014/main" id="{CC212AEA-3919-4BBA-E59E-C95426743635}"/>
              </a:ext>
            </a:extLst>
          </p:cNvPr>
          <p:cNvGrpSpPr/>
          <p:nvPr/>
        </p:nvGrpSpPr>
        <p:grpSpPr>
          <a:xfrm rot="2700000">
            <a:off x="181540" y="1167700"/>
            <a:ext cx="293842" cy="293842"/>
            <a:chOff x="0" y="0"/>
            <a:chExt cx="812800" cy="812800"/>
          </a:xfrm>
        </p:grpSpPr>
        <p:sp>
          <p:nvSpPr>
            <p:cNvPr id="30" name="Freeform 47">
              <a:extLst>
                <a:ext uri="{FF2B5EF4-FFF2-40B4-BE49-F238E27FC236}">
                  <a16:creationId xmlns:a16="http://schemas.microsoft.com/office/drawing/2014/main" id="{360AF4E0-9858-7BE9-D01D-734EA1A8007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Box 48">
              <a:extLst>
                <a:ext uri="{FF2B5EF4-FFF2-40B4-BE49-F238E27FC236}">
                  <a16:creationId xmlns:a16="http://schemas.microsoft.com/office/drawing/2014/main" id="{FAEEDA09-AACD-E481-8EE4-BFED58EE163A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3" name="Group 65">
            <a:extLst>
              <a:ext uri="{FF2B5EF4-FFF2-40B4-BE49-F238E27FC236}">
                <a16:creationId xmlns:a16="http://schemas.microsoft.com/office/drawing/2014/main" id="{763844E6-824A-50B2-0B82-404750916224}"/>
              </a:ext>
            </a:extLst>
          </p:cNvPr>
          <p:cNvGrpSpPr/>
          <p:nvPr/>
        </p:nvGrpSpPr>
        <p:grpSpPr>
          <a:xfrm>
            <a:off x="5876913" y="1465812"/>
            <a:ext cx="220832" cy="193228"/>
            <a:chOff x="0" y="0"/>
            <a:chExt cx="812800" cy="711200"/>
          </a:xfrm>
        </p:grpSpPr>
        <p:sp>
          <p:nvSpPr>
            <p:cNvPr id="53" name="Freeform 66">
              <a:extLst>
                <a:ext uri="{FF2B5EF4-FFF2-40B4-BE49-F238E27FC236}">
                  <a16:creationId xmlns:a16="http://schemas.microsoft.com/office/drawing/2014/main" id="{7DA453C8-04CE-4461-FB04-C1969BE03547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4" name="TextBox 67">
              <a:extLst>
                <a:ext uri="{FF2B5EF4-FFF2-40B4-BE49-F238E27FC236}">
                  <a16:creationId xmlns:a16="http://schemas.microsoft.com/office/drawing/2014/main" id="{CD4D1F8B-3A89-1CE6-25CB-7675CD376D72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5" name="Group 65">
            <a:extLst>
              <a:ext uri="{FF2B5EF4-FFF2-40B4-BE49-F238E27FC236}">
                <a16:creationId xmlns:a16="http://schemas.microsoft.com/office/drawing/2014/main" id="{0D6928B6-5CBE-BDAA-4844-4BFD28B67E0D}"/>
              </a:ext>
            </a:extLst>
          </p:cNvPr>
          <p:cNvGrpSpPr/>
          <p:nvPr/>
        </p:nvGrpSpPr>
        <p:grpSpPr>
          <a:xfrm>
            <a:off x="7659801" y="1536893"/>
            <a:ext cx="220832" cy="193228"/>
            <a:chOff x="0" y="0"/>
            <a:chExt cx="812800" cy="711200"/>
          </a:xfrm>
        </p:grpSpPr>
        <p:sp>
          <p:nvSpPr>
            <p:cNvPr id="56" name="Freeform 66">
              <a:extLst>
                <a:ext uri="{FF2B5EF4-FFF2-40B4-BE49-F238E27FC236}">
                  <a16:creationId xmlns:a16="http://schemas.microsoft.com/office/drawing/2014/main" id="{02DAA964-6312-01B0-E7D4-45EB4278685B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67">
              <a:extLst>
                <a:ext uri="{FF2B5EF4-FFF2-40B4-BE49-F238E27FC236}">
                  <a16:creationId xmlns:a16="http://schemas.microsoft.com/office/drawing/2014/main" id="{DAD36249-9623-E90A-FCE0-986AC549FB5F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8" name="Group 65">
            <a:extLst>
              <a:ext uri="{FF2B5EF4-FFF2-40B4-BE49-F238E27FC236}">
                <a16:creationId xmlns:a16="http://schemas.microsoft.com/office/drawing/2014/main" id="{30C5B778-5691-44F3-EDFC-D9D0179D8E07}"/>
              </a:ext>
            </a:extLst>
          </p:cNvPr>
          <p:cNvGrpSpPr/>
          <p:nvPr/>
        </p:nvGrpSpPr>
        <p:grpSpPr>
          <a:xfrm>
            <a:off x="5734545" y="4750568"/>
            <a:ext cx="220832" cy="193228"/>
            <a:chOff x="0" y="0"/>
            <a:chExt cx="812800" cy="711200"/>
          </a:xfrm>
        </p:grpSpPr>
        <p:sp>
          <p:nvSpPr>
            <p:cNvPr id="60" name="Freeform 66">
              <a:extLst>
                <a:ext uri="{FF2B5EF4-FFF2-40B4-BE49-F238E27FC236}">
                  <a16:creationId xmlns:a16="http://schemas.microsoft.com/office/drawing/2014/main" id="{04E64078-CC20-E8DC-9925-CF7A83D32A9B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1" name="TextBox 67">
              <a:extLst>
                <a:ext uri="{FF2B5EF4-FFF2-40B4-BE49-F238E27FC236}">
                  <a16:creationId xmlns:a16="http://schemas.microsoft.com/office/drawing/2014/main" id="{7AD69BBE-6147-70E0-B548-4D8BBA864CC7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8" name="Group 62">
            <a:extLst>
              <a:ext uri="{FF2B5EF4-FFF2-40B4-BE49-F238E27FC236}">
                <a16:creationId xmlns:a16="http://schemas.microsoft.com/office/drawing/2014/main" id="{984550FD-2603-C2B2-E6CD-B2027AF0A122}"/>
              </a:ext>
            </a:extLst>
          </p:cNvPr>
          <p:cNvGrpSpPr/>
          <p:nvPr/>
        </p:nvGrpSpPr>
        <p:grpSpPr>
          <a:xfrm>
            <a:off x="5130571" y="3861102"/>
            <a:ext cx="349815" cy="3405891"/>
            <a:chOff x="-357416" y="0"/>
            <a:chExt cx="1170216" cy="11393528"/>
          </a:xfrm>
        </p:grpSpPr>
        <p:sp>
          <p:nvSpPr>
            <p:cNvPr id="73" name="Freeform 63">
              <a:extLst>
                <a:ext uri="{FF2B5EF4-FFF2-40B4-BE49-F238E27FC236}">
                  <a16:creationId xmlns:a16="http://schemas.microsoft.com/office/drawing/2014/main" id="{5175642D-43E8-D69B-796C-28D7BE925A7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4" name="TextBox 64">
              <a:extLst>
                <a:ext uri="{FF2B5EF4-FFF2-40B4-BE49-F238E27FC236}">
                  <a16:creationId xmlns:a16="http://schemas.microsoft.com/office/drawing/2014/main" id="{E4D9AE02-1EB5-9C16-3DC7-84844067423B}"/>
                </a:ext>
              </a:extLst>
            </p:cNvPr>
            <p:cNvSpPr txBox="1"/>
            <p:nvPr/>
          </p:nvSpPr>
          <p:spPr>
            <a:xfrm>
              <a:off x="-357416" y="10704552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76" name="Graphic 75" descr="Palette with solid fill">
            <a:extLst>
              <a:ext uri="{FF2B5EF4-FFF2-40B4-BE49-F238E27FC236}">
                <a16:creationId xmlns:a16="http://schemas.microsoft.com/office/drawing/2014/main" id="{A03299A9-4969-D4C9-47B6-B487665E24E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739724" y="5011943"/>
            <a:ext cx="585565" cy="585565"/>
          </a:xfrm>
          <a:prstGeom prst="rect">
            <a:avLst/>
          </a:prstGeom>
        </p:spPr>
      </p:pic>
      <p:pic>
        <p:nvPicPr>
          <p:cNvPr id="78" name="Graphic 77" descr="Paint brush outline">
            <a:extLst>
              <a:ext uri="{FF2B5EF4-FFF2-40B4-BE49-F238E27FC236}">
                <a16:creationId xmlns:a16="http://schemas.microsoft.com/office/drawing/2014/main" id="{482C4B5F-C11C-BF66-0659-52BB729B1A9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432166" y="5120723"/>
            <a:ext cx="585566" cy="585566"/>
          </a:xfrm>
          <a:prstGeom prst="rect">
            <a:avLst/>
          </a:prstGeom>
        </p:spPr>
      </p:pic>
      <p:pic>
        <p:nvPicPr>
          <p:cNvPr id="80" name="Graphic 79" descr="Domino Tile with solid fill">
            <a:extLst>
              <a:ext uri="{FF2B5EF4-FFF2-40B4-BE49-F238E27FC236}">
                <a16:creationId xmlns:a16="http://schemas.microsoft.com/office/drawing/2014/main" id="{43DA63A2-311F-F1C7-436D-D72AE3A051E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9312247" y="6656363"/>
            <a:ext cx="552454" cy="552454"/>
          </a:xfrm>
          <a:prstGeom prst="rect">
            <a:avLst/>
          </a:prstGeom>
        </p:spPr>
      </p:pic>
      <p:pic>
        <p:nvPicPr>
          <p:cNvPr id="82" name="Graphic 81" descr="Tic Tac Toe with solid fill">
            <a:extLst>
              <a:ext uri="{FF2B5EF4-FFF2-40B4-BE49-F238E27FC236}">
                <a16:creationId xmlns:a16="http://schemas.microsoft.com/office/drawing/2014/main" id="{C093AF0D-876E-97E3-C5A6-64B83A12F3C7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9935335" y="6640934"/>
            <a:ext cx="552454" cy="552454"/>
          </a:xfrm>
          <a:prstGeom prst="rect">
            <a:avLst/>
          </a:prstGeom>
        </p:spPr>
      </p:pic>
      <p:pic>
        <p:nvPicPr>
          <p:cNvPr id="83" name="Picture 82" descr="An orange person walking towards an arrow&#10;&#10;Description automatically generated">
            <a:extLst>
              <a:ext uri="{FF2B5EF4-FFF2-40B4-BE49-F238E27FC236}">
                <a16:creationId xmlns:a16="http://schemas.microsoft.com/office/drawing/2014/main" id="{9DD7FDEA-3D78-25E0-14BF-32AE994C7B71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736370" y="3057936"/>
            <a:ext cx="672091" cy="32374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F8ACAF3-4F8C-D897-0F94-D0E9F0BB8031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282085" y="3143415"/>
            <a:ext cx="774259" cy="58526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D07AC37-3FD3-97B2-9B8D-554F89054CAA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3404016" y="6462812"/>
            <a:ext cx="530398" cy="53039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FD754163-288B-2754-19D8-9DFBFB220661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942741" y="2723751"/>
            <a:ext cx="286537" cy="286537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C8F2C714-C222-0170-8DA1-C75588FF7F78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3886439" y="1573050"/>
            <a:ext cx="286537" cy="28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830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133151-359B-AB91-C70A-A1CADFF619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>
            <a:extLst>
              <a:ext uri="{FF2B5EF4-FFF2-40B4-BE49-F238E27FC236}">
                <a16:creationId xmlns:a16="http://schemas.microsoft.com/office/drawing/2014/main" id="{2EA1B98F-E2CB-9061-B021-763872E4DC32}"/>
              </a:ext>
            </a:extLst>
          </p:cNvPr>
          <p:cNvSpPr/>
          <p:nvPr/>
        </p:nvSpPr>
        <p:spPr>
          <a:xfrm>
            <a:off x="184646" y="1589490"/>
            <a:ext cx="2384913" cy="4728152"/>
          </a:xfrm>
          <a:custGeom>
            <a:avLst/>
            <a:gdLst/>
            <a:ahLst/>
            <a:cxnLst/>
            <a:rect l="l" t="t" r="r" b="b"/>
            <a:pathLst>
              <a:path w="868775" h="1669301">
                <a:moveTo>
                  <a:pt x="0" y="0"/>
                </a:moveTo>
                <a:lnTo>
                  <a:pt x="868775" y="0"/>
                </a:lnTo>
                <a:lnTo>
                  <a:pt x="868775" y="1669301"/>
                </a:lnTo>
                <a:lnTo>
                  <a:pt x="0" y="1669301"/>
                </a:lnTo>
                <a:close/>
              </a:path>
            </a:pathLst>
          </a:custGeom>
          <a:solidFill>
            <a:srgbClr val="34586E"/>
          </a:solidFill>
          <a:ln w="9525" cap="sq">
            <a:solidFill>
              <a:srgbClr val="000000"/>
            </a:solidFill>
            <a:prstDash val="solid"/>
            <a:miter/>
          </a:ln>
        </p:spPr>
        <p:txBody>
          <a:bodyPr/>
          <a:lstStyle/>
          <a:p>
            <a:endParaRPr lang="en-GB"/>
          </a:p>
        </p:txBody>
      </p:sp>
      <p:grpSp>
        <p:nvGrpSpPr>
          <p:cNvPr id="46" name="Group 46">
            <a:extLst>
              <a:ext uri="{FF2B5EF4-FFF2-40B4-BE49-F238E27FC236}">
                <a16:creationId xmlns:a16="http://schemas.microsoft.com/office/drawing/2014/main" id="{4EEE9306-3FDB-60BD-68E5-E5DCFEBE318D}"/>
              </a:ext>
            </a:extLst>
          </p:cNvPr>
          <p:cNvGrpSpPr/>
          <p:nvPr/>
        </p:nvGrpSpPr>
        <p:grpSpPr>
          <a:xfrm rot="2700000">
            <a:off x="5554336" y="1526669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926EF61F-9A96-9453-1F09-B6229ADC67BF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6B4DA447-E181-1A64-5437-23E7F512C72D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FACE87A5-982C-6DB1-1589-B8A6738F9F25}"/>
              </a:ext>
            </a:extLst>
          </p:cNvPr>
          <p:cNvGrpSpPr/>
          <p:nvPr/>
        </p:nvGrpSpPr>
        <p:grpSpPr>
          <a:xfrm>
            <a:off x="344097" y="6391036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9CC566F0-AF1C-7A06-849D-6546DA70EF53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FCB19E52-22D9-E52F-7AE6-8B2211637BCB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8E2F8FF4-7D69-C0F2-54E6-688FAFE182D5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9F28530F-F49B-A5F5-3504-C791A82C46E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497FE2A4-5B28-2785-AA44-7DE43878DF44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434C4B5C-2FD6-7B1B-4C71-199227403383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12C60460-58D9-A7D5-902E-417BC630A621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F7945F9D-3113-7415-3668-13BB0C154BB2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0" name="TextBox 70">
            <a:extLst>
              <a:ext uri="{FF2B5EF4-FFF2-40B4-BE49-F238E27FC236}">
                <a16:creationId xmlns:a16="http://schemas.microsoft.com/office/drawing/2014/main" id="{0EBB48A2-B6E9-BEE1-2F3F-817C1117828A}"/>
              </a:ext>
            </a:extLst>
          </p:cNvPr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A73A3F0A-8768-B10C-E912-0586F9404920}"/>
              </a:ext>
            </a:extLst>
          </p:cNvPr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9A23C12C-48E5-C561-480A-08F3A2C779F9}"/>
              </a:ext>
            </a:extLst>
          </p:cNvPr>
          <p:cNvSpPr txBox="1"/>
          <p:nvPr/>
        </p:nvSpPr>
        <p:spPr>
          <a:xfrm>
            <a:off x="658981" y="96029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59" name="Picture 58" descr="A blue and black logo&#10;&#10;Description automatically generated">
            <a:extLst>
              <a:ext uri="{FF2B5EF4-FFF2-40B4-BE49-F238E27FC236}">
                <a16:creationId xmlns:a16="http://schemas.microsoft.com/office/drawing/2014/main" id="{46F0CAA5-BAF1-6D51-4BD0-A6A3039A98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8723" y="106741"/>
            <a:ext cx="1311392" cy="563127"/>
          </a:xfrm>
          <a:prstGeom prst="rect">
            <a:avLst/>
          </a:prstGeom>
        </p:spPr>
      </p:pic>
      <p:sp>
        <p:nvSpPr>
          <p:cNvPr id="8" name="TextBox 69">
            <a:extLst>
              <a:ext uri="{FF2B5EF4-FFF2-40B4-BE49-F238E27FC236}">
                <a16:creationId xmlns:a16="http://schemas.microsoft.com/office/drawing/2014/main" id="{60CCCB58-AE4C-AECE-EFDC-5E9EC8562CE5}"/>
              </a:ext>
            </a:extLst>
          </p:cNvPr>
          <p:cNvSpPr txBox="1"/>
          <p:nvPr/>
        </p:nvSpPr>
        <p:spPr>
          <a:xfrm>
            <a:off x="2580281" y="60083"/>
            <a:ext cx="6995806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CFO Evolution – June 2025</a:t>
            </a:r>
          </a:p>
        </p:txBody>
      </p:sp>
      <p:sp>
        <p:nvSpPr>
          <p:cNvPr id="9" name="TextBox 5">
            <a:extLst>
              <a:ext uri="{FF2B5EF4-FFF2-40B4-BE49-F238E27FC236}">
                <a16:creationId xmlns:a16="http://schemas.microsoft.com/office/drawing/2014/main" id="{E15B9473-C47E-FDA4-E67F-B36CC40CA611}"/>
              </a:ext>
            </a:extLst>
          </p:cNvPr>
          <p:cNvSpPr txBox="1"/>
          <p:nvPr/>
        </p:nvSpPr>
        <p:spPr>
          <a:xfrm>
            <a:off x="209707" y="1730121"/>
            <a:ext cx="2384914" cy="4660914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r>
              <a:rPr lang="en-US" sz="1600" b="1">
                <a:solidFill>
                  <a:srgbClr val="FFFFFF"/>
                </a:solidFill>
                <a:latin typeface="DM Sans"/>
              </a:rPr>
              <a:t>Doncaster Activity Hub</a:t>
            </a:r>
          </a:p>
          <a:p>
            <a:pPr algn="ctr">
              <a:lnSpc>
                <a:spcPts val="2379"/>
              </a:lnSpc>
            </a:pPr>
            <a:r>
              <a:rPr lang="en-US" sz="1400">
                <a:solidFill>
                  <a:srgbClr val="FFFFFF"/>
                </a:solidFill>
                <a:latin typeface="DM Sans"/>
              </a:rPr>
              <a:t>Unit 25/27</a:t>
            </a:r>
            <a:br>
              <a:rPr lang="en-US" sz="1400">
                <a:solidFill>
                  <a:srgbClr val="FFFFFF"/>
                </a:solidFill>
                <a:latin typeface="DM Sans"/>
              </a:rPr>
            </a:br>
            <a:r>
              <a:rPr lang="en-US" sz="1400">
                <a:solidFill>
                  <a:srgbClr val="FFFFFF"/>
                </a:solidFill>
                <a:latin typeface="DM Sans"/>
              </a:rPr>
              <a:t>7 Queens Crescent</a:t>
            </a:r>
            <a:br>
              <a:rPr lang="en-US" sz="1400">
                <a:solidFill>
                  <a:srgbClr val="FFFFFF"/>
                </a:solidFill>
                <a:latin typeface="DM Sans"/>
              </a:rPr>
            </a:br>
            <a:r>
              <a:rPr lang="en-US" sz="1400">
                <a:solidFill>
                  <a:srgbClr val="FFFFFF"/>
                </a:solidFill>
                <a:latin typeface="DM Sans"/>
              </a:rPr>
              <a:t>Doncaster </a:t>
            </a:r>
            <a:br>
              <a:rPr lang="en-US" sz="1400">
                <a:solidFill>
                  <a:srgbClr val="FFFFFF"/>
                </a:solidFill>
                <a:latin typeface="DM Sans"/>
              </a:rPr>
            </a:br>
            <a:r>
              <a:rPr lang="en-US" sz="1400">
                <a:solidFill>
                  <a:srgbClr val="FFFFFF"/>
                </a:solidFill>
                <a:latin typeface="DM Sans"/>
              </a:rPr>
              <a:t>DN1 3JN</a:t>
            </a:r>
          </a:p>
          <a:p>
            <a:pPr algn="ctr">
              <a:lnSpc>
                <a:spcPts val="2379"/>
              </a:lnSpc>
            </a:pPr>
            <a:endParaRPr lang="en-US" sz="1400">
              <a:solidFill>
                <a:srgbClr val="FFFFFF"/>
              </a:solidFill>
              <a:latin typeface="DM Sans"/>
            </a:endParaRPr>
          </a:p>
          <a:p>
            <a:pPr algn="ctr">
              <a:lnSpc>
                <a:spcPts val="2379"/>
              </a:lnSpc>
            </a:pPr>
            <a:r>
              <a:rPr lang="en-US" sz="1400">
                <a:solidFill>
                  <a:srgbClr val="FFFFFF"/>
                </a:solidFill>
                <a:latin typeface="DM Sans"/>
              </a:rPr>
              <a:t>If you ever need a </a:t>
            </a:r>
            <a:r>
              <a:rPr lang="en-US" sz="1400" err="1">
                <a:solidFill>
                  <a:srgbClr val="FFFFFF"/>
                </a:solidFill>
                <a:latin typeface="DM Sans"/>
              </a:rPr>
              <a:t>cuppa</a:t>
            </a:r>
            <a:r>
              <a:rPr lang="en-US" sz="1400">
                <a:solidFill>
                  <a:srgbClr val="FFFFFF"/>
                </a:solidFill>
                <a:latin typeface="DM Sans"/>
              </a:rPr>
              <a:t> or a chat, pop in and speak to your support worker.</a:t>
            </a:r>
          </a:p>
          <a:p>
            <a:pPr algn="ctr">
              <a:lnSpc>
                <a:spcPts val="2379"/>
              </a:lnSpc>
            </a:pPr>
            <a:r>
              <a:rPr lang="en-US" sz="1400">
                <a:solidFill>
                  <a:schemeClr val="bg1"/>
                </a:solidFill>
                <a:latin typeface="DM Sans" pitchFamily="2" charset="0"/>
              </a:rPr>
              <a:t>Reception contact number: </a:t>
            </a:r>
            <a:r>
              <a:rPr lang="en-GB" sz="1400">
                <a:solidFill>
                  <a:schemeClr val="bg1"/>
                </a:solidFill>
                <a:latin typeface="DM Sans" pitchFamily="2" charset="0"/>
              </a:rPr>
              <a:t>07502299992</a:t>
            </a:r>
          </a:p>
          <a:p>
            <a:pPr algn="ctr">
              <a:lnSpc>
                <a:spcPts val="2379"/>
              </a:lnSpc>
            </a:pPr>
            <a:endParaRPr lang="en-GB" sz="1400">
              <a:solidFill>
                <a:schemeClr val="bg1"/>
              </a:solidFill>
              <a:latin typeface="DM Sans" pitchFamily="2" charset="0"/>
            </a:endParaRPr>
          </a:p>
          <a:p>
            <a:pPr algn="ctr">
              <a:lnSpc>
                <a:spcPts val="2379"/>
              </a:lnSpc>
            </a:pPr>
            <a:r>
              <a:rPr lang="en-GB" sz="1400">
                <a:solidFill>
                  <a:schemeClr val="bg1"/>
                </a:solidFill>
                <a:latin typeface="DM Sans" pitchFamily="2" charset="0"/>
              </a:rPr>
              <a:t>9:30am – 16:00pm</a:t>
            </a:r>
          </a:p>
          <a:p>
            <a:pPr algn="ctr">
              <a:lnSpc>
                <a:spcPts val="2379"/>
              </a:lnSpc>
            </a:pPr>
            <a:r>
              <a:rPr lang="en-GB" sz="1400">
                <a:solidFill>
                  <a:schemeClr val="bg1"/>
                </a:solidFill>
                <a:latin typeface="DM Sans" pitchFamily="2" charset="0"/>
              </a:rPr>
              <a:t>Monday – Friday</a:t>
            </a:r>
          </a:p>
          <a:p>
            <a:pPr algn="ctr">
              <a:lnSpc>
                <a:spcPts val="2379"/>
              </a:lnSpc>
            </a:pPr>
            <a:endParaRPr lang="en-US" sz="1200">
              <a:solidFill>
                <a:srgbClr val="FFFFFF"/>
              </a:solidFill>
              <a:latin typeface="DM Sans"/>
            </a:endParaRPr>
          </a:p>
        </p:txBody>
      </p:sp>
      <p:graphicFrame>
        <p:nvGraphicFramePr>
          <p:cNvPr id="13" name="Table 2">
            <a:extLst>
              <a:ext uri="{FF2B5EF4-FFF2-40B4-BE49-F238E27FC236}">
                <a16:creationId xmlns:a16="http://schemas.microsoft.com/office/drawing/2014/main" id="{F209130E-1E16-6EAC-55D9-5FEC348CA5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050652"/>
              </p:ext>
            </p:extLst>
          </p:nvPr>
        </p:nvGraphicFramePr>
        <p:xfrm>
          <a:off x="2832887" y="699931"/>
          <a:ext cx="7608301" cy="6721294"/>
        </p:xfrm>
        <a:graphic>
          <a:graphicData uri="http://schemas.openxmlformats.org/drawingml/2006/table">
            <a:tbl>
              <a:tblPr/>
              <a:tblGrid>
                <a:gridCol w="13650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10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89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75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57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5111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Monday 16th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Tuesday 17th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 18th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Thursday 19th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Friday 20th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8046"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Introduction to Basic Cooking skills With Rachel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9:30am - 10:30am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baseline="0" dirty="0">
                        <a:solidFill>
                          <a:schemeClr val="bg1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INDOOR GAMES to improve your Mental Health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9:30am – 12:30pm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l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Employability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GB" sz="1100" b="0" kern="1200" dirty="0">
                          <a:solidFill>
                            <a:srgbClr val="000000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CV Support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Skills assessment – identify which skills needed for chosen job role.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With Steve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kern="1200" dirty="0">
                          <a:solidFill>
                            <a:srgbClr val="000000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10.00am – 12:30pm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DM Sans"/>
                        </a:rPr>
                        <a:t>Future Focus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DM Sans"/>
                        </a:rPr>
                        <a:t>Goal setting!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DM Sans"/>
                        </a:rPr>
                        <a:t>10am – 12pm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Breaking barriers-employment focused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Steve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10am –  11am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Understanding Neurodiversity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11am – 12pm 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5513"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Healthy Relationships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Head in the Game – Mental health and fitness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14:30-15:30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Mark </a:t>
                      </a:r>
                      <a:endParaRPr lang="en-GB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DM Sans"/>
                        </a:rPr>
                        <a:t>Arts and Crafts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DM Sans"/>
                        </a:rPr>
                        <a:t>With TIPP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  <a:endParaRPr lang="en-GB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DM Sans"/>
                        </a:rPr>
                        <a:t>Mission Nutrition – Health eating for your wellbeing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DM Sans"/>
                        </a:rPr>
                        <a:t>13:00-14:00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DM Sans"/>
                        </a:rPr>
                        <a:t>Head in the Game – Mental health and fitness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DM Sans"/>
                        </a:rPr>
                        <a:t>14:30-15:30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DM Sans"/>
                        </a:rPr>
                        <a:t>With Mark </a:t>
                      </a:r>
                      <a:endParaRPr lang="en-GB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Yoga/Mindful movements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13.30-14.30</a:t>
                      </a: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Quiz/Social games 15.00-16.00</a:t>
                      </a:r>
                      <a:endParaRPr lang="en-GB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9243083"/>
                  </a:ext>
                </a:extLst>
              </a:tr>
              <a:tr h="231065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Through the Gate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Hub induction (support available for anyone being released from custody)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13.00pm-14.00pm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676609640"/>
                  </a:ext>
                </a:extLst>
              </a:tr>
            </a:tbl>
          </a:graphicData>
        </a:graphic>
      </p:graphicFrame>
      <p:pic>
        <p:nvPicPr>
          <p:cNvPr id="33" name="Picture 32" descr="Several signs with text on them&#10;&#10;Description automatically generated">
            <a:extLst>
              <a:ext uri="{FF2B5EF4-FFF2-40B4-BE49-F238E27FC236}">
                <a16:creationId xmlns:a16="http://schemas.microsoft.com/office/drawing/2014/main" id="{6BEAD65E-1770-ABB1-1DFA-F28FFF85689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39371" y="3288556"/>
            <a:ext cx="495916" cy="440126"/>
          </a:xfrm>
          <a:prstGeom prst="rect">
            <a:avLst/>
          </a:prstGeom>
        </p:spPr>
      </p:pic>
      <p:pic>
        <p:nvPicPr>
          <p:cNvPr id="45" name="Picture 44" descr="A person climbing a ladder to a heart&#10;&#10;Description automatically generated">
            <a:extLst>
              <a:ext uri="{FF2B5EF4-FFF2-40B4-BE49-F238E27FC236}">
                <a16:creationId xmlns:a16="http://schemas.microsoft.com/office/drawing/2014/main" id="{41DFB296-4706-42C9-25B3-7B938BD45B6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89298" y="6769692"/>
            <a:ext cx="464513" cy="440126"/>
          </a:xfrm>
          <a:prstGeom prst="rect">
            <a:avLst/>
          </a:prstGeom>
        </p:spPr>
      </p:pic>
      <p:grpSp>
        <p:nvGrpSpPr>
          <p:cNvPr id="69" name="Group 62">
            <a:extLst>
              <a:ext uri="{FF2B5EF4-FFF2-40B4-BE49-F238E27FC236}">
                <a16:creationId xmlns:a16="http://schemas.microsoft.com/office/drawing/2014/main" id="{8EBC8E5F-1C93-4FFA-705D-052A1B44B630}"/>
              </a:ext>
            </a:extLst>
          </p:cNvPr>
          <p:cNvGrpSpPr/>
          <p:nvPr/>
        </p:nvGrpSpPr>
        <p:grpSpPr>
          <a:xfrm>
            <a:off x="8708046" y="2723751"/>
            <a:ext cx="242972" cy="242972"/>
            <a:chOff x="0" y="0"/>
            <a:chExt cx="812800" cy="812800"/>
          </a:xfrm>
        </p:grpSpPr>
        <p:sp>
          <p:nvSpPr>
            <p:cNvPr id="88" name="Freeform 63">
              <a:extLst>
                <a:ext uri="{FF2B5EF4-FFF2-40B4-BE49-F238E27FC236}">
                  <a16:creationId xmlns:a16="http://schemas.microsoft.com/office/drawing/2014/main" id="{5233794C-9535-0C3D-A300-187CE02BBB5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9" name="TextBox 64">
              <a:extLst>
                <a:ext uri="{FF2B5EF4-FFF2-40B4-BE49-F238E27FC236}">
                  <a16:creationId xmlns:a16="http://schemas.microsoft.com/office/drawing/2014/main" id="{4F2FC09C-E8DE-8B7B-83CE-DAD6017C978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7" name="Group 65">
            <a:extLst>
              <a:ext uri="{FF2B5EF4-FFF2-40B4-BE49-F238E27FC236}">
                <a16:creationId xmlns:a16="http://schemas.microsoft.com/office/drawing/2014/main" id="{26116794-B070-B4ED-0969-37CC27A76C35}"/>
              </a:ext>
            </a:extLst>
          </p:cNvPr>
          <p:cNvGrpSpPr/>
          <p:nvPr/>
        </p:nvGrpSpPr>
        <p:grpSpPr>
          <a:xfrm>
            <a:off x="4365097" y="3982588"/>
            <a:ext cx="220832" cy="193228"/>
            <a:chOff x="0" y="0"/>
            <a:chExt cx="812800" cy="711200"/>
          </a:xfrm>
        </p:grpSpPr>
        <p:sp>
          <p:nvSpPr>
            <p:cNvPr id="98" name="Freeform 66">
              <a:extLst>
                <a:ext uri="{FF2B5EF4-FFF2-40B4-BE49-F238E27FC236}">
                  <a16:creationId xmlns:a16="http://schemas.microsoft.com/office/drawing/2014/main" id="{C4284572-5146-E3D7-70B9-7EA20E2373B6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9" name="TextBox 67">
              <a:extLst>
                <a:ext uri="{FF2B5EF4-FFF2-40B4-BE49-F238E27FC236}">
                  <a16:creationId xmlns:a16="http://schemas.microsoft.com/office/drawing/2014/main" id="{DD1B1B98-D3E5-F579-83CC-1A1EED0E535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" name="Group 62">
            <a:extLst>
              <a:ext uri="{FF2B5EF4-FFF2-40B4-BE49-F238E27FC236}">
                <a16:creationId xmlns:a16="http://schemas.microsoft.com/office/drawing/2014/main" id="{CB81F1F8-1731-19B7-1DDE-9E87DA415BAD}"/>
              </a:ext>
            </a:extLst>
          </p:cNvPr>
          <p:cNvGrpSpPr/>
          <p:nvPr/>
        </p:nvGrpSpPr>
        <p:grpSpPr>
          <a:xfrm>
            <a:off x="8174630" y="4015334"/>
            <a:ext cx="349815" cy="3405891"/>
            <a:chOff x="-357416" y="0"/>
            <a:chExt cx="1170216" cy="11393528"/>
          </a:xfrm>
        </p:grpSpPr>
        <p:sp>
          <p:nvSpPr>
            <p:cNvPr id="3" name="Freeform 63">
              <a:extLst>
                <a:ext uri="{FF2B5EF4-FFF2-40B4-BE49-F238E27FC236}">
                  <a16:creationId xmlns:a16="http://schemas.microsoft.com/office/drawing/2014/main" id="{A262F9CC-27F7-69F4-B404-4A5FAB3A6AB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64">
              <a:extLst>
                <a:ext uri="{FF2B5EF4-FFF2-40B4-BE49-F238E27FC236}">
                  <a16:creationId xmlns:a16="http://schemas.microsoft.com/office/drawing/2014/main" id="{72BA8E1D-A339-B97E-CF2A-E042D1FF5724}"/>
                </a:ext>
              </a:extLst>
            </p:cNvPr>
            <p:cNvSpPr txBox="1"/>
            <p:nvPr/>
          </p:nvSpPr>
          <p:spPr>
            <a:xfrm>
              <a:off x="-357416" y="10704552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1" name="Group 65">
            <a:extLst>
              <a:ext uri="{FF2B5EF4-FFF2-40B4-BE49-F238E27FC236}">
                <a16:creationId xmlns:a16="http://schemas.microsoft.com/office/drawing/2014/main" id="{BEEF04A3-773C-DADF-86FC-2F2384E3FD88}"/>
              </a:ext>
            </a:extLst>
          </p:cNvPr>
          <p:cNvGrpSpPr/>
          <p:nvPr/>
        </p:nvGrpSpPr>
        <p:grpSpPr>
          <a:xfrm>
            <a:off x="8951018" y="4060578"/>
            <a:ext cx="220832" cy="193228"/>
            <a:chOff x="0" y="0"/>
            <a:chExt cx="812800" cy="711200"/>
          </a:xfrm>
        </p:grpSpPr>
        <p:sp>
          <p:nvSpPr>
            <p:cNvPr id="12" name="Freeform 66">
              <a:extLst>
                <a:ext uri="{FF2B5EF4-FFF2-40B4-BE49-F238E27FC236}">
                  <a16:creationId xmlns:a16="http://schemas.microsoft.com/office/drawing/2014/main" id="{A13BEAAB-F1ED-F862-87A3-669434C6B7AF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TextBox 67">
              <a:extLst>
                <a:ext uri="{FF2B5EF4-FFF2-40B4-BE49-F238E27FC236}">
                  <a16:creationId xmlns:a16="http://schemas.microsoft.com/office/drawing/2014/main" id="{0618A55B-3027-596E-8F9E-222867ED549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" name="Group 62">
            <a:extLst>
              <a:ext uri="{FF2B5EF4-FFF2-40B4-BE49-F238E27FC236}">
                <a16:creationId xmlns:a16="http://schemas.microsoft.com/office/drawing/2014/main" id="{8F916655-107B-B13B-3B15-47AC37179394}"/>
              </a:ext>
            </a:extLst>
          </p:cNvPr>
          <p:cNvGrpSpPr/>
          <p:nvPr/>
        </p:nvGrpSpPr>
        <p:grpSpPr>
          <a:xfrm>
            <a:off x="9928628" y="4079202"/>
            <a:ext cx="349815" cy="3405891"/>
            <a:chOff x="-357416" y="0"/>
            <a:chExt cx="1170216" cy="11393528"/>
          </a:xfrm>
        </p:grpSpPr>
        <p:sp>
          <p:nvSpPr>
            <p:cNvPr id="16" name="Freeform 63">
              <a:extLst>
                <a:ext uri="{FF2B5EF4-FFF2-40B4-BE49-F238E27FC236}">
                  <a16:creationId xmlns:a16="http://schemas.microsoft.com/office/drawing/2014/main" id="{8FB10C58-28A1-CF19-DFC5-BA0E08896E20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TextBox 64">
              <a:extLst>
                <a:ext uri="{FF2B5EF4-FFF2-40B4-BE49-F238E27FC236}">
                  <a16:creationId xmlns:a16="http://schemas.microsoft.com/office/drawing/2014/main" id="{7D450BC9-FE91-0F1D-26D3-DCE532E7D0D0}"/>
                </a:ext>
              </a:extLst>
            </p:cNvPr>
            <p:cNvSpPr txBox="1"/>
            <p:nvPr/>
          </p:nvSpPr>
          <p:spPr>
            <a:xfrm>
              <a:off x="-357416" y="10704552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8" name="Group 62">
            <a:extLst>
              <a:ext uri="{FF2B5EF4-FFF2-40B4-BE49-F238E27FC236}">
                <a16:creationId xmlns:a16="http://schemas.microsoft.com/office/drawing/2014/main" id="{8FAB5296-07AE-ECF2-D17E-A8A3DE7A4148}"/>
              </a:ext>
            </a:extLst>
          </p:cNvPr>
          <p:cNvGrpSpPr/>
          <p:nvPr/>
        </p:nvGrpSpPr>
        <p:grpSpPr>
          <a:xfrm>
            <a:off x="10048337" y="1536893"/>
            <a:ext cx="349815" cy="3405891"/>
            <a:chOff x="-357416" y="0"/>
            <a:chExt cx="1170216" cy="11393528"/>
          </a:xfrm>
        </p:grpSpPr>
        <p:sp>
          <p:nvSpPr>
            <p:cNvPr id="19" name="Freeform 63">
              <a:extLst>
                <a:ext uri="{FF2B5EF4-FFF2-40B4-BE49-F238E27FC236}">
                  <a16:creationId xmlns:a16="http://schemas.microsoft.com/office/drawing/2014/main" id="{1A199CAB-6587-7DB3-D1AF-4C87FA228BF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TextBox 64">
              <a:extLst>
                <a:ext uri="{FF2B5EF4-FFF2-40B4-BE49-F238E27FC236}">
                  <a16:creationId xmlns:a16="http://schemas.microsoft.com/office/drawing/2014/main" id="{9DF09945-2965-1AA1-CB2B-707192DB63A3}"/>
                </a:ext>
              </a:extLst>
            </p:cNvPr>
            <p:cNvSpPr txBox="1"/>
            <p:nvPr/>
          </p:nvSpPr>
          <p:spPr>
            <a:xfrm>
              <a:off x="-357416" y="10704552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1" name="Group 65">
            <a:extLst>
              <a:ext uri="{FF2B5EF4-FFF2-40B4-BE49-F238E27FC236}">
                <a16:creationId xmlns:a16="http://schemas.microsoft.com/office/drawing/2014/main" id="{A8260CB2-8B6E-2ED6-9963-C7284125ECCE}"/>
              </a:ext>
            </a:extLst>
          </p:cNvPr>
          <p:cNvGrpSpPr/>
          <p:nvPr/>
        </p:nvGrpSpPr>
        <p:grpSpPr>
          <a:xfrm>
            <a:off x="9001753" y="1477393"/>
            <a:ext cx="220832" cy="193228"/>
            <a:chOff x="0" y="0"/>
            <a:chExt cx="812800" cy="711200"/>
          </a:xfrm>
        </p:grpSpPr>
        <p:sp>
          <p:nvSpPr>
            <p:cNvPr id="22" name="Freeform 66">
              <a:extLst>
                <a:ext uri="{FF2B5EF4-FFF2-40B4-BE49-F238E27FC236}">
                  <a16:creationId xmlns:a16="http://schemas.microsoft.com/office/drawing/2014/main" id="{37F8194E-22F4-1441-174F-9E7012677207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TextBox 67">
              <a:extLst>
                <a:ext uri="{FF2B5EF4-FFF2-40B4-BE49-F238E27FC236}">
                  <a16:creationId xmlns:a16="http://schemas.microsoft.com/office/drawing/2014/main" id="{40BFA6A7-9EB6-67DD-5799-AD4D88ED251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6" name="Group 46">
            <a:extLst>
              <a:ext uri="{FF2B5EF4-FFF2-40B4-BE49-F238E27FC236}">
                <a16:creationId xmlns:a16="http://schemas.microsoft.com/office/drawing/2014/main" id="{4A2C527C-2BA9-7232-5FB0-E6D4A91EE43A}"/>
              </a:ext>
            </a:extLst>
          </p:cNvPr>
          <p:cNvGrpSpPr/>
          <p:nvPr/>
        </p:nvGrpSpPr>
        <p:grpSpPr>
          <a:xfrm rot="2700000">
            <a:off x="7235412" y="1474131"/>
            <a:ext cx="293842" cy="293842"/>
            <a:chOff x="0" y="0"/>
            <a:chExt cx="812800" cy="812800"/>
          </a:xfrm>
        </p:grpSpPr>
        <p:sp>
          <p:nvSpPr>
            <p:cNvPr id="27" name="Freeform 47">
              <a:extLst>
                <a:ext uri="{FF2B5EF4-FFF2-40B4-BE49-F238E27FC236}">
                  <a16:creationId xmlns:a16="http://schemas.microsoft.com/office/drawing/2014/main" id="{82018F69-CAAD-4CD6-AEC1-3D8B1941EA3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TextBox 48">
              <a:extLst>
                <a:ext uri="{FF2B5EF4-FFF2-40B4-BE49-F238E27FC236}">
                  <a16:creationId xmlns:a16="http://schemas.microsoft.com/office/drawing/2014/main" id="{C76A7941-B45B-BD75-2F57-F6A179ED331B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9" name="Group 46">
            <a:extLst>
              <a:ext uri="{FF2B5EF4-FFF2-40B4-BE49-F238E27FC236}">
                <a16:creationId xmlns:a16="http://schemas.microsoft.com/office/drawing/2014/main" id="{C7BC2FD9-40C5-2B19-EEAF-45435102A063}"/>
              </a:ext>
            </a:extLst>
          </p:cNvPr>
          <p:cNvGrpSpPr/>
          <p:nvPr/>
        </p:nvGrpSpPr>
        <p:grpSpPr>
          <a:xfrm rot="2700000">
            <a:off x="181540" y="1167700"/>
            <a:ext cx="293842" cy="293842"/>
            <a:chOff x="0" y="0"/>
            <a:chExt cx="812800" cy="812800"/>
          </a:xfrm>
        </p:grpSpPr>
        <p:sp>
          <p:nvSpPr>
            <p:cNvPr id="30" name="Freeform 47">
              <a:extLst>
                <a:ext uri="{FF2B5EF4-FFF2-40B4-BE49-F238E27FC236}">
                  <a16:creationId xmlns:a16="http://schemas.microsoft.com/office/drawing/2014/main" id="{E3903CB5-93B6-EE8D-DD04-39F986FFEFF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Box 48">
              <a:extLst>
                <a:ext uri="{FF2B5EF4-FFF2-40B4-BE49-F238E27FC236}">
                  <a16:creationId xmlns:a16="http://schemas.microsoft.com/office/drawing/2014/main" id="{3BA7FC62-5290-835C-D3FF-4E48EFF9157B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3" name="Group 65">
            <a:extLst>
              <a:ext uri="{FF2B5EF4-FFF2-40B4-BE49-F238E27FC236}">
                <a16:creationId xmlns:a16="http://schemas.microsoft.com/office/drawing/2014/main" id="{526B4459-05E3-F4F3-5898-D61E73F5CBCE}"/>
              </a:ext>
            </a:extLst>
          </p:cNvPr>
          <p:cNvGrpSpPr/>
          <p:nvPr/>
        </p:nvGrpSpPr>
        <p:grpSpPr>
          <a:xfrm>
            <a:off x="5876913" y="1465812"/>
            <a:ext cx="220832" cy="193228"/>
            <a:chOff x="0" y="0"/>
            <a:chExt cx="812800" cy="711200"/>
          </a:xfrm>
        </p:grpSpPr>
        <p:sp>
          <p:nvSpPr>
            <p:cNvPr id="53" name="Freeform 66">
              <a:extLst>
                <a:ext uri="{FF2B5EF4-FFF2-40B4-BE49-F238E27FC236}">
                  <a16:creationId xmlns:a16="http://schemas.microsoft.com/office/drawing/2014/main" id="{8B6CAA3B-1918-8F35-E35F-0BB2E9C6D0FA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4" name="TextBox 67">
              <a:extLst>
                <a:ext uri="{FF2B5EF4-FFF2-40B4-BE49-F238E27FC236}">
                  <a16:creationId xmlns:a16="http://schemas.microsoft.com/office/drawing/2014/main" id="{50D57186-3928-E449-DB97-7E0263F8BCE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5" name="Group 65">
            <a:extLst>
              <a:ext uri="{FF2B5EF4-FFF2-40B4-BE49-F238E27FC236}">
                <a16:creationId xmlns:a16="http://schemas.microsoft.com/office/drawing/2014/main" id="{91006C13-7347-BCE6-1CAD-930280B9D1C2}"/>
              </a:ext>
            </a:extLst>
          </p:cNvPr>
          <p:cNvGrpSpPr/>
          <p:nvPr/>
        </p:nvGrpSpPr>
        <p:grpSpPr>
          <a:xfrm>
            <a:off x="7659801" y="1536893"/>
            <a:ext cx="220832" cy="193228"/>
            <a:chOff x="0" y="0"/>
            <a:chExt cx="812800" cy="711200"/>
          </a:xfrm>
        </p:grpSpPr>
        <p:sp>
          <p:nvSpPr>
            <p:cNvPr id="56" name="Freeform 66">
              <a:extLst>
                <a:ext uri="{FF2B5EF4-FFF2-40B4-BE49-F238E27FC236}">
                  <a16:creationId xmlns:a16="http://schemas.microsoft.com/office/drawing/2014/main" id="{B319D9FA-1D92-FA21-5B2E-398057B36DE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67">
              <a:extLst>
                <a:ext uri="{FF2B5EF4-FFF2-40B4-BE49-F238E27FC236}">
                  <a16:creationId xmlns:a16="http://schemas.microsoft.com/office/drawing/2014/main" id="{4D502846-A6F7-BAC5-0EB6-DA02748ED042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8" name="Group 65">
            <a:extLst>
              <a:ext uri="{FF2B5EF4-FFF2-40B4-BE49-F238E27FC236}">
                <a16:creationId xmlns:a16="http://schemas.microsoft.com/office/drawing/2014/main" id="{9B8D233E-0D6A-21D5-BBE4-D06CB18F7D85}"/>
              </a:ext>
            </a:extLst>
          </p:cNvPr>
          <p:cNvGrpSpPr/>
          <p:nvPr/>
        </p:nvGrpSpPr>
        <p:grpSpPr>
          <a:xfrm>
            <a:off x="5734545" y="4750568"/>
            <a:ext cx="220832" cy="193228"/>
            <a:chOff x="0" y="0"/>
            <a:chExt cx="812800" cy="711200"/>
          </a:xfrm>
        </p:grpSpPr>
        <p:sp>
          <p:nvSpPr>
            <p:cNvPr id="60" name="Freeform 66">
              <a:extLst>
                <a:ext uri="{FF2B5EF4-FFF2-40B4-BE49-F238E27FC236}">
                  <a16:creationId xmlns:a16="http://schemas.microsoft.com/office/drawing/2014/main" id="{1D804797-41A3-653C-6CCB-C4D03C7DF7E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1" name="TextBox 67">
              <a:extLst>
                <a:ext uri="{FF2B5EF4-FFF2-40B4-BE49-F238E27FC236}">
                  <a16:creationId xmlns:a16="http://schemas.microsoft.com/office/drawing/2014/main" id="{AD32680D-5753-A1AE-D131-5CFA25F8FE3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8" name="Group 62">
            <a:extLst>
              <a:ext uri="{FF2B5EF4-FFF2-40B4-BE49-F238E27FC236}">
                <a16:creationId xmlns:a16="http://schemas.microsoft.com/office/drawing/2014/main" id="{7C1493E5-5CC9-24EA-DCA8-73E7177CF0D6}"/>
              </a:ext>
            </a:extLst>
          </p:cNvPr>
          <p:cNvGrpSpPr/>
          <p:nvPr/>
        </p:nvGrpSpPr>
        <p:grpSpPr>
          <a:xfrm>
            <a:off x="5130571" y="3861102"/>
            <a:ext cx="349815" cy="3405891"/>
            <a:chOff x="-357416" y="0"/>
            <a:chExt cx="1170216" cy="11393528"/>
          </a:xfrm>
        </p:grpSpPr>
        <p:sp>
          <p:nvSpPr>
            <p:cNvPr id="73" name="Freeform 63">
              <a:extLst>
                <a:ext uri="{FF2B5EF4-FFF2-40B4-BE49-F238E27FC236}">
                  <a16:creationId xmlns:a16="http://schemas.microsoft.com/office/drawing/2014/main" id="{45639BB8-9C18-A8AE-3B45-2270A6AA8CC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4" name="TextBox 64">
              <a:extLst>
                <a:ext uri="{FF2B5EF4-FFF2-40B4-BE49-F238E27FC236}">
                  <a16:creationId xmlns:a16="http://schemas.microsoft.com/office/drawing/2014/main" id="{D7902DC6-F142-2EAA-D341-8502B679FF9F}"/>
                </a:ext>
              </a:extLst>
            </p:cNvPr>
            <p:cNvSpPr txBox="1"/>
            <p:nvPr/>
          </p:nvSpPr>
          <p:spPr>
            <a:xfrm>
              <a:off x="-357416" y="10704552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76" name="Graphic 75" descr="Palette with solid fill">
            <a:extLst>
              <a:ext uri="{FF2B5EF4-FFF2-40B4-BE49-F238E27FC236}">
                <a16:creationId xmlns:a16="http://schemas.microsoft.com/office/drawing/2014/main" id="{00DCD4F7-BADD-0A6D-7FAB-A33C9F1EBA9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739724" y="5011943"/>
            <a:ext cx="585565" cy="585565"/>
          </a:xfrm>
          <a:prstGeom prst="rect">
            <a:avLst/>
          </a:prstGeom>
        </p:spPr>
      </p:pic>
      <p:pic>
        <p:nvPicPr>
          <p:cNvPr id="78" name="Graphic 77" descr="Paint brush outline">
            <a:extLst>
              <a:ext uri="{FF2B5EF4-FFF2-40B4-BE49-F238E27FC236}">
                <a16:creationId xmlns:a16="http://schemas.microsoft.com/office/drawing/2014/main" id="{ACDD9758-6DDC-BFB8-161E-1D1E1638AAF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432166" y="5120723"/>
            <a:ext cx="585566" cy="585566"/>
          </a:xfrm>
          <a:prstGeom prst="rect">
            <a:avLst/>
          </a:prstGeom>
        </p:spPr>
      </p:pic>
      <p:pic>
        <p:nvPicPr>
          <p:cNvPr id="80" name="Graphic 79" descr="Domino Tile with solid fill">
            <a:extLst>
              <a:ext uri="{FF2B5EF4-FFF2-40B4-BE49-F238E27FC236}">
                <a16:creationId xmlns:a16="http://schemas.microsoft.com/office/drawing/2014/main" id="{209D8BC3-DD2A-3C95-1D1B-0304DA1D645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9312247" y="6656363"/>
            <a:ext cx="552454" cy="552454"/>
          </a:xfrm>
          <a:prstGeom prst="rect">
            <a:avLst/>
          </a:prstGeom>
        </p:spPr>
      </p:pic>
      <p:pic>
        <p:nvPicPr>
          <p:cNvPr id="82" name="Graphic 81" descr="Tic Tac Toe with solid fill">
            <a:extLst>
              <a:ext uri="{FF2B5EF4-FFF2-40B4-BE49-F238E27FC236}">
                <a16:creationId xmlns:a16="http://schemas.microsoft.com/office/drawing/2014/main" id="{382399FA-6394-DD31-0ADF-9D877106B04B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9935335" y="6640934"/>
            <a:ext cx="552454" cy="552454"/>
          </a:xfrm>
          <a:prstGeom prst="rect">
            <a:avLst/>
          </a:prstGeom>
        </p:spPr>
      </p:pic>
      <p:pic>
        <p:nvPicPr>
          <p:cNvPr id="83" name="Picture 82" descr="An orange person walking towards an arrow&#10;&#10;Description automatically generated">
            <a:extLst>
              <a:ext uri="{FF2B5EF4-FFF2-40B4-BE49-F238E27FC236}">
                <a16:creationId xmlns:a16="http://schemas.microsoft.com/office/drawing/2014/main" id="{3E46B9E3-AB3D-1A0F-D6A3-92EA3AD3C849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736370" y="3057936"/>
            <a:ext cx="672091" cy="32374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E491CB3-B09C-DF48-6B1A-808C7E478C67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282085" y="3143415"/>
            <a:ext cx="774259" cy="58526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5DA4B2F-D9D9-4BF3-6666-5A5AD0A6BA88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3404016" y="6462812"/>
            <a:ext cx="530398" cy="53039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0163A36C-FED4-4085-F560-FB1C6741F994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942741" y="2723751"/>
            <a:ext cx="286537" cy="286537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F75EEA82-3E7F-9AC0-A240-726E0091ED22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3886439" y="1573050"/>
            <a:ext cx="286537" cy="28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10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87EA60-091C-6342-BFBC-4F5CA6B2BC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>
            <a:extLst>
              <a:ext uri="{FF2B5EF4-FFF2-40B4-BE49-F238E27FC236}">
                <a16:creationId xmlns:a16="http://schemas.microsoft.com/office/drawing/2014/main" id="{4B87EE0D-0E9D-59C5-FEEC-B6CEF3FA38E3}"/>
              </a:ext>
            </a:extLst>
          </p:cNvPr>
          <p:cNvSpPr/>
          <p:nvPr/>
        </p:nvSpPr>
        <p:spPr>
          <a:xfrm>
            <a:off x="184646" y="1589490"/>
            <a:ext cx="2384913" cy="4728152"/>
          </a:xfrm>
          <a:custGeom>
            <a:avLst/>
            <a:gdLst/>
            <a:ahLst/>
            <a:cxnLst/>
            <a:rect l="l" t="t" r="r" b="b"/>
            <a:pathLst>
              <a:path w="868775" h="1669301">
                <a:moveTo>
                  <a:pt x="0" y="0"/>
                </a:moveTo>
                <a:lnTo>
                  <a:pt x="868775" y="0"/>
                </a:lnTo>
                <a:lnTo>
                  <a:pt x="868775" y="1669301"/>
                </a:lnTo>
                <a:lnTo>
                  <a:pt x="0" y="1669301"/>
                </a:lnTo>
                <a:close/>
              </a:path>
            </a:pathLst>
          </a:custGeom>
          <a:solidFill>
            <a:srgbClr val="34586E"/>
          </a:solidFill>
          <a:ln w="9525" cap="sq">
            <a:solidFill>
              <a:srgbClr val="000000"/>
            </a:solidFill>
            <a:prstDash val="solid"/>
            <a:miter/>
          </a:ln>
        </p:spPr>
        <p:txBody>
          <a:bodyPr/>
          <a:lstStyle/>
          <a:p>
            <a:endParaRPr lang="en-GB"/>
          </a:p>
        </p:txBody>
      </p:sp>
      <p:grpSp>
        <p:nvGrpSpPr>
          <p:cNvPr id="46" name="Group 46">
            <a:extLst>
              <a:ext uri="{FF2B5EF4-FFF2-40B4-BE49-F238E27FC236}">
                <a16:creationId xmlns:a16="http://schemas.microsoft.com/office/drawing/2014/main" id="{79E9E7F8-70F8-EBDF-5033-D7FE7F57E87E}"/>
              </a:ext>
            </a:extLst>
          </p:cNvPr>
          <p:cNvGrpSpPr/>
          <p:nvPr/>
        </p:nvGrpSpPr>
        <p:grpSpPr>
          <a:xfrm rot="2700000">
            <a:off x="5554336" y="1526669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24D0E7AF-64C5-DB4A-F03C-6FFE93CCF262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7743393C-E853-8089-B734-B4D4F2E9D0F0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EB6D2805-32C2-239D-8A33-4DCBD53AB866}"/>
              </a:ext>
            </a:extLst>
          </p:cNvPr>
          <p:cNvGrpSpPr/>
          <p:nvPr/>
        </p:nvGrpSpPr>
        <p:grpSpPr>
          <a:xfrm>
            <a:off x="344097" y="6391036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1B324A28-346D-97EB-3ADC-C44B6B52224F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4A620DA8-DF4E-5088-D25E-3F1AC3EA1313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C6F658DB-6465-BA40-5A8D-DB7C4472D26F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25A8EF1B-930C-4571-3AE4-44DAF13F7F7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789D3A0A-EB89-9BBF-785B-A6C389C6CFD3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395646BA-591A-4B2C-BA96-E5BCD4D98719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564D7803-1EB8-A180-63C6-C3E9D01DEC65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04D30326-2C92-F76B-A460-5A5BBDF0B86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0" name="TextBox 70">
            <a:extLst>
              <a:ext uri="{FF2B5EF4-FFF2-40B4-BE49-F238E27FC236}">
                <a16:creationId xmlns:a16="http://schemas.microsoft.com/office/drawing/2014/main" id="{92EA7C2A-BBBF-4316-AC7C-B8813EED0BD5}"/>
              </a:ext>
            </a:extLst>
          </p:cNvPr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4B08727D-1C06-11AB-36CC-E4D646AB3B86}"/>
              </a:ext>
            </a:extLst>
          </p:cNvPr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0B77C9FD-A810-DF0B-2082-5399F04C3F34}"/>
              </a:ext>
            </a:extLst>
          </p:cNvPr>
          <p:cNvSpPr txBox="1"/>
          <p:nvPr/>
        </p:nvSpPr>
        <p:spPr>
          <a:xfrm>
            <a:off x="658981" y="96029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59" name="Picture 58" descr="A blue and black logo&#10;&#10;Description automatically generated">
            <a:extLst>
              <a:ext uri="{FF2B5EF4-FFF2-40B4-BE49-F238E27FC236}">
                <a16:creationId xmlns:a16="http://schemas.microsoft.com/office/drawing/2014/main" id="{5B8C4641-8DF1-5A24-0729-8ABED8FF96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8723" y="106741"/>
            <a:ext cx="1311392" cy="563127"/>
          </a:xfrm>
          <a:prstGeom prst="rect">
            <a:avLst/>
          </a:prstGeom>
        </p:spPr>
      </p:pic>
      <p:sp>
        <p:nvSpPr>
          <p:cNvPr id="8" name="TextBox 69">
            <a:extLst>
              <a:ext uri="{FF2B5EF4-FFF2-40B4-BE49-F238E27FC236}">
                <a16:creationId xmlns:a16="http://schemas.microsoft.com/office/drawing/2014/main" id="{D299B161-1226-AB0E-0D82-5DF5478FDFF5}"/>
              </a:ext>
            </a:extLst>
          </p:cNvPr>
          <p:cNvSpPr txBox="1"/>
          <p:nvPr/>
        </p:nvSpPr>
        <p:spPr>
          <a:xfrm>
            <a:off x="2580281" y="60083"/>
            <a:ext cx="6995806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u="sng" dirty="0">
                <a:solidFill>
                  <a:srgbClr val="000000"/>
                </a:solidFill>
                <a:latin typeface="DM Sans Bold"/>
              </a:rPr>
              <a:t>CFO Evolution – June 2025</a:t>
            </a:r>
          </a:p>
        </p:txBody>
      </p:sp>
      <p:sp>
        <p:nvSpPr>
          <p:cNvPr id="9" name="TextBox 5">
            <a:extLst>
              <a:ext uri="{FF2B5EF4-FFF2-40B4-BE49-F238E27FC236}">
                <a16:creationId xmlns:a16="http://schemas.microsoft.com/office/drawing/2014/main" id="{7CB9EA8E-87BE-F64C-8384-7041152E0560}"/>
              </a:ext>
            </a:extLst>
          </p:cNvPr>
          <p:cNvSpPr txBox="1"/>
          <p:nvPr/>
        </p:nvSpPr>
        <p:spPr>
          <a:xfrm>
            <a:off x="209707" y="1730121"/>
            <a:ext cx="2384914" cy="4660914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r>
              <a:rPr lang="en-US" sz="1600" b="1">
                <a:solidFill>
                  <a:srgbClr val="FFFFFF"/>
                </a:solidFill>
                <a:latin typeface="DM Sans"/>
              </a:rPr>
              <a:t>Doncaster Activity Hub</a:t>
            </a:r>
          </a:p>
          <a:p>
            <a:pPr algn="ctr">
              <a:lnSpc>
                <a:spcPts val="2379"/>
              </a:lnSpc>
            </a:pPr>
            <a:r>
              <a:rPr lang="en-US" sz="1400">
                <a:solidFill>
                  <a:srgbClr val="FFFFFF"/>
                </a:solidFill>
                <a:latin typeface="DM Sans"/>
              </a:rPr>
              <a:t>Unit 25/27</a:t>
            </a:r>
            <a:br>
              <a:rPr lang="en-US" sz="1400">
                <a:solidFill>
                  <a:srgbClr val="FFFFFF"/>
                </a:solidFill>
                <a:latin typeface="DM Sans"/>
              </a:rPr>
            </a:br>
            <a:r>
              <a:rPr lang="en-US" sz="1400">
                <a:solidFill>
                  <a:srgbClr val="FFFFFF"/>
                </a:solidFill>
                <a:latin typeface="DM Sans"/>
              </a:rPr>
              <a:t>7 Queens Crescent</a:t>
            </a:r>
            <a:br>
              <a:rPr lang="en-US" sz="1400">
                <a:solidFill>
                  <a:srgbClr val="FFFFFF"/>
                </a:solidFill>
                <a:latin typeface="DM Sans"/>
              </a:rPr>
            </a:br>
            <a:r>
              <a:rPr lang="en-US" sz="1400">
                <a:solidFill>
                  <a:srgbClr val="FFFFFF"/>
                </a:solidFill>
                <a:latin typeface="DM Sans"/>
              </a:rPr>
              <a:t>Doncaster </a:t>
            </a:r>
            <a:br>
              <a:rPr lang="en-US" sz="1400">
                <a:solidFill>
                  <a:srgbClr val="FFFFFF"/>
                </a:solidFill>
                <a:latin typeface="DM Sans"/>
              </a:rPr>
            </a:br>
            <a:r>
              <a:rPr lang="en-US" sz="1400">
                <a:solidFill>
                  <a:srgbClr val="FFFFFF"/>
                </a:solidFill>
                <a:latin typeface="DM Sans"/>
              </a:rPr>
              <a:t>DN1 3JN</a:t>
            </a:r>
          </a:p>
          <a:p>
            <a:pPr algn="ctr">
              <a:lnSpc>
                <a:spcPts val="2379"/>
              </a:lnSpc>
            </a:pPr>
            <a:endParaRPr lang="en-US" sz="1400">
              <a:solidFill>
                <a:srgbClr val="FFFFFF"/>
              </a:solidFill>
              <a:latin typeface="DM Sans"/>
            </a:endParaRPr>
          </a:p>
          <a:p>
            <a:pPr algn="ctr">
              <a:lnSpc>
                <a:spcPts val="2379"/>
              </a:lnSpc>
            </a:pPr>
            <a:r>
              <a:rPr lang="en-US" sz="1400">
                <a:solidFill>
                  <a:srgbClr val="FFFFFF"/>
                </a:solidFill>
                <a:latin typeface="DM Sans"/>
              </a:rPr>
              <a:t>If you ever need a </a:t>
            </a:r>
            <a:r>
              <a:rPr lang="en-US" sz="1400" err="1">
                <a:solidFill>
                  <a:srgbClr val="FFFFFF"/>
                </a:solidFill>
                <a:latin typeface="DM Sans"/>
              </a:rPr>
              <a:t>cuppa</a:t>
            </a:r>
            <a:r>
              <a:rPr lang="en-US" sz="1400">
                <a:solidFill>
                  <a:srgbClr val="FFFFFF"/>
                </a:solidFill>
                <a:latin typeface="DM Sans"/>
              </a:rPr>
              <a:t> or a chat, pop in and speak to your support worker.</a:t>
            </a:r>
          </a:p>
          <a:p>
            <a:pPr algn="ctr">
              <a:lnSpc>
                <a:spcPts val="2379"/>
              </a:lnSpc>
            </a:pPr>
            <a:r>
              <a:rPr lang="en-US" sz="1400">
                <a:solidFill>
                  <a:schemeClr val="bg1"/>
                </a:solidFill>
                <a:latin typeface="DM Sans" pitchFamily="2" charset="0"/>
              </a:rPr>
              <a:t>Reception contact number: </a:t>
            </a:r>
            <a:r>
              <a:rPr lang="en-GB" sz="1400">
                <a:solidFill>
                  <a:schemeClr val="bg1"/>
                </a:solidFill>
                <a:latin typeface="DM Sans" pitchFamily="2" charset="0"/>
              </a:rPr>
              <a:t>07502299992</a:t>
            </a:r>
          </a:p>
          <a:p>
            <a:pPr algn="ctr">
              <a:lnSpc>
                <a:spcPts val="2379"/>
              </a:lnSpc>
            </a:pPr>
            <a:endParaRPr lang="en-GB" sz="1400">
              <a:solidFill>
                <a:schemeClr val="bg1"/>
              </a:solidFill>
              <a:latin typeface="DM Sans" pitchFamily="2" charset="0"/>
            </a:endParaRPr>
          </a:p>
          <a:p>
            <a:pPr algn="ctr">
              <a:lnSpc>
                <a:spcPts val="2379"/>
              </a:lnSpc>
            </a:pPr>
            <a:r>
              <a:rPr lang="en-GB" sz="1400">
                <a:solidFill>
                  <a:schemeClr val="bg1"/>
                </a:solidFill>
                <a:latin typeface="DM Sans" pitchFamily="2" charset="0"/>
              </a:rPr>
              <a:t>9:30am – 16:00pm</a:t>
            </a:r>
          </a:p>
          <a:p>
            <a:pPr algn="ctr">
              <a:lnSpc>
                <a:spcPts val="2379"/>
              </a:lnSpc>
            </a:pPr>
            <a:r>
              <a:rPr lang="en-GB" sz="1400">
                <a:solidFill>
                  <a:schemeClr val="bg1"/>
                </a:solidFill>
                <a:latin typeface="DM Sans" pitchFamily="2" charset="0"/>
              </a:rPr>
              <a:t>Monday – Friday</a:t>
            </a:r>
          </a:p>
          <a:p>
            <a:pPr algn="ctr">
              <a:lnSpc>
                <a:spcPts val="2379"/>
              </a:lnSpc>
            </a:pPr>
            <a:endParaRPr lang="en-US" sz="1200">
              <a:solidFill>
                <a:srgbClr val="FFFFFF"/>
              </a:solidFill>
              <a:latin typeface="DM Sans"/>
            </a:endParaRPr>
          </a:p>
        </p:txBody>
      </p:sp>
      <p:graphicFrame>
        <p:nvGraphicFramePr>
          <p:cNvPr id="13" name="Table 2">
            <a:extLst>
              <a:ext uri="{FF2B5EF4-FFF2-40B4-BE49-F238E27FC236}">
                <a16:creationId xmlns:a16="http://schemas.microsoft.com/office/drawing/2014/main" id="{D2319542-3FE1-DEE0-B62F-F4D2AFC149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330479"/>
              </p:ext>
            </p:extLst>
          </p:nvPr>
        </p:nvGraphicFramePr>
        <p:xfrm>
          <a:off x="2832887" y="699931"/>
          <a:ext cx="7608301" cy="6721294"/>
        </p:xfrm>
        <a:graphic>
          <a:graphicData uri="http://schemas.openxmlformats.org/drawingml/2006/table">
            <a:tbl>
              <a:tblPr/>
              <a:tblGrid>
                <a:gridCol w="13650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10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89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75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57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5111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Monday 23rd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Tuesday 24th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 25th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Thursday 26th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Friday 27th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8046"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Introduction to Basic Cooking skills With Rachel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9:30am - 10:30am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baseline="0" dirty="0">
                        <a:solidFill>
                          <a:schemeClr val="bg1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INDOOR GAMES to improve your Mental Health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9:30am – 12:30pm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l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Employability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GB" sz="1100" b="0" kern="1200" dirty="0">
                          <a:solidFill>
                            <a:srgbClr val="000000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CV Support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Skills assessment – identify which skills needed for chosen job role.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With Steve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kern="1200" dirty="0">
                          <a:solidFill>
                            <a:srgbClr val="000000"/>
                          </a:solidFill>
                          <a:effectLst/>
                          <a:latin typeface="DM Sans"/>
                          <a:ea typeface="+mn-ea"/>
                          <a:cs typeface="+mn-cs"/>
                        </a:rPr>
                        <a:t>10.00am – 12:30pm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DM Sans"/>
                        </a:rPr>
                        <a:t>Future Focus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DM Sans"/>
                        </a:rPr>
                        <a:t>Goal setting!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DM Sans"/>
                        </a:rPr>
                        <a:t>10am – 12pm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Breaking barriers-employment focused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Steve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10am –  11am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Understanding Neurodiversity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11am – 12pm 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5513"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Healthy Relationships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Head in the Game – Mental health and fitness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14:30-15:30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Mark </a:t>
                      </a:r>
                      <a:endParaRPr lang="en-GB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DM Sans"/>
                        </a:rPr>
                        <a:t>Arts and Crafts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DM Sans"/>
                        </a:rPr>
                        <a:t>With TIPP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  <a:endParaRPr lang="en-GB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DM Sans"/>
                        </a:rPr>
                        <a:t>Mission Nutrition – Health eating for your wellbeing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DM Sans"/>
                        </a:rPr>
                        <a:t>13:00-14:00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DM Sans"/>
                        </a:rPr>
                        <a:t>Head in the Game – Mental health and fitness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DM Sans"/>
                        </a:rPr>
                        <a:t>14:30-15:30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DM Sans"/>
                        </a:rPr>
                        <a:t>With Mark </a:t>
                      </a:r>
                      <a:endParaRPr lang="en-GB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Yoga/Mindful movements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13.30-14.30</a:t>
                      </a: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Quiz/Social games 15.00-16.00</a:t>
                      </a:r>
                      <a:endParaRPr lang="en-GB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9243083"/>
                  </a:ext>
                </a:extLst>
              </a:tr>
              <a:tr h="231065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Through the Gate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Hub induction (support available for anyone being released from custody)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GB" sz="100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13.00pm-14.00pm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GB" sz="100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0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676609640"/>
                  </a:ext>
                </a:extLst>
              </a:tr>
            </a:tbl>
          </a:graphicData>
        </a:graphic>
      </p:graphicFrame>
      <p:pic>
        <p:nvPicPr>
          <p:cNvPr id="33" name="Picture 32" descr="Several signs with text on them&#10;&#10;Description automatically generated">
            <a:extLst>
              <a:ext uri="{FF2B5EF4-FFF2-40B4-BE49-F238E27FC236}">
                <a16:creationId xmlns:a16="http://schemas.microsoft.com/office/drawing/2014/main" id="{9CE96840-E2A9-3CAA-1342-2CD078073AF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44172" y="3338124"/>
            <a:ext cx="495916" cy="440126"/>
          </a:xfrm>
          <a:prstGeom prst="rect">
            <a:avLst/>
          </a:prstGeom>
        </p:spPr>
      </p:pic>
      <p:pic>
        <p:nvPicPr>
          <p:cNvPr id="45" name="Picture 44" descr="A person climbing a ladder to a heart&#10;&#10;Description automatically generated">
            <a:extLst>
              <a:ext uri="{FF2B5EF4-FFF2-40B4-BE49-F238E27FC236}">
                <a16:creationId xmlns:a16="http://schemas.microsoft.com/office/drawing/2014/main" id="{2C66A216-838D-8B3F-9ABF-0647EB10BC7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89298" y="6769692"/>
            <a:ext cx="464513" cy="440126"/>
          </a:xfrm>
          <a:prstGeom prst="rect">
            <a:avLst/>
          </a:prstGeom>
        </p:spPr>
      </p:pic>
      <p:grpSp>
        <p:nvGrpSpPr>
          <p:cNvPr id="69" name="Group 62">
            <a:extLst>
              <a:ext uri="{FF2B5EF4-FFF2-40B4-BE49-F238E27FC236}">
                <a16:creationId xmlns:a16="http://schemas.microsoft.com/office/drawing/2014/main" id="{366C2CB9-4551-731C-FCD1-9380634713CD}"/>
              </a:ext>
            </a:extLst>
          </p:cNvPr>
          <p:cNvGrpSpPr/>
          <p:nvPr/>
        </p:nvGrpSpPr>
        <p:grpSpPr>
          <a:xfrm>
            <a:off x="8708046" y="2723751"/>
            <a:ext cx="242972" cy="242972"/>
            <a:chOff x="0" y="0"/>
            <a:chExt cx="812800" cy="812800"/>
          </a:xfrm>
        </p:grpSpPr>
        <p:sp>
          <p:nvSpPr>
            <p:cNvPr id="88" name="Freeform 63">
              <a:extLst>
                <a:ext uri="{FF2B5EF4-FFF2-40B4-BE49-F238E27FC236}">
                  <a16:creationId xmlns:a16="http://schemas.microsoft.com/office/drawing/2014/main" id="{E643B857-3396-2EA4-17ED-9721CB42A72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9" name="TextBox 64">
              <a:extLst>
                <a:ext uri="{FF2B5EF4-FFF2-40B4-BE49-F238E27FC236}">
                  <a16:creationId xmlns:a16="http://schemas.microsoft.com/office/drawing/2014/main" id="{D0FFF2F9-28A0-26D3-6F67-3E161D46B4A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7" name="Group 65">
            <a:extLst>
              <a:ext uri="{FF2B5EF4-FFF2-40B4-BE49-F238E27FC236}">
                <a16:creationId xmlns:a16="http://schemas.microsoft.com/office/drawing/2014/main" id="{83BA2F52-5EB5-74AC-3A13-55B61358689D}"/>
              </a:ext>
            </a:extLst>
          </p:cNvPr>
          <p:cNvGrpSpPr/>
          <p:nvPr/>
        </p:nvGrpSpPr>
        <p:grpSpPr>
          <a:xfrm>
            <a:off x="4365097" y="3982588"/>
            <a:ext cx="220832" cy="193228"/>
            <a:chOff x="0" y="0"/>
            <a:chExt cx="812800" cy="711200"/>
          </a:xfrm>
        </p:grpSpPr>
        <p:sp>
          <p:nvSpPr>
            <p:cNvPr id="98" name="Freeform 66">
              <a:extLst>
                <a:ext uri="{FF2B5EF4-FFF2-40B4-BE49-F238E27FC236}">
                  <a16:creationId xmlns:a16="http://schemas.microsoft.com/office/drawing/2014/main" id="{A149A61A-7AC5-61E2-C934-F9970B31AA3E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9" name="TextBox 67">
              <a:extLst>
                <a:ext uri="{FF2B5EF4-FFF2-40B4-BE49-F238E27FC236}">
                  <a16:creationId xmlns:a16="http://schemas.microsoft.com/office/drawing/2014/main" id="{7EB88E8A-2FFB-EF9C-A178-BFB93789C3A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" name="Group 62">
            <a:extLst>
              <a:ext uri="{FF2B5EF4-FFF2-40B4-BE49-F238E27FC236}">
                <a16:creationId xmlns:a16="http://schemas.microsoft.com/office/drawing/2014/main" id="{027C2686-E273-7E65-1AC9-417776D173A5}"/>
              </a:ext>
            </a:extLst>
          </p:cNvPr>
          <p:cNvGrpSpPr/>
          <p:nvPr/>
        </p:nvGrpSpPr>
        <p:grpSpPr>
          <a:xfrm>
            <a:off x="8174630" y="4015334"/>
            <a:ext cx="349815" cy="3405891"/>
            <a:chOff x="-357416" y="0"/>
            <a:chExt cx="1170216" cy="11393528"/>
          </a:xfrm>
        </p:grpSpPr>
        <p:sp>
          <p:nvSpPr>
            <p:cNvPr id="3" name="Freeform 63">
              <a:extLst>
                <a:ext uri="{FF2B5EF4-FFF2-40B4-BE49-F238E27FC236}">
                  <a16:creationId xmlns:a16="http://schemas.microsoft.com/office/drawing/2014/main" id="{C03B041A-5D19-F534-A867-04B847F228C0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64">
              <a:extLst>
                <a:ext uri="{FF2B5EF4-FFF2-40B4-BE49-F238E27FC236}">
                  <a16:creationId xmlns:a16="http://schemas.microsoft.com/office/drawing/2014/main" id="{1BF52A22-8DAA-18A6-AD12-A6FFDA22B40B}"/>
                </a:ext>
              </a:extLst>
            </p:cNvPr>
            <p:cNvSpPr txBox="1"/>
            <p:nvPr/>
          </p:nvSpPr>
          <p:spPr>
            <a:xfrm>
              <a:off x="-357416" y="10704552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1" name="Group 65">
            <a:extLst>
              <a:ext uri="{FF2B5EF4-FFF2-40B4-BE49-F238E27FC236}">
                <a16:creationId xmlns:a16="http://schemas.microsoft.com/office/drawing/2014/main" id="{E5A6AF01-59B6-E29E-16F3-929164BEF0F4}"/>
              </a:ext>
            </a:extLst>
          </p:cNvPr>
          <p:cNvGrpSpPr/>
          <p:nvPr/>
        </p:nvGrpSpPr>
        <p:grpSpPr>
          <a:xfrm>
            <a:off x="8951018" y="4060578"/>
            <a:ext cx="220832" cy="193228"/>
            <a:chOff x="0" y="0"/>
            <a:chExt cx="812800" cy="711200"/>
          </a:xfrm>
        </p:grpSpPr>
        <p:sp>
          <p:nvSpPr>
            <p:cNvPr id="12" name="Freeform 66">
              <a:extLst>
                <a:ext uri="{FF2B5EF4-FFF2-40B4-BE49-F238E27FC236}">
                  <a16:creationId xmlns:a16="http://schemas.microsoft.com/office/drawing/2014/main" id="{7BEEEDE1-2460-8EF4-BE77-3C30191B2FA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TextBox 67">
              <a:extLst>
                <a:ext uri="{FF2B5EF4-FFF2-40B4-BE49-F238E27FC236}">
                  <a16:creationId xmlns:a16="http://schemas.microsoft.com/office/drawing/2014/main" id="{8CF2D8F2-0874-2023-DDC3-A153FF11E78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" name="Group 62">
            <a:extLst>
              <a:ext uri="{FF2B5EF4-FFF2-40B4-BE49-F238E27FC236}">
                <a16:creationId xmlns:a16="http://schemas.microsoft.com/office/drawing/2014/main" id="{E8C6BC19-9C96-9FCB-7564-14C03BBAB6A5}"/>
              </a:ext>
            </a:extLst>
          </p:cNvPr>
          <p:cNvGrpSpPr/>
          <p:nvPr/>
        </p:nvGrpSpPr>
        <p:grpSpPr>
          <a:xfrm>
            <a:off x="9928628" y="4079202"/>
            <a:ext cx="349815" cy="3405891"/>
            <a:chOff x="-357416" y="0"/>
            <a:chExt cx="1170216" cy="11393528"/>
          </a:xfrm>
        </p:grpSpPr>
        <p:sp>
          <p:nvSpPr>
            <p:cNvPr id="16" name="Freeform 63">
              <a:extLst>
                <a:ext uri="{FF2B5EF4-FFF2-40B4-BE49-F238E27FC236}">
                  <a16:creationId xmlns:a16="http://schemas.microsoft.com/office/drawing/2014/main" id="{A0065E75-6C97-90BA-CAD3-D2BF7E12DC0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TextBox 64">
              <a:extLst>
                <a:ext uri="{FF2B5EF4-FFF2-40B4-BE49-F238E27FC236}">
                  <a16:creationId xmlns:a16="http://schemas.microsoft.com/office/drawing/2014/main" id="{C709165D-E0F0-2FDF-C65B-373C3C94CD60}"/>
                </a:ext>
              </a:extLst>
            </p:cNvPr>
            <p:cNvSpPr txBox="1"/>
            <p:nvPr/>
          </p:nvSpPr>
          <p:spPr>
            <a:xfrm>
              <a:off x="-357416" y="10704552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8" name="Group 62">
            <a:extLst>
              <a:ext uri="{FF2B5EF4-FFF2-40B4-BE49-F238E27FC236}">
                <a16:creationId xmlns:a16="http://schemas.microsoft.com/office/drawing/2014/main" id="{A9610A16-A34B-8200-8A43-22745AEACD33}"/>
              </a:ext>
            </a:extLst>
          </p:cNvPr>
          <p:cNvGrpSpPr/>
          <p:nvPr/>
        </p:nvGrpSpPr>
        <p:grpSpPr>
          <a:xfrm>
            <a:off x="10048337" y="1536893"/>
            <a:ext cx="349815" cy="3405891"/>
            <a:chOff x="-357416" y="0"/>
            <a:chExt cx="1170216" cy="11393528"/>
          </a:xfrm>
        </p:grpSpPr>
        <p:sp>
          <p:nvSpPr>
            <p:cNvPr id="19" name="Freeform 63">
              <a:extLst>
                <a:ext uri="{FF2B5EF4-FFF2-40B4-BE49-F238E27FC236}">
                  <a16:creationId xmlns:a16="http://schemas.microsoft.com/office/drawing/2014/main" id="{67F73209-093A-F105-1BB0-8B1D2BE4FD6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TextBox 64">
              <a:extLst>
                <a:ext uri="{FF2B5EF4-FFF2-40B4-BE49-F238E27FC236}">
                  <a16:creationId xmlns:a16="http://schemas.microsoft.com/office/drawing/2014/main" id="{0A753EBA-25BD-C632-4123-3ACB03146574}"/>
                </a:ext>
              </a:extLst>
            </p:cNvPr>
            <p:cNvSpPr txBox="1"/>
            <p:nvPr/>
          </p:nvSpPr>
          <p:spPr>
            <a:xfrm>
              <a:off x="-357416" y="10704552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1" name="Group 65">
            <a:extLst>
              <a:ext uri="{FF2B5EF4-FFF2-40B4-BE49-F238E27FC236}">
                <a16:creationId xmlns:a16="http://schemas.microsoft.com/office/drawing/2014/main" id="{FCC90FBB-0962-E433-F871-E3D47C433A29}"/>
              </a:ext>
            </a:extLst>
          </p:cNvPr>
          <p:cNvGrpSpPr/>
          <p:nvPr/>
        </p:nvGrpSpPr>
        <p:grpSpPr>
          <a:xfrm>
            <a:off x="9001753" y="1477393"/>
            <a:ext cx="220832" cy="193228"/>
            <a:chOff x="0" y="0"/>
            <a:chExt cx="812800" cy="711200"/>
          </a:xfrm>
        </p:grpSpPr>
        <p:sp>
          <p:nvSpPr>
            <p:cNvPr id="22" name="Freeform 66">
              <a:extLst>
                <a:ext uri="{FF2B5EF4-FFF2-40B4-BE49-F238E27FC236}">
                  <a16:creationId xmlns:a16="http://schemas.microsoft.com/office/drawing/2014/main" id="{54F9A798-CA95-693B-8D2D-E0CED094B967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TextBox 67">
              <a:extLst>
                <a:ext uri="{FF2B5EF4-FFF2-40B4-BE49-F238E27FC236}">
                  <a16:creationId xmlns:a16="http://schemas.microsoft.com/office/drawing/2014/main" id="{AC2433C5-D293-4B8A-4F1B-D12B267F260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6" name="Group 46">
            <a:extLst>
              <a:ext uri="{FF2B5EF4-FFF2-40B4-BE49-F238E27FC236}">
                <a16:creationId xmlns:a16="http://schemas.microsoft.com/office/drawing/2014/main" id="{EAE67BFD-6318-C6AE-6DB9-78AC660E2160}"/>
              </a:ext>
            </a:extLst>
          </p:cNvPr>
          <p:cNvGrpSpPr/>
          <p:nvPr/>
        </p:nvGrpSpPr>
        <p:grpSpPr>
          <a:xfrm rot="2700000">
            <a:off x="7235412" y="1474131"/>
            <a:ext cx="293842" cy="293842"/>
            <a:chOff x="0" y="0"/>
            <a:chExt cx="812800" cy="812800"/>
          </a:xfrm>
        </p:grpSpPr>
        <p:sp>
          <p:nvSpPr>
            <p:cNvPr id="27" name="Freeform 47">
              <a:extLst>
                <a:ext uri="{FF2B5EF4-FFF2-40B4-BE49-F238E27FC236}">
                  <a16:creationId xmlns:a16="http://schemas.microsoft.com/office/drawing/2014/main" id="{2350A577-A789-CBE2-030D-201B3DE7244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TextBox 48">
              <a:extLst>
                <a:ext uri="{FF2B5EF4-FFF2-40B4-BE49-F238E27FC236}">
                  <a16:creationId xmlns:a16="http://schemas.microsoft.com/office/drawing/2014/main" id="{352205AB-02A1-208E-012D-6B10ED62DA63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9" name="Group 46">
            <a:extLst>
              <a:ext uri="{FF2B5EF4-FFF2-40B4-BE49-F238E27FC236}">
                <a16:creationId xmlns:a16="http://schemas.microsoft.com/office/drawing/2014/main" id="{B2523529-615C-BA60-32DE-6AB3DDD793F8}"/>
              </a:ext>
            </a:extLst>
          </p:cNvPr>
          <p:cNvGrpSpPr/>
          <p:nvPr/>
        </p:nvGrpSpPr>
        <p:grpSpPr>
          <a:xfrm rot="2700000">
            <a:off x="181540" y="1167700"/>
            <a:ext cx="293842" cy="293842"/>
            <a:chOff x="0" y="0"/>
            <a:chExt cx="812800" cy="812800"/>
          </a:xfrm>
        </p:grpSpPr>
        <p:sp>
          <p:nvSpPr>
            <p:cNvPr id="30" name="Freeform 47">
              <a:extLst>
                <a:ext uri="{FF2B5EF4-FFF2-40B4-BE49-F238E27FC236}">
                  <a16:creationId xmlns:a16="http://schemas.microsoft.com/office/drawing/2014/main" id="{5F4B4587-AA11-E5CC-7546-C29D65BECD3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Box 48">
              <a:extLst>
                <a:ext uri="{FF2B5EF4-FFF2-40B4-BE49-F238E27FC236}">
                  <a16:creationId xmlns:a16="http://schemas.microsoft.com/office/drawing/2014/main" id="{5CC5970E-CAF8-A192-7413-271BD3EEA6CC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3" name="Group 65">
            <a:extLst>
              <a:ext uri="{FF2B5EF4-FFF2-40B4-BE49-F238E27FC236}">
                <a16:creationId xmlns:a16="http://schemas.microsoft.com/office/drawing/2014/main" id="{295BE177-DB14-B614-6DD1-99A2EB864EB0}"/>
              </a:ext>
            </a:extLst>
          </p:cNvPr>
          <p:cNvGrpSpPr/>
          <p:nvPr/>
        </p:nvGrpSpPr>
        <p:grpSpPr>
          <a:xfrm>
            <a:off x="5876913" y="1465812"/>
            <a:ext cx="220832" cy="193228"/>
            <a:chOff x="0" y="0"/>
            <a:chExt cx="812800" cy="711200"/>
          </a:xfrm>
        </p:grpSpPr>
        <p:sp>
          <p:nvSpPr>
            <p:cNvPr id="53" name="Freeform 66">
              <a:extLst>
                <a:ext uri="{FF2B5EF4-FFF2-40B4-BE49-F238E27FC236}">
                  <a16:creationId xmlns:a16="http://schemas.microsoft.com/office/drawing/2014/main" id="{CD2601B9-D5ED-10D2-1E92-CC69FE3B035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4" name="TextBox 67">
              <a:extLst>
                <a:ext uri="{FF2B5EF4-FFF2-40B4-BE49-F238E27FC236}">
                  <a16:creationId xmlns:a16="http://schemas.microsoft.com/office/drawing/2014/main" id="{29B7730B-2B9C-E16D-310C-41F1511D91E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5" name="Group 65">
            <a:extLst>
              <a:ext uri="{FF2B5EF4-FFF2-40B4-BE49-F238E27FC236}">
                <a16:creationId xmlns:a16="http://schemas.microsoft.com/office/drawing/2014/main" id="{EE60E060-F94E-E66B-FFE4-A1D75F54BC36}"/>
              </a:ext>
            </a:extLst>
          </p:cNvPr>
          <p:cNvGrpSpPr/>
          <p:nvPr/>
        </p:nvGrpSpPr>
        <p:grpSpPr>
          <a:xfrm>
            <a:off x="7659801" y="1536893"/>
            <a:ext cx="220832" cy="193228"/>
            <a:chOff x="0" y="0"/>
            <a:chExt cx="812800" cy="711200"/>
          </a:xfrm>
        </p:grpSpPr>
        <p:sp>
          <p:nvSpPr>
            <p:cNvPr id="56" name="Freeform 66">
              <a:extLst>
                <a:ext uri="{FF2B5EF4-FFF2-40B4-BE49-F238E27FC236}">
                  <a16:creationId xmlns:a16="http://schemas.microsoft.com/office/drawing/2014/main" id="{7CE1ECE6-EF37-D08B-CD94-BE335B4287AA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67">
              <a:extLst>
                <a:ext uri="{FF2B5EF4-FFF2-40B4-BE49-F238E27FC236}">
                  <a16:creationId xmlns:a16="http://schemas.microsoft.com/office/drawing/2014/main" id="{7EAD6D92-3C48-FA24-A761-F147E74D2BA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8" name="Group 65">
            <a:extLst>
              <a:ext uri="{FF2B5EF4-FFF2-40B4-BE49-F238E27FC236}">
                <a16:creationId xmlns:a16="http://schemas.microsoft.com/office/drawing/2014/main" id="{FF6D91A1-76BB-EE3D-0B45-027CE78EAA96}"/>
              </a:ext>
            </a:extLst>
          </p:cNvPr>
          <p:cNvGrpSpPr/>
          <p:nvPr/>
        </p:nvGrpSpPr>
        <p:grpSpPr>
          <a:xfrm>
            <a:off x="5734545" y="4750568"/>
            <a:ext cx="220832" cy="193228"/>
            <a:chOff x="0" y="0"/>
            <a:chExt cx="812800" cy="711200"/>
          </a:xfrm>
        </p:grpSpPr>
        <p:sp>
          <p:nvSpPr>
            <p:cNvPr id="60" name="Freeform 66">
              <a:extLst>
                <a:ext uri="{FF2B5EF4-FFF2-40B4-BE49-F238E27FC236}">
                  <a16:creationId xmlns:a16="http://schemas.microsoft.com/office/drawing/2014/main" id="{AC64ECA7-7135-4BB9-E9DD-9A6837E9A767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1" name="TextBox 67">
              <a:extLst>
                <a:ext uri="{FF2B5EF4-FFF2-40B4-BE49-F238E27FC236}">
                  <a16:creationId xmlns:a16="http://schemas.microsoft.com/office/drawing/2014/main" id="{44027B7D-53D0-41B7-BC32-ED298E3A430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8" name="Group 62">
            <a:extLst>
              <a:ext uri="{FF2B5EF4-FFF2-40B4-BE49-F238E27FC236}">
                <a16:creationId xmlns:a16="http://schemas.microsoft.com/office/drawing/2014/main" id="{E0935706-C719-1E0A-A8B3-3379D55A56F2}"/>
              </a:ext>
            </a:extLst>
          </p:cNvPr>
          <p:cNvGrpSpPr/>
          <p:nvPr/>
        </p:nvGrpSpPr>
        <p:grpSpPr>
          <a:xfrm>
            <a:off x="5130571" y="3861102"/>
            <a:ext cx="349815" cy="3405891"/>
            <a:chOff x="-357416" y="0"/>
            <a:chExt cx="1170216" cy="11393528"/>
          </a:xfrm>
        </p:grpSpPr>
        <p:sp>
          <p:nvSpPr>
            <p:cNvPr id="73" name="Freeform 63">
              <a:extLst>
                <a:ext uri="{FF2B5EF4-FFF2-40B4-BE49-F238E27FC236}">
                  <a16:creationId xmlns:a16="http://schemas.microsoft.com/office/drawing/2014/main" id="{C125D94E-4D12-65C0-6E11-C9D0283E31BF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4" name="TextBox 64">
              <a:extLst>
                <a:ext uri="{FF2B5EF4-FFF2-40B4-BE49-F238E27FC236}">
                  <a16:creationId xmlns:a16="http://schemas.microsoft.com/office/drawing/2014/main" id="{FD46A67B-570D-8807-2C28-84BD961865CA}"/>
                </a:ext>
              </a:extLst>
            </p:cNvPr>
            <p:cNvSpPr txBox="1"/>
            <p:nvPr/>
          </p:nvSpPr>
          <p:spPr>
            <a:xfrm>
              <a:off x="-357416" y="10704552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76" name="Graphic 75" descr="Palette with solid fill">
            <a:extLst>
              <a:ext uri="{FF2B5EF4-FFF2-40B4-BE49-F238E27FC236}">
                <a16:creationId xmlns:a16="http://schemas.microsoft.com/office/drawing/2014/main" id="{E615F6F7-2D03-D1A8-58BB-B5D9D1FF0F1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739724" y="5011943"/>
            <a:ext cx="585565" cy="585565"/>
          </a:xfrm>
          <a:prstGeom prst="rect">
            <a:avLst/>
          </a:prstGeom>
        </p:spPr>
      </p:pic>
      <p:pic>
        <p:nvPicPr>
          <p:cNvPr id="78" name="Graphic 77" descr="Paint brush outline">
            <a:extLst>
              <a:ext uri="{FF2B5EF4-FFF2-40B4-BE49-F238E27FC236}">
                <a16:creationId xmlns:a16="http://schemas.microsoft.com/office/drawing/2014/main" id="{5EC93A31-D822-5CC3-E392-C1E078D3A8B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432166" y="5120723"/>
            <a:ext cx="585566" cy="585566"/>
          </a:xfrm>
          <a:prstGeom prst="rect">
            <a:avLst/>
          </a:prstGeom>
        </p:spPr>
      </p:pic>
      <p:pic>
        <p:nvPicPr>
          <p:cNvPr id="80" name="Graphic 79" descr="Domino Tile with solid fill">
            <a:extLst>
              <a:ext uri="{FF2B5EF4-FFF2-40B4-BE49-F238E27FC236}">
                <a16:creationId xmlns:a16="http://schemas.microsoft.com/office/drawing/2014/main" id="{7B783A5C-2557-75BA-1919-601BBFA2740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9312247" y="6656363"/>
            <a:ext cx="552454" cy="552454"/>
          </a:xfrm>
          <a:prstGeom prst="rect">
            <a:avLst/>
          </a:prstGeom>
        </p:spPr>
      </p:pic>
      <p:pic>
        <p:nvPicPr>
          <p:cNvPr id="82" name="Graphic 81" descr="Tic Tac Toe with solid fill">
            <a:extLst>
              <a:ext uri="{FF2B5EF4-FFF2-40B4-BE49-F238E27FC236}">
                <a16:creationId xmlns:a16="http://schemas.microsoft.com/office/drawing/2014/main" id="{251CFD06-481C-111E-5692-1441218064C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9935335" y="6640934"/>
            <a:ext cx="552454" cy="552454"/>
          </a:xfrm>
          <a:prstGeom prst="rect">
            <a:avLst/>
          </a:prstGeom>
        </p:spPr>
      </p:pic>
      <p:pic>
        <p:nvPicPr>
          <p:cNvPr id="83" name="Picture 82" descr="An orange person walking towards an arrow&#10;&#10;Description automatically generated">
            <a:extLst>
              <a:ext uri="{FF2B5EF4-FFF2-40B4-BE49-F238E27FC236}">
                <a16:creationId xmlns:a16="http://schemas.microsoft.com/office/drawing/2014/main" id="{F9D0260B-F6C9-66F6-7817-43FC1121DD45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736370" y="3057936"/>
            <a:ext cx="672091" cy="32374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E05F03D-1765-A3ED-6293-8C0EABF8D771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282085" y="3143415"/>
            <a:ext cx="774259" cy="58526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1E7B785-D88A-3B70-BBC3-AD95BADEB907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3404016" y="6462812"/>
            <a:ext cx="530398" cy="53039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E464ABC6-9812-F302-F043-A475570D8B75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942741" y="2723751"/>
            <a:ext cx="286537" cy="286537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B3CC9FDD-4F1A-6FAB-0CCB-107AD1F2FB9D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3886439" y="1573050"/>
            <a:ext cx="286537" cy="28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112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0EB63A1E2B0A43B803C23E62A33D0E" ma:contentTypeVersion="" ma:contentTypeDescription="Create a new document." ma:contentTypeScope="" ma:versionID="51eba63fcdbfc2b220dcb1461b28a2a2">
  <xsd:schema xmlns:xsd="http://www.w3.org/2001/XMLSchema" xmlns:xs="http://www.w3.org/2001/XMLSchema" xmlns:p="http://schemas.microsoft.com/office/2006/metadata/properties" xmlns:ns2="58C8E540-CDFE-4713-BFF0-4351D38ADE9D" xmlns:ns3="4d30bb2a-f321-43c9-acb7-6f415d4a716e" xmlns:ns4="58c8e540-cdfe-4713-bff0-4351d38ade9d" xmlns:ns5="0a6be467-e76b-4869-981c-41fd8dac8726" targetNamespace="http://schemas.microsoft.com/office/2006/metadata/properties" ma:root="true" ma:fieldsID="da28d02869152019d728ace0375ba34e" ns2:_="" ns3:_="" ns4:_="" ns5:_="">
    <xsd:import namespace="58C8E540-CDFE-4713-BFF0-4351D38ADE9D"/>
    <xsd:import namespace="4d30bb2a-f321-43c9-acb7-6f415d4a716e"/>
    <xsd:import namespace="58c8e540-cdfe-4713-bff0-4351d38ade9d"/>
    <xsd:import namespace="0a6be467-e76b-4869-981c-41fd8dac872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Number" minOccurs="0"/>
                <xsd:element ref="ns4:MediaLengthInSeconds" minOccurs="0"/>
                <xsd:element ref="ns4:lcf76f155ced4ddcb4097134ff3c332f" minOccurs="0"/>
                <xsd:element ref="ns5:TaxCatchAll" minOccurs="0"/>
                <xsd:element ref="ns4:MediaServiceSearchProperties" minOccurs="0"/>
                <xsd:element ref="ns4:MediaServiceObjectDetectorVersions" minOccurs="0"/>
                <xsd:element ref="ns4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8E540-CDFE-4713-BFF0-4351D38ADE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30bb2a-f321-43c9-acb7-6f415d4a716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8e540-cdfe-4713-bff0-4351d38ade9d" elementFormDefault="qualified">
    <xsd:import namespace="http://schemas.microsoft.com/office/2006/documentManagement/types"/>
    <xsd:import namespace="http://schemas.microsoft.com/office/infopath/2007/PartnerControls"/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umber" ma:index="20" nillable="true" ma:displayName="Number" ma:format="Dropdown" ma:internalName="Number" ma:percentage="FALSE">
      <xsd:simpleType>
        <xsd:restriction base="dms:Number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0a722410-03a9-4718-9392-c4089ca5a50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BillingMetadata" ma:index="27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6be467-e76b-4869-981c-41fd8dac8726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be8a2237-55ea-4d70-868f-dd5aeff31326}" ma:internalName="TaxCatchAll" ma:showField="CatchAllData" ma:web="0a6be467-e76b-4869-981c-41fd8dac87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a6be467-e76b-4869-981c-41fd8dac8726" xsi:nil="true"/>
    <lcf76f155ced4ddcb4097134ff3c332f xmlns="58c8e540-cdfe-4713-bff0-4351d38ade9d">
      <Terms xmlns="http://schemas.microsoft.com/office/infopath/2007/PartnerControls"/>
    </lcf76f155ced4ddcb4097134ff3c332f>
    <Number xmlns="58c8e540-cdfe-4713-bff0-4351d38ade9d" xsi:nil="true"/>
  </documentManagement>
</p:properties>
</file>

<file path=customXml/itemProps1.xml><?xml version="1.0" encoding="utf-8"?>
<ds:datastoreItem xmlns:ds="http://schemas.openxmlformats.org/officeDocument/2006/customXml" ds:itemID="{F5AECBFC-A8A3-4E11-B4C0-597D57B9B6F0}"/>
</file>

<file path=customXml/itemProps2.xml><?xml version="1.0" encoding="utf-8"?>
<ds:datastoreItem xmlns:ds="http://schemas.openxmlformats.org/officeDocument/2006/customXml" ds:itemID="{EE53B0B3-0F5A-401C-97A3-2E7FE5C3857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2D4F630-F244-4249-A1DD-CAF66701C44D}">
  <ds:schemaRefs>
    <ds:schemaRef ds:uri="21fe2dc5-e687-4b08-a992-8b5ade4d5474"/>
    <ds:schemaRef ds:uri="39022ca7-da8b-462c-ac53-cf911d2e7c5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Words>934</Words>
  <Application>Microsoft Office PowerPoint</Application>
  <PresentationFormat>Custom</PresentationFormat>
  <Paragraphs>271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Aptos</vt:lpstr>
      <vt:lpstr>DM Sans Bold</vt:lpstr>
      <vt:lpstr>Arial</vt:lpstr>
      <vt:lpstr>DM Sans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CFO Activity Schedule TEMPLATE</dc:title>
  <dc:creator>Bennett, Natalie (Growth Company)</dc:creator>
  <cp:lastModifiedBy>Bennett, Natalie (Growth Company)</cp:lastModifiedBy>
  <cp:revision>4</cp:revision>
  <dcterms:created xsi:type="dcterms:W3CDTF">2006-08-16T00:00:00Z</dcterms:created>
  <dcterms:modified xsi:type="dcterms:W3CDTF">2025-05-22T08:26:25Z</dcterms:modified>
  <dc:identifier>DAFxy3nWgJM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0x010100EE0EB63A1E2B0A43B803C23E62A33D0E</vt:lpwstr>
  </property>
  <property fmtid="{D5CDD505-2E9C-101B-9397-08002B2CF9AE}" pid="3" name="MediaServiceImageTags">
    <vt:lpwstr/>
  </property>
</Properties>
</file>