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0"/>
  </p:notesMasterIdLst>
  <p:sldIdLst>
    <p:sldId id="276" r:id="rId5"/>
    <p:sldId id="277" r:id="rId6"/>
    <p:sldId id="278" r:id="rId7"/>
    <p:sldId id="279" r:id="rId8"/>
    <p:sldId id="280" r:id="rId9"/>
  </p:sldIdLst>
  <p:sldSz cx="10693400" cy="7556500"/>
  <p:notesSz cx="6797675" cy="9926638"/>
  <p:embeddedFontLst>
    <p:embeddedFont>
      <p:font typeface="DM Sans" pitchFamily="2" charset="0"/>
      <p:regular r:id="rId11"/>
      <p:bold r:id="rId12"/>
      <p:italic r:id="rId13"/>
      <p:boldItalic r:id="rId14"/>
    </p:embeddedFont>
    <p:embeddedFont>
      <p:font typeface="DM Sans Bold" charset="0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2"/>
    <a:srgbClr val="DFB160"/>
    <a:srgbClr val="7B6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11E521-4284-4DF4-8FA6-EEDB93FD8868}" v="2" dt="2025-02-20T09:21:27.3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38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nett, Natalie (Growth Company)" userId="cc2eaed6-ca41-464a-8af2-707b48ee864e" providerId="ADAL" clId="{2A1B6582-E278-44BD-978B-F5BBB5C995E3}"/>
    <pc:docChg chg="modSld">
      <pc:chgData name="Bennett, Natalie (Growth Company)" userId="cc2eaed6-ca41-464a-8af2-707b48ee864e" providerId="ADAL" clId="{2A1B6582-E278-44BD-978B-F5BBB5C995E3}" dt="2025-02-18T11:13:53.334" v="86"/>
      <pc:docMkLst>
        <pc:docMk/>
      </pc:docMkLst>
      <pc:sldChg chg="modSp">
        <pc:chgData name="Bennett, Natalie (Growth Company)" userId="cc2eaed6-ca41-464a-8af2-707b48ee864e" providerId="ADAL" clId="{2A1B6582-E278-44BD-978B-F5BBB5C995E3}" dt="2025-02-18T11:13:53.334" v="86"/>
        <pc:sldMkLst>
          <pc:docMk/>
          <pc:sldMk cId="1990035442" sldId="276"/>
        </pc:sldMkLst>
        <pc:graphicFrameChg chg="mod">
          <ac:chgData name="Bennett, Natalie (Growth Company)" userId="cc2eaed6-ca41-464a-8af2-707b48ee864e" providerId="ADAL" clId="{2A1B6582-E278-44BD-978B-F5BBB5C995E3}" dt="2025-02-18T11:13:53.334" v="86"/>
          <ac:graphicFrameMkLst>
            <pc:docMk/>
            <pc:sldMk cId="1990035442" sldId="276"/>
            <ac:graphicFrameMk id="7" creationId="{7A28EA74-E297-7FF3-8847-C76427B84BD2}"/>
          </ac:graphicFrameMkLst>
        </pc:graphicFrameChg>
      </pc:sldChg>
      <pc:sldChg chg="modSp mod">
        <pc:chgData name="Bennett, Natalie (Growth Company)" userId="cc2eaed6-ca41-464a-8af2-707b48ee864e" providerId="ADAL" clId="{2A1B6582-E278-44BD-978B-F5BBB5C995E3}" dt="2025-02-18T11:10:48.095" v="79" actId="14100"/>
        <pc:sldMkLst>
          <pc:docMk/>
          <pc:sldMk cId="866344769" sldId="277"/>
        </pc:sldMkLst>
        <pc:graphicFrameChg chg="modGraphic">
          <ac:chgData name="Bennett, Natalie (Growth Company)" userId="cc2eaed6-ca41-464a-8af2-707b48ee864e" providerId="ADAL" clId="{2A1B6582-E278-44BD-978B-F5BBB5C995E3}" dt="2025-02-18T11:10:48.095" v="79" actId="14100"/>
          <ac:graphicFrameMkLst>
            <pc:docMk/>
            <pc:sldMk cId="866344769" sldId="277"/>
            <ac:graphicFrameMk id="7" creationId="{7A28EA74-E297-7FF3-8847-C76427B84BD2}"/>
          </ac:graphicFrameMkLst>
        </pc:graphicFrameChg>
      </pc:sldChg>
      <pc:sldChg chg="modSp mod">
        <pc:chgData name="Bennett, Natalie (Growth Company)" userId="cc2eaed6-ca41-464a-8af2-707b48ee864e" providerId="ADAL" clId="{2A1B6582-E278-44BD-978B-F5BBB5C995E3}" dt="2025-02-18T11:08:41.698" v="63" actId="6549"/>
        <pc:sldMkLst>
          <pc:docMk/>
          <pc:sldMk cId="5901895" sldId="278"/>
        </pc:sldMkLst>
        <pc:graphicFrameChg chg="mod modGraphic">
          <ac:chgData name="Bennett, Natalie (Growth Company)" userId="cc2eaed6-ca41-464a-8af2-707b48ee864e" providerId="ADAL" clId="{2A1B6582-E278-44BD-978B-F5BBB5C995E3}" dt="2025-02-18T11:08:41.698" v="63" actId="6549"/>
          <ac:graphicFrameMkLst>
            <pc:docMk/>
            <pc:sldMk cId="5901895" sldId="278"/>
            <ac:graphicFrameMk id="7" creationId="{7A28EA74-E297-7FF3-8847-C76427B84BD2}"/>
          </ac:graphicFrameMkLst>
        </pc:graphicFrameChg>
      </pc:sldChg>
      <pc:sldChg chg="modSp mod">
        <pc:chgData name="Bennett, Natalie (Growth Company)" userId="cc2eaed6-ca41-464a-8af2-707b48ee864e" providerId="ADAL" clId="{2A1B6582-E278-44BD-978B-F5BBB5C995E3}" dt="2025-02-18T11:12:07.818" v="82" actId="1076"/>
        <pc:sldMkLst>
          <pc:docMk/>
          <pc:sldMk cId="646541104" sldId="279"/>
        </pc:sldMkLst>
        <pc:grpChg chg="mod">
          <ac:chgData name="Bennett, Natalie (Growth Company)" userId="cc2eaed6-ca41-464a-8af2-707b48ee864e" providerId="ADAL" clId="{2A1B6582-E278-44BD-978B-F5BBB5C995E3}" dt="2025-02-18T11:10:19.346" v="75" actId="1076"/>
          <ac:grpSpMkLst>
            <pc:docMk/>
            <pc:sldMk cId="646541104" sldId="279"/>
            <ac:grpSpMk id="142" creationId="{2A8AA653-EB97-1820-C29C-EF593DA4A305}"/>
          </ac:grpSpMkLst>
        </pc:grpChg>
        <pc:grpChg chg="mod">
          <ac:chgData name="Bennett, Natalie (Growth Company)" userId="cc2eaed6-ca41-464a-8af2-707b48ee864e" providerId="ADAL" clId="{2A1B6582-E278-44BD-978B-F5BBB5C995E3}" dt="2025-02-18T11:10:24.707" v="77" actId="1076"/>
          <ac:grpSpMkLst>
            <pc:docMk/>
            <pc:sldMk cId="646541104" sldId="279"/>
            <ac:grpSpMk id="145" creationId="{C2075121-26B5-A497-47D9-FB8DBA1A789E}"/>
          </ac:grpSpMkLst>
        </pc:grpChg>
        <pc:grpChg chg="mod">
          <ac:chgData name="Bennett, Natalie (Growth Company)" userId="cc2eaed6-ca41-464a-8af2-707b48ee864e" providerId="ADAL" clId="{2A1B6582-E278-44BD-978B-F5BBB5C995E3}" dt="2025-02-18T11:10:27.452" v="78" actId="1076"/>
          <ac:grpSpMkLst>
            <pc:docMk/>
            <pc:sldMk cId="646541104" sldId="279"/>
            <ac:grpSpMk id="148" creationId="{1EE07813-78E7-3EA8-B45F-B6FAB235EC9A}"/>
          </ac:grpSpMkLst>
        </pc:grpChg>
        <pc:grpChg chg="mod">
          <ac:chgData name="Bennett, Natalie (Growth Company)" userId="cc2eaed6-ca41-464a-8af2-707b48ee864e" providerId="ADAL" clId="{2A1B6582-E278-44BD-978B-F5BBB5C995E3}" dt="2025-02-18T11:10:21.973" v="76" actId="1076"/>
          <ac:grpSpMkLst>
            <pc:docMk/>
            <pc:sldMk cId="646541104" sldId="279"/>
            <ac:grpSpMk id="157" creationId="{EE44EDAA-D95B-7BD2-A80D-B9447A2BAD27}"/>
          </ac:grpSpMkLst>
        </pc:grpChg>
        <pc:graphicFrameChg chg="mod modGraphic">
          <ac:chgData name="Bennett, Natalie (Growth Company)" userId="cc2eaed6-ca41-464a-8af2-707b48ee864e" providerId="ADAL" clId="{2A1B6582-E278-44BD-978B-F5BBB5C995E3}" dt="2025-02-18T11:12:07.818" v="82" actId="1076"/>
          <ac:graphicFrameMkLst>
            <pc:docMk/>
            <pc:sldMk cId="646541104" sldId="279"/>
            <ac:graphicFrameMk id="7" creationId="{7A28EA74-E297-7FF3-8847-C76427B84BD2}"/>
          </ac:graphicFrameMkLst>
        </pc:graphicFrameChg>
      </pc:sldChg>
      <pc:sldChg chg="modSp">
        <pc:chgData name="Bennett, Natalie (Growth Company)" userId="cc2eaed6-ca41-464a-8af2-707b48ee864e" providerId="ADAL" clId="{2A1B6582-E278-44BD-978B-F5BBB5C995E3}" dt="2025-02-18T11:12:26.944" v="84"/>
        <pc:sldMkLst>
          <pc:docMk/>
          <pc:sldMk cId="1555862177" sldId="280"/>
        </pc:sldMkLst>
        <pc:graphicFrameChg chg="mod">
          <ac:chgData name="Bennett, Natalie (Growth Company)" userId="cc2eaed6-ca41-464a-8af2-707b48ee864e" providerId="ADAL" clId="{2A1B6582-E278-44BD-978B-F5BBB5C995E3}" dt="2025-02-18T11:12:26.944" v="84"/>
          <ac:graphicFrameMkLst>
            <pc:docMk/>
            <pc:sldMk cId="1555862177" sldId="280"/>
            <ac:graphicFrameMk id="7" creationId="{7A28EA74-E297-7FF3-8847-C76427B84BD2}"/>
          </ac:graphicFrameMkLst>
        </pc:graphicFrameChg>
      </pc:sldChg>
    </pc:docChg>
  </pc:docChgLst>
  <pc:docChgLst>
    <pc:chgData name="Love, Emma (Growth Company)" userId="1bedf3d9-6cfe-44b9-9915-8363cf4f5809" providerId="ADAL" clId="{7511E521-4284-4DF4-8FA6-EEDB93FD8868}"/>
    <pc:docChg chg="custSel modSld">
      <pc:chgData name="Love, Emma (Growth Company)" userId="1bedf3d9-6cfe-44b9-9915-8363cf4f5809" providerId="ADAL" clId="{7511E521-4284-4DF4-8FA6-EEDB93FD8868}" dt="2025-02-20T09:22:38.967" v="53" actId="1037"/>
      <pc:docMkLst>
        <pc:docMk/>
      </pc:docMkLst>
      <pc:sldChg chg="delSp modSp mod">
        <pc:chgData name="Love, Emma (Growth Company)" userId="1bedf3d9-6cfe-44b9-9915-8363cf4f5809" providerId="ADAL" clId="{7511E521-4284-4DF4-8FA6-EEDB93FD8868}" dt="2025-02-20T09:22:38.967" v="53" actId="1037"/>
        <pc:sldMkLst>
          <pc:docMk/>
          <pc:sldMk cId="866344769" sldId="277"/>
        </pc:sldMkLst>
        <pc:grpChg chg="mod">
          <ac:chgData name="Love, Emma (Growth Company)" userId="1bedf3d9-6cfe-44b9-9915-8363cf4f5809" providerId="ADAL" clId="{7511E521-4284-4DF4-8FA6-EEDB93FD8868}" dt="2025-02-20T09:22:38.967" v="53" actId="1037"/>
          <ac:grpSpMkLst>
            <pc:docMk/>
            <pc:sldMk cId="866344769" sldId="277"/>
            <ac:grpSpMk id="9" creationId="{CA0B3579-6E5F-74E6-51B4-2FF5FF118337}"/>
          </ac:grpSpMkLst>
        </pc:grpChg>
        <pc:grpChg chg="del">
          <ac:chgData name="Love, Emma (Growth Company)" userId="1bedf3d9-6cfe-44b9-9915-8363cf4f5809" providerId="ADAL" clId="{7511E521-4284-4DF4-8FA6-EEDB93FD8868}" dt="2025-02-20T09:22:26.954" v="42" actId="478"/>
          <ac:grpSpMkLst>
            <pc:docMk/>
            <pc:sldMk cId="866344769" sldId="277"/>
            <ac:grpSpMk id="145" creationId="{C2075121-26B5-A497-47D9-FB8DBA1A789E}"/>
          </ac:grpSpMkLst>
        </pc:grpChg>
        <pc:grpChg chg="del">
          <ac:chgData name="Love, Emma (Growth Company)" userId="1bedf3d9-6cfe-44b9-9915-8363cf4f5809" providerId="ADAL" clId="{7511E521-4284-4DF4-8FA6-EEDB93FD8868}" dt="2025-02-20T09:22:29.472" v="43" actId="478"/>
          <ac:grpSpMkLst>
            <pc:docMk/>
            <pc:sldMk cId="866344769" sldId="277"/>
            <ac:grpSpMk id="148" creationId="{1EE07813-78E7-3EA8-B45F-B6FAB235EC9A}"/>
          </ac:grpSpMkLst>
        </pc:grpChg>
        <pc:graphicFrameChg chg="modGraphic">
          <ac:chgData name="Love, Emma (Growth Company)" userId="1bedf3d9-6cfe-44b9-9915-8363cf4f5809" providerId="ADAL" clId="{7511E521-4284-4DF4-8FA6-EEDB93FD8868}" dt="2025-02-20T09:20:53.559" v="0" actId="798"/>
          <ac:graphicFrameMkLst>
            <pc:docMk/>
            <pc:sldMk cId="866344769" sldId="277"/>
            <ac:graphicFrameMk id="7" creationId="{7A28EA74-E297-7FF3-8847-C76427B84BD2}"/>
          </ac:graphicFrameMkLst>
        </pc:graphicFrameChg>
      </pc:sldChg>
      <pc:sldChg chg="modSp mod">
        <pc:chgData name="Love, Emma (Growth Company)" userId="1bedf3d9-6cfe-44b9-9915-8363cf4f5809" providerId="ADAL" clId="{7511E521-4284-4DF4-8FA6-EEDB93FD8868}" dt="2025-02-20T09:22:16.288" v="41" actId="1036"/>
        <pc:sldMkLst>
          <pc:docMk/>
          <pc:sldMk cId="5901895" sldId="278"/>
        </pc:sldMkLst>
        <pc:grpChg chg="mod">
          <ac:chgData name="Love, Emma (Growth Company)" userId="1bedf3d9-6cfe-44b9-9915-8363cf4f5809" providerId="ADAL" clId="{7511E521-4284-4DF4-8FA6-EEDB93FD8868}" dt="2025-02-20T09:22:11.879" v="28" actId="1036"/>
          <ac:grpSpMkLst>
            <pc:docMk/>
            <pc:sldMk cId="5901895" sldId="278"/>
            <ac:grpSpMk id="74" creationId="{1431C594-DD00-1526-0E53-21D8E5C6E96C}"/>
          </ac:grpSpMkLst>
        </pc:grpChg>
        <pc:grpChg chg="mod">
          <ac:chgData name="Love, Emma (Growth Company)" userId="1bedf3d9-6cfe-44b9-9915-8363cf4f5809" providerId="ADAL" clId="{7511E521-4284-4DF4-8FA6-EEDB93FD8868}" dt="2025-02-20T09:22:16.288" v="41" actId="1036"/>
          <ac:grpSpMkLst>
            <pc:docMk/>
            <pc:sldMk cId="5901895" sldId="278"/>
            <ac:grpSpMk id="115" creationId="{99495F0D-84ED-B0B9-7C90-67EC3559B736}"/>
          </ac:grpSpMkLst>
        </pc:grpChg>
        <pc:graphicFrameChg chg="mod modGraphic">
          <ac:chgData name="Love, Emma (Growth Company)" userId="1bedf3d9-6cfe-44b9-9915-8363cf4f5809" providerId="ADAL" clId="{7511E521-4284-4DF4-8FA6-EEDB93FD8868}" dt="2025-02-20T09:21:27.374" v="7"/>
          <ac:graphicFrameMkLst>
            <pc:docMk/>
            <pc:sldMk cId="5901895" sldId="278"/>
            <ac:graphicFrameMk id="7" creationId="{7A28EA74-E297-7FF3-8847-C76427B84BD2}"/>
          </ac:graphicFrameMkLst>
        </pc:graphicFrameChg>
      </pc:sldChg>
      <pc:sldChg chg="modSp mod">
        <pc:chgData name="Love, Emma (Growth Company)" userId="1bedf3d9-6cfe-44b9-9915-8363cf4f5809" providerId="ADAL" clId="{7511E521-4284-4DF4-8FA6-EEDB93FD8868}" dt="2025-02-20T09:22:01.236" v="15" actId="1036"/>
        <pc:sldMkLst>
          <pc:docMk/>
          <pc:sldMk cId="1555862177" sldId="280"/>
        </pc:sldMkLst>
        <pc:grpChg chg="mod">
          <ac:chgData name="Love, Emma (Growth Company)" userId="1bedf3d9-6cfe-44b9-9915-8363cf4f5809" providerId="ADAL" clId="{7511E521-4284-4DF4-8FA6-EEDB93FD8868}" dt="2025-02-20T09:21:48.843" v="9" actId="1076"/>
          <ac:grpSpMkLst>
            <pc:docMk/>
            <pc:sldMk cId="1555862177" sldId="280"/>
            <ac:grpSpMk id="74" creationId="{1431C594-DD00-1526-0E53-21D8E5C6E96C}"/>
          </ac:grpSpMkLst>
        </pc:grpChg>
        <pc:grpChg chg="mod">
          <ac:chgData name="Love, Emma (Growth Company)" userId="1bedf3d9-6cfe-44b9-9915-8363cf4f5809" providerId="ADAL" clId="{7511E521-4284-4DF4-8FA6-EEDB93FD8868}" dt="2025-02-20T09:22:01.236" v="15" actId="1036"/>
          <ac:grpSpMkLst>
            <pc:docMk/>
            <pc:sldMk cId="1555862177" sldId="280"/>
            <ac:grpSpMk id="97" creationId="{B06EFC2B-6CA3-CC79-0D8C-A9864A204F67}"/>
          </ac:grpSpMkLst>
        </pc:grpChg>
        <pc:grpChg chg="mod">
          <ac:chgData name="Love, Emma (Growth Company)" userId="1bedf3d9-6cfe-44b9-9915-8363cf4f5809" providerId="ADAL" clId="{7511E521-4284-4DF4-8FA6-EEDB93FD8868}" dt="2025-02-20T09:21:45.436" v="8" actId="1076"/>
          <ac:grpSpMkLst>
            <pc:docMk/>
            <pc:sldMk cId="1555862177" sldId="280"/>
            <ac:grpSpMk id="115" creationId="{99495F0D-84ED-B0B9-7C90-67EC3559B736}"/>
          </ac:grpSpMkLst>
        </pc:grpChg>
      </pc:sldChg>
    </pc:docChg>
  </pc:docChgLst>
  <pc:docChgLst>
    <pc:chgData name="Higgins, Teigan (Growth Company)" userId="6b977de3-eeb6-4d36-aa47-2111edbf69f3" providerId="ADAL" clId="{CED42C1C-0CA0-40F9-9760-4509BC27616F}"/>
    <pc:docChg chg="undo custSel modSld">
      <pc:chgData name="Higgins, Teigan (Growth Company)" userId="6b977de3-eeb6-4d36-aa47-2111edbf69f3" providerId="ADAL" clId="{CED42C1C-0CA0-40F9-9760-4509BC27616F}" dt="2025-02-18T13:18:05.440" v="188" actId="20577"/>
      <pc:docMkLst>
        <pc:docMk/>
      </pc:docMkLst>
      <pc:sldChg chg="modSp mod setBg">
        <pc:chgData name="Higgins, Teigan (Growth Company)" userId="6b977de3-eeb6-4d36-aa47-2111edbf69f3" providerId="ADAL" clId="{CED42C1C-0CA0-40F9-9760-4509BC27616F}" dt="2025-02-18T13:18:05.440" v="188" actId="20577"/>
        <pc:sldMkLst>
          <pc:docMk/>
          <pc:sldMk cId="1990035442" sldId="276"/>
        </pc:sldMkLst>
        <pc:grpChg chg="mod">
          <ac:chgData name="Higgins, Teigan (Growth Company)" userId="6b977de3-eeb6-4d36-aa47-2111edbf69f3" providerId="ADAL" clId="{CED42C1C-0CA0-40F9-9760-4509BC27616F}" dt="2025-02-18T13:14:52.338" v="22" actId="1076"/>
          <ac:grpSpMkLst>
            <pc:docMk/>
            <pc:sldMk cId="1990035442" sldId="276"/>
            <ac:grpSpMk id="142" creationId="{2A8AA653-EB97-1820-C29C-EF593DA4A305}"/>
          </ac:grpSpMkLst>
        </pc:grpChg>
        <pc:grpChg chg="mod">
          <ac:chgData name="Higgins, Teigan (Growth Company)" userId="6b977de3-eeb6-4d36-aa47-2111edbf69f3" providerId="ADAL" clId="{CED42C1C-0CA0-40F9-9760-4509BC27616F}" dt="2025-02-18T13:15:04.441" v="27" actId="1076"/>
          <ac:grpSpMkLst>
            <pc:docMk/>
            <pc:sldMk cId="1990035442" sldId="276"/>
            <ac:grpSpMk id="157" creationId="{EE44EDAA-D95B-7BD2-A80D-B9447A2BAD27}"/>
          </ac:grpSpMkLst>
        </pc:grpChg>
        <pc:graphicFrameChg chg="mod modGraphic">
          <ac:chgData name="Higgins, Teigan (Growth Company)" userId="6b977de3-eeb6-4d36-aa47-2111edbf69f3" providerId="ADAL" clId="{CED42C1C-0CA0-40F9-9760-4509BC27616F}" dt="2025-02-18T13:18:05.440" v="188" actId="20577"/>
          <ac:graphicFrameMkLst>
            <pc:docMk/>
            <pc:sldMk cId="1990035442" sldId="276"/>
            <ac:graphicFrameMk id="7" creationId="{7A28EA74-E297-7FF3-8847-C76427B84BD2}"/>
          </ac:graphicFrameMkLst>
        </pc:graphicFrameChg>
      </pc:sldChg>
      <pc:sldChg chg="modSp mod setBg">
        <pc:chgData name="Higgins, Teigan (Growth Company)" userId="6b977de3-eeb6-4d36-aa47-2111edbf69f3" providerId="ADAL" clId="{CED42C1C-0CA0-40F9-9760-4509BC27616F}" dt="2025-02-18T13:15:20.759" v="28" actId="1076"/>
        <pc:sldMkLst>
          <pc:docMk/>
          <pc:sldMk cId="866344769" sldId="277"/>
        </pc:sldMkLst>
        <pc:spChg chg="mod">
          <ac:chgData name="Higgins, Teigan (Growth Company)" userId="6b977de3-eeb6-4d36-aa47-2111edbf69f3" providerId="ADAL" clId="{CED42C1C-0CA0-40F9-9760-4509BC27616F}" dt="2025-02-18T13:15:20.759" v="28" actId="1076"/>
          <ac:spMkLst>
            <pc:docMk/>
            <pc:sldMk cId="866344769" sldId="277"/>
            <ac:spMk id="103" creationId="{BF215CE7-CB21-823B-8D3E-AD5B13975D9B}"/>
          </ac:spMkLst>
        </pc:spChg>
      </pc:sldChg>
      <pc:sldChg chg="modSp mod setBg">
        <pc:chgData name="Higgins, Teigan (Growth Company)" userId="6b977de3-eeb6-4d36-aa47-2111edbf69f3" providerId="ADAL" clId="{CED42C1C-0CA0-40F9-9760-4509BC27616F}" dt="2025-02-18T13:17:40.269" v="151" actId="20577"/>
        <pc:sldMkLst>
          <pc:docMk/>
          <pc:sldMk cId="5901895" sldId="278"/>
        </pc:sldMkLst>
        <pc:spChg chg="mod">
          <ac:chgData name="Higgins, Teigan (Growth Company)" userId="6b977de3-eeb6-4d36-aa47-2111edbf69f3" providerId="ADAL" clId="{CED42C1C-0CA0-40F9-9760-4509BC27616F}" dt="2025-02-18T13:17:29.494" v="117" actId="1076"/>
          <ac:spMkLst>
            <pc:docMk/>
            <pc:sldMk cId="5901895" sldId="278"/>
            <ac:spMk id="159" creationId="{6B0B6F4A-FED5-481C-A6DE-D4A89A9E87B5}"/>
          </ac:spMkLst>
        </pc:spChg>
        <pc:grpChg chg="mod">
          <ac:chgData name="Higgins, Teigan (Growth Company)" userId="6b977de3-eeb6-4d36-aa47-2111edbf69f3" providerId="ADAL" clId="{CED42C1C-0CA0-40F9-9760-4509BC27616F}" dt="2025-02-18T13:17:26.996" v="116" actId="1076"/>
          <ac:grpSpMkLst>
            <pc:docMk/>
            <pc:sldMk cId="5901895" sldId="278"/>
            <ac:grpSpMk id="142" creationId="{2A8AA653-EB97-1820-C29C-EF593DA4A305}"/>
          </ac:grpSpMkLst>
        </pc:grpChg>
        <pc:grpChg chg="mod">
          <ac:chgData name="Higgins, Teigan (Growth Company)" userId="6b977de3-eeb6-4d36-aa47-2111edbf69f3" providerId="ADAL" clId="{CED42C1C-0CA0-40F9-9760-4509BC27616F}" dt="2025-02-18T13:17:32.083" v="118" actId="1076"/>
          <ac:grpSpMkLst>
            <pc:docMk/>
            <pc:sldMk cId="5901895" sldId="278"/>
            <ac:grpSpMk id="157" creationId="{EE44EDAA-D95B-7BD2-A80D-B9447A2BAD27}"/>
          </ac:grpSpMkLst>
        </pc:grpChg>
        <pc:graphicFrameChg chg="modGraphic">
          <ac:chgData name="Higgins, Teigan (Growth Company)" userId="6b977de3-eeb6-4d36-aa47-2111edbf69f3" providerId="ADAL" clId="{CED42C1C-0CA0-40F9-9760-4509BC27616F}" dt="2025-02-18T13:17:40.269" v="151" actId="20577"/>
          <ac:graphicFrameMkLst>
            <pc:docMk/>
            <pc:sldMk cId="5901895" sldId="278"/>
            <ac:graphicFrameMk id="7" creationId="{7A28EA74-E297-7FF3-8847-C76427B84BD2}"/>
          </ac:graphicFrameMkLst>
        </pc:graphicFrameChg>
      </pc:sldChg>
      <pc:sldChg chg="setBg">
        <pc:chgData name="Higgins, Teigan (Growth Company)" userId="6b977de3-eeb6-4d36-aa47-2111edbf69f3" providerId="ADAL" clId="{CED42C1C-0CA0-40F9-9760-4509BC27616F}" dt="2025-02-18T13:14:09.975" v="3"/>
        <pc:sldMkLst>
          <pc:docMk/>
          <pc:sldMk cId="646541104" sldId="279"/>
        </pc:sldMkLst>
      </pc:sldChg>
      <pc:sldChg chg="setBg">
        <pc:chgData name="Higgins, Teigan (Growth Company)" userId="6b977de3-eeb6-4d36-aa47-2111edbf69f3" providerId="ADAL" clId="{CED42C1C-0CA0-40F9-9760-4509BC27616F}" dt="2025-02-18T13:14:12.972" v="4"/>
        <pc:sldMkLst>
          <pc:docMk/>
          <pc:sldMk cId="1555862177" sldId="28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30EF2-FF3E-450D-9FE8-C07943DC99CB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DC568-28E6-4E4C-8786-41015DD03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2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112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953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98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537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686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9.png"/><Relationship Id="rId5" Type="http://schemas.openxmlformats.org/officeDocument/2006/relationships/image" Target="../media/image5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9.png"/><Relationship Id="rId5" Type="http://schemas.openxmlformats.org/officeDocument/2006/relationships/image" Target="../media/image5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9.png"/><Relationship Id="rId5" Type="http://schemas.openxmlformats.org/officeDocument/2006/relationships/image" Target="../media/image5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28EA74-E297-7FF3-8847-C76427B84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867338"/>
              </p:ext>
            </p:extLst>
          </p:nvPr>
        </p:nvGraphicFramePr>
        <p:xfrm>
          <a:off x="2676406" y="598441"/>
          <a:ext cx="7906951" cy="6798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799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40353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834928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983836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396647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905118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735724">
                  <a:extLst>
                    <a:ext uri="{9D8B030D-6E8A-4147-A177-3AD203B41FA5}">
                      <a16:colId xmlns:a16="http://schemas.microsoft.com/office/drawing/2014/main" val="3448009295"/>
                    </a:ext>
                  </a:extLst>
                </a:gridCol>
                <a:gridCol w="1018546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91753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3rd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4th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5th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Thursday 6th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7th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146635"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cooking</a:t>
                      </a:r>
                    </a:p>
                    <a:p>
                      <a:pPr algn="ctr"/>
                      <a:r>
                        <a:rPr lang="en-US" sz="1200" dirty="0"/>
                        <a:t>10.00-12.30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Social Games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r>
                        <a:rPr lang="en-US" sz="1200" dirty="0"/>
                        <a:t> </a:t>
                      </a:r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Women’s Drop In</a:t>
                      </a:r>
                    </a:p>
                    <a:p>
                      <a:pPr algn="ctr"/>
                      <a:r>
                        <a:rPr lang="en-US" sz="1200" dirty="0"/>
                        <a:t>9.30-10.30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Employability Skills/CV building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10.00-11.00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media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International Women’s Day celebrations with Caroline  </a:t>
                      </a:r>
                    </a:p>
                    <a:p>
                      <a:pPr algn="ctr"/>
                      <a:r>
                        <a:rPr lang="en-US" sz="1200" dirty="0"/>
                        <a:t>10am – 12pm 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31511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Housing</a:t>
                      </a:r>
                    </a:p>
                    <a:p>
                      <a:pPr algn="ctr"/>
                      <a:r>
                        <a:rPr lang="en-US" sz="12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0806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Self-employment/  Advanced employability skills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11.00-12.00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0637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Finance, benefit and debt support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Caroline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Shrove Tuesday (Pancake making)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290904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Wipe the slate clean (setting goals for the future)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1pm-3pm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Young person (18-25)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8693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Hub closed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429726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Combined communication </a:t>
                      </a:r>
                    </a:p>
                    <a:p>
                      <a:pPr algn="ctr"/>
                      <a:r>
                        <a:rPr lang="en-US" sz="1200" dirty="0"/>
                        <a:t>13.30-15.00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Number Skills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14.30-16.00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/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/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March 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9CDD7B04-9146-1074-7263-B1B6B73E77C2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60D0458-139A-C80D-FD19-298283F154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CE56210-86C6-536F-176C-262ADE72FE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414C0773-6966-428D-044F-B742B33B2BC7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1431C594-DD00-1526-0E53-21D8E5C6E96C}"/>
              </a:ext>
            </a:extLst>
          </p:cNvPr>
          <p:cNvGrpSpPr/>
          <p:nvPr/>
        </p:nvGrpSpPr>
        <p:grpSpPr>
          <a:xfrm>
            <a:off x="2720276" y="6047964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21C0D26-FC94-1EF8-6932-F3FF397C554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841A9A3-C3A9-BA75-5C44-CF06FBE6023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EAA80FCA-2505-3205-B7F7-C70F94B062F2}"/>
              </a:ext>
            </a:extLst>
          </p:cNvPr>
          <p:cNvGrpSpPr/>
          <p:nvPr/>
        </p:nvGrpSpPr>
        <p:grpSpPr>
          <a:xfrm>
            <a:off x="9710996" y="1754230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4949914E-522F-F34C-F2AD-73619FDCD74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A1E4E3F0-B8A3-CCAF-051E-FCAEEC0BEC9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93895958-8ECA-865F-D78A-84EFF6BA5005}"/>
              </a:ext>
            </a:extLst>
          </p:cNvPr>
          <p:cNvGrpSpPr/>
          <p:nvPr/>
        </p:nvGrpSpPr>
        <p:grpSpPr>
          <a:xfrm>
            <a:off x="8916120" y="4464144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B137F871-7B47-E29E-5C1A-787D30F67AB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82F3F452-6B4C-9018-4CD9-1CDDA7894A1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3" name="Group 65">
            <a:extLst>
              <a:ext uri="{FF2B5EF4-FFF2-40B4-BE49-F238E27FC236}">
                <a16:creationId xmlns:a16="http://schemas.microsoft.com/office/drawing/2014/main" id="{120D539D-9598-A325-E88A-FCE78F1BCE77}"/>
              </a:ext>
            </a:extLst>
          </p:cNvPr>
          <p:cNvGrpSpPr/>
          <p:nvPr/>
        </p:nvGrpSpPr>
        <p:grpSpPr>
          <a:xfrm>
            <a:off x="4761857" y="1702140"/>
            <a:ext cx="220832" cy="193228"/>
            <a:chOff x="46236" y="86193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B29D98A0-80EE-36AA-C793-DAE94BF1066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TextBox 67">
              <a:extLst>
                <a:ext uri="{FF2B5EF4-FFF2-40B4-BE49-F238E27FC236}">
                  <a16:creationId xmlns:a16="http://schemas.microsoft.com/office/drawing/2014/main" id="{EA4FFBA3-559D-9870-592A-3C48DA985D6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B06EFC2B-6CA3-CC79-0D8C-A9864A204F67}"/>
              </a:ext>
            </a:extLst>
          </p:cNvPr>
          <p:cNvGrpSpPr/>
          <p:nvPr/>
        </p:nvGrpSpPr>
        <p:grpSpPr>
          <a:xfrm>
            <a:off x="3895856" y="1711606"/>
            <a:ext cx="220832" cy="193228"/>
            <a:chOff x="46236" y="86193"/>
            <a:chExt cx="812800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B3EC3F30-411A-221B-4BE9-DC8B54FEF26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B626AB6E-6E46-7F3E-D838-6733231F4F9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015508EE-4CE9-F223-81E0-705E9C7624B6}"/>
              </a:ext>
            </a:extLst>
          </p:cNvPr>
          <p:cNvGrpSpPr/>
          <p:nvPr/>
        </p:nvGrpSpPr>
        <p:grpSpPr>
          <a:xfrm>
            <a:off x="2788171" y="1706354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EA7B624E-FFB7-CC1A-476B-0042FA980FBC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2A820115-9B70-4FF4-D61E-427659B306F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4" name="Freeform 66">
            <a:extLst>
              <a:ext uri="{FF2B5EF4-FFF2-40B4-BE49-F238E27FC236}">
                <a16:creationId xmlns:a16="http://schemas.microsoft.com/office/drawing/2014/main" id="{DC01B19A-8564-DB20-9A58-3A53C694E5B9}"/>
              </a:ext>
            </a:extLst>
          </p:cNvPr>
          <p:cNvSpPr/>
          <p:nvPr/>
        </p:nvSpPr>
        <p:spPr>
          <a:xfrm>
            <a:off x="4802496" y="425983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D3608C9B-C32B-EB40-C585-E27A8329113B}"/>
              </a:ext>
            </a:extLst>
          </p:cNvPr>
          <p:cNvSpPr/>
          <p:nvPr/>
        </p:nvSpPr>
        <p:spPr>
          <a:xfrm>
            <a:off x="5559658" y="4291992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8321D537-7062-2D16-A69F-BBCF43CA6C29}"/>
              </a:ext>
            </a:extLst>
          </p:cNvPr>
          <p:cNvGrpSpPr/>
          <p:nvPr/>
        </p:nvGrpSpPr>
        <p:grpSpPr>
          <a:xfrm>
            <a:off x="3563552" y="1714312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2739FDE1-CDFE-C723-13FD-4E7DE2C84A1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7CA50F7B-D971-B65C-1D6A-4501694A68D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A3B271BD-0D01-A6E6-772E-5BE1FFD91686}"/>
              </a:ext>
            </a:extLst>
          </p:cNvPr>
          <p:cNvGrpSpPr/>
          <p:nvPr/>
        </p:nvGrpSpPr>
        <p:grpSpPr>
          <a:xfrm>
            <a:off x="700966" y="935989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F26F943D-B11B-E81E-8A07-0A16EAC8E56D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D7CD4D52-D7D4-8F5C-A051-EF339300C0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99495F0D-84ED-B0B9-7C90-67EC3559B736}"/>
              </a:ext>
            </a:extLst>
          </p:cNvPr>
          <p:cNvGrpSpPr/>
          <p:nvPr/>
        </p:nvGrpSpPr>
        <p:grpSpPr>
          <a:xfrm>
            <a:off x="3620103" y="6059915"/>
            <a:ext cx="242972" cy="242972"/>
            <a:chOff x="0" y="0"/>
            <a:chExt cx="812800" cy="812800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1F91B26C-BAE0-0969-3E92-3E872C8C411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F24E35AD-1BD7-649D-71E3-B82626F768C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DA1C7D32-C6C4-7206-EF2D-C2FCD93CAE20}"/>
              </a:ext>
            </a:extLst>
          </p:cNvPr>
          <p:cNvGrpSpPr/>
          <p:nvPr/>
        </p:nvGrpSpPr>
        <p:grpSpPr>
          <a:xfrm>
            <a:off x="5280909" y="4248961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D1259962-E472-29C0-69D8-E627722A0C8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360E3F0F-62D9-989B-6D1C-EAB801659BB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1" name="Group 62">
            <a:extLst>
              <a:ext uri="{FF2B5EF4-FFF2-40B4-BE49-F238E27FC236}">
                <a16:creationId xmlns:a16="http://schemas.microsoft.com/office/drawing/2014/main" id="{CD9F5EFE-8C24-E68C-11F7-2F36AAFBD595}"/>
              </a:ext>
            </a:extLst>
          </p:cNvPr>
          <p:cNvGrpSpPr/>
          <p:nvPr/>
        </p:nvGrpSpPr>
        <p:grpSpPr>
          <a:xfrm>
            <a:off x="10025600" y="1723652"/>
            <a:ext cx="242972" cy="242972"/>
            <a:chOff x="0" y="0"/>
            <a:chExt cx="812800" cy="812800"/>
          </a:xfrm>
        </p:grpSpPr>
        <p:sp>
          <p:nvSpPr>
            <p:cNvPr id="122" name="Freeform 63">
              <a:extLst>
                <a:ext uri="{FF2B5EF4-FFF2-40B4-BE49-F238E27FC236}">
                  <a16:creationId xmlns:a16="http://schemas.microsoft.com/office/drawing/2014/main" id="{7D71CEFD-5334-DAE3-F986-ED604F7AF12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TextBox 64">
              <a:extLst>
                <a:ext uri="{FF2B5EF4-FFF2-40B4-BE49-F238E27FC236}">
                  <a16:creationId xmlns:a16="http://schemas.microsoft.com/office/drawing/2014/main" id="{946C59B8-CB5A-947C-DC61-12EBBF0A486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4383FEA9-0EB0-8183-E8E4-63A03B3ECAF2}"/>
              </a:ext>
            </a:extLst>
          </p:cNvPr>
          <p:cNvGrpSpPr/>
          <p:nvPr/>
        </p:nvGrpSpPr>
        <p:grpSpPr>
          <a:xfrm>
            <a:off x="9714484" y="447271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8BFFE524-DCC4-A642-9806-AAC0FD34450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D071AC55-C517-3E15-2F66-1C59114B130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E0FEE632-C5D0-CF3E-4296-19A7E472F453}"/>
              </a:ext>
            </a:extLst>
          </p:cNvPr>
          <p:cNvGrpSpPr/>
          <p:nvPr/>
        </p:nvGrpSpPr>
        <p:grpSpPr>
          <a:xfrm>
            <a:off x="10023274" y="447921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FD0FBB44-B0D6-C312-3F3E-3E705268DFE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FB4CCBAB-C42A-CA9E-A636-172FF11D920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26F33175-7FA1-B41D-7796-94687AC968A7}"/>
              </a:ext>
            </a:extLst>
          </p:cNvPr>
          <p:cNvGrpSpPr/>
          <p:nvPr/>
        </p:nvGrpSpPr>
        <p:grpSpPr>
          <a:xfrm>
            <a:off x="8060285" y="1746448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B53AB51E-84F1-2B2B-DD9D-A788E03C75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8BE88483-E780-5AB0-8BA0-191A6E4F59A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8CF6DBBF-66B0-BFF7-EFDA-6F569BFBB229}"/>
              </a:ext>
            </a:extLst>
          </p:cNvPr>
          <p:cNvGrpSpPr/>
          <p:nvPr/>
        </p:nvGrpSpPr>
        <p:grpSpPr>
          <a:xfrm>
            <a:off x="9246597" y="1714312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EBF7E30-53D3-3A78-7D3E-FBD67B7E72F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608D3A70-D0FB-17CB-9010-20A72302385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2A8AA653-EB97-1820-C29C-EF593DA4A305}"/>
              </a:ext>
            </a:extLst>
          </p:cNvPr>
          <p:cNvGrpSpPr/>
          <p:nvPr/>
        </p:nvGrpSpPr>
        <p:grpSpPr>
          <a:xfrm>
            <a:off x="6593412" y="3772790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FD4DFD32-A394-88F4-888E-F083F7688C4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D2525812-D346-411B-B337-01A49BB76C7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C2075121-26B5-A497-47D9-FB8DBA1A789E}"/>
              </a:ext>
            </a:extLst>
          </p:cNvPr>
          <p:cNvGrpSpPr/>
          <p:nvPr/>
        </p:nvGrpSpPr>
        <p:grpSpPr>
          <a:xfrm>
            <a:off x="6640479" y="1706354"/>
            <a:ext cx="220832" cy="193228"/>
            <a:chOff x="46236" y="86193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91235AB8-4FEE-D595-80B3-0FBEC25AD74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1B2B176C-2220-754A-14D7-A2490E6A32E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1EE07813-78E7-3EA8-B45F-B6FAB235EC9A}"/>
              </a:ext>
            </a:extLst>
          </p:cNvPr>
          <p:cNvGrpSpPr/>
          <p:nvPr/>
        </p:nvGrpSpPr>
        <p:grpSpPr>
          <a:xfrm rot="2700000">
            <a:off x="7670968" y="1688877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90CBBB53-F99F-77EB-84C6-F0E330B0AE0E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ECE52B0A-1E64-CD38-C2F4-0AFD40FFF67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EE44EDAA-D95B-7BD2-A80D-B9447A2BAD27}"/>
              </a:ext>
            </a:extLst>
          </p:cNvPr>
          <p:cNvGrpSpPr/>
          <p:nvPr/>
        </p:nvGrpSpPr>
        <p:grpSpPr>
          <a:xfrm rot="2700000">
            <a:off x="7585576" y="4334925"/>
            <a:ext cx="293842" cy="293842"/>
            <a:chOff x="0" y="-3"/>
            <a:chExt cx="812800" cy="812799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5F6F0080-880E-0E60-C1DB-D4C91CAF5405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6B0B6F4A-FED5-481C-A6DE-D4A89A9E87B5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C3BA7D27-1A60-570C-0C83-57E82B15250C}"/>
              </a:ext>
            </a:extLst>
          </p:cNvPr>
          <p:cNvGrpSpPr/>
          <p:nvPr/>
        </p:nvGrpSpPr>
        <p:grpSpPr>
          <a:xfrm rot="2700000">
            <a:off x="7036964" y="3091064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8B9BE514-56B8-4F6A-5C43-EB180BAECEA3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C8A7982B-B58D-33D6-73F7-F3703A147C3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DB71A0E7-D803-6F19-E72D-884609D1782F}"/>
              </a:ext>
            </a:extLst>
          </p:cNvPr>
          <p:cNvGrpSpPr/>
          <p:nvPr/>
        </p:nvGrpSpPr>
        <p:grpSpPr>
          <a:xfrm rot="2700000">
            <a:off x="10279211" y="1702638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F24DB8AE-1CE7-A587-1B35-69B1E1723FD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08650887-67BE-95BC-4F93-F06561EB426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DF8ED239-B578-6726-FBB0-971371D586F3}"/>
              </a:ext>
            </a:extLst>
          </p:cNvPr>
          <p:cNvGrpSpPr/>
          <p:nvPr/>
        </p:nvGrpSpPr>
        <p:grpSpPr>
          <a:xfrm rot="2700000">
            <a:off x="6663505" y="2686401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B4CFA312-4EFF-5A24-FBCA-1CD54F91C34C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C2F96E3A-A6FC-15F4-6B62-27201D4F43B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1ACF0A5D-C411-397D-3470-A17539575FF5}"/>
              </a:ext>
            </a:extLst>
          </p:cNvPr>
          <p:cNvGrpSpPr/>
          <p:nvPr/>
        </p:nvGrpSpPr>
        <p:grpSpPr>
          <a:xfrm>
            <a:off x="8038933" y="4446799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486FF2DF-220E-2B9F-026D-D85B34278CE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5844D172-2C92-7D17-3066-22D2D0C593B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CA0B3579-6E5F-74E6-51B4-2FF5FF118337}"/>
              </a:ext>
            </a:extLst>
          </p:cNvPr>
          <p:cNvGrpSpPr/>
          <p:nvPr/>
        </p:nvGrpSpPr>
        <p:grpSpPr>
          <a:xfrm>
            <a:off x="9280194" y="4453059"/>
            <a:ext cx="308082" cy="252354"/>
            <a:chOff x="-294010" y="-107586"/>
            <a:chExt cx="1030610" cy="844186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DCE1CE82-811D-1841-D092-E88EC7EA1BC1}"/>
                </a:ext>
              </a:extLst>
            </p:cNvPr>
            <p:cNvSpPr/>
            <p:nvPr/>
          </p:nvSpPr>
          <p:spPr>
            <a:xfrm>
              <a:off x="-294010" y="-10758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9032D2FE-7050-EA89-4CE2-3BCC9F1B07B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E0982CA2-641E-F255-F8DE-528C301CE411}"/>
              </a:ext>
            </a:extLst>
          </p:cNvPr>
          <p:cNvGrpSpPr/>
          <p:nvPr/>
        </p:nvGrpSpPr>
        <p:grpSpPr>
          <a:xfrm>
            <a:off x="6296410" y="4259831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CAFCEB67-75A6-9FD3-FCEE-C9D60DF1857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7815C70F-C9E0-51E9-FAAF-4363EB2FC8E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7" name="Group 62">
            <a:extLst>
              <a:ext uri="{FF2B5EF4-FFF2-40B4-BE49-F238E27FC236}">
                <a16:creationId xmlns:a16="http://schemas.microsoft.com/office/drawing/2014/main" id="{266DB995-29D8-6B37-8C6E-668E8B23DEDE}"/>
              </a:ext>
            </a:extLst>
          </p:cNvPr>
          <p:cNvGrpSpPr/>
          <p:nvPr/>
        </p:nvGrpSpPr>
        <p:grpSpPr>
          <a:xfrm>
            <a:off x="6256509" y="1714312"/>
            <a:ext cx="242972" cy="242972"/>
            <a:chOff x="0" y="0"/>
            <a:chExt cx="812800" cy="812800"/>
          </a:xfrm>
        </p:grpSpPr>
        <p:sp>
          <p:nvSpPr>
            <p:cNvPr id="18" name="Freeform 63">
              <a:extLst>
                <a:ext uri="{FF2B5EF4-FFF2-40B4-BE49-F238E27FC236}">
                  <a16:creationId xmlns:a16="http://schemas.microsoft.com/office/drawing/2014/main" id="{9E0AE832-D969-FBCF-A854-270D951972B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64">
              <a:extLst>
                <a:ext uri="{FF2B5EF4-FFF2-40B4-BE49-F238E27FC236}">
                  <a16:creationId xmlns:a16="http://schemas.microsoft.com/office/drawing/2014/main" id="{97754E0B-8B36-DBCC-FD2C-E18C4A097CC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0" name="Graphic 19" descr="Chili Pepper with solid fill">
            <a:extLst>
              <a:ext uri="{FF2B5EF4-FFF2-40B4-BE49-F238E27FC236}">
                <a16:creationId xmlns:a16="http://schemas.microsoft.com/office/drawing/2014/main" id="{FB5D4D59-298D-68A4-27E2-D3DBF637F2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99942" y="4713101"/>
            <a:ext cx="672810" cy="672810"/>
          </a:xfrm>
          <a:prstGeom prst="rect">
            <a:avLst/>
          </a:prstGeom>
        </p:spPr>
      </p:pic>
      <p:pic>
        <p:nvPicPr>
          <p:cNvPr id="21" name="Graphic 20" descr="Chef Hat outline">
            <a:extLst>
              <a:ext uri="{FF2B5EF4-FFF2-40B4-BE49-F238E27FC236}">
                <a16:creationId xmlns:a16="http://schemas.microsoft.com/office/drawing/2014/main" id="{E115E690-2E98-F0F1-590E-B5692D59D26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3" name="Graphic 22" descr="Blog with solid fill">
            <a:extLst>
              <a:ext uri="{FF2B5EF4-FFF2-40B4-BE49-F238E27FC236}">
                <a16:creationId xmlns:a16="http://schemas.microsoft.com/office/drawing/2014/main" id="{FF2FD1C5-0EFA-370E-BCE9-33790612ECC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08687" y="3396270"/>
            <a:ext cx="1053648" cy="753041"/>
          </a:xfrm>
          <a:prstGeom prst="rect">
            <a:avLst/>
          </a:prstGeom>
        </p:spPr>
      </p:pic>
      <p:pic>
        <p:nvPicPr>
          <p:cNvPr id="26" name="Graphic 25" descr="Palette with solid fill">
            <a:extLst>
              <a:ext uri="{FF2B5EF4-FFF2-40B4-BE49-F238E27FC236}">
                <a16:creationId xmlns:a16="http://schemas.microsoft.com/office/drawing/2014/main" id="{894C7B21-6B8B-BCF4-A1F4-A511DCD4C16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84335" y="6479499"/>
            <a:ext cx="914400" cy="914400"/>
          </a:xfrm>
          <a:prstGeom prst="rect">
            <a:avLst/>
          </a:prstGeom>
        </p:spPr>
      </p:pic>
      <p:pic>
        <p:nvPicPr>
          <p:cNvPr id="30" name="Graphic 29" descr="Paint brush outline">
            <a:extLst>
              <a:ext uri="{FF2B5EF4-FFF2-40B4-BE49-F238E27FC236}">
                <a16:creationId xmlns:a16="http://schemas.microsoft.com/office/drawing/2014/main" id="{5EF7F367-344A-5D92-F429-1797BED3A7A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584335" y="4652703"/>
            <a:ext cx="914400" cy="914400"/>
          </a:xfrm>
          <a:prstGeom prst="rect">
            <a:avLst/>
          </a:prstGeom>
        </p:spPr>
      </p:pic>
      <p:pic>
        <p:nvPicPr>
          <p:cNvPr id="31" name="Graphic 30" descr="Whisk with solid fill">
            <a:extLst>
              <a:ext uri="{FF2B5EF4-FFF2-40B4-BE49-F238E27FC236}">
                <a16:creationId xmlns:a16="http://schemas.microsoft.com/office/drawing/2014/main" id="{0BC3FA40-5AB1-1699-81DA-11E8EEA45CA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720218" y="63301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03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28EA74-E297-7FF3-8847-C76427B84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389511"/>
              </p:ext>
            </p:extLst>
          </p:nvPr>
        </p:nvGraphicFramePr>
        <p:xfrm>
          <a:off x="2697030" y="769196"/>
          <a:ext cx="7872763" cy="6672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6646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36720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831318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10433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402840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858121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732543">
                  <a:extLst>
                    <a:ext uri="{9D8B030D-6E8A-4147-A177-3AD203B41FA5}">
                      <a16:colId xmlns:a16="http://schemas.microsoft.com/office/drawing/2014/main" val="3448009295"/>
                    </a:ext>
                  </a:extLst>
                </a:gridCol>
                <a:gridCol w="1014142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844378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10th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11th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12th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Thursday 13th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14th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055218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cooking</a:t>
                      </a:r>
                    </a:p>
                    <a:p>
                      <a:pPr algn="ctr"/>
                      <a:r>
                        <a:rPr lang="en-US" sz="1200" dirty="0"/>
                        <a:t>10.00-12.30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Social Games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r>
                        <a:rPr lang="en-US" sz="1200" dirty="0"/>
                        <a:t> </a:t>
                      </a:r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Women’s Drop In</a:t>
                      </a:r>
                    </a:p>
                    <a:p>
                      <a:pPr algn="ctr"/>
                      <a:r>
                        <a:rPr lang="en-US" sz="1200" dirty="0"/>
                        <a:t>9.30-10.30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Hub Closed All day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media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Diversity and Inclusion</a:t>
                      </a:r>
                    </a:p>
                    <a:p>
                      <a:pPr algn="ctr"/>
                      <a:r>
                        <a:rPr lang="en-US" sz="1200" dirty="0"/>
                        <a:t>Group</a:t>
                      </a:r>
                    </a:p>
                    <a:p>
                      <a:pPr algn="ctr"/>
                      <a:r>
                        <a:rPr lang="en-US" sz="1200" dirty="0"/>
                        <a:t>09.30-12.30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134939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Housing</a:t>
                      </a:r>
                    </a:p>
                    <a:p>
                      <a:pPr algn="ctr"/>
                      <a:r>
                        <a:rPr lang="en-US" sz="12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89924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Finance, benefit and debt support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Caroline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1656475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Wipe the slate clean (setting goals for the future)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1pm-3pm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Young person (18-25)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52931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Combined communication </a:t>
                      </a:r>
                    </a:p>
                    <a:p>
                      <a:pPr algn="ctr"/>
                      <a:r>
                        <a:rPr lang="en-US" sz="1200" dirty="0"/>
                        <a:t>13.30-15.00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Number Skills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14.30-16.00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/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/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March 2025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9CDD7B04-9146-1074-7263-B1B6B73E77C2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60D0458-139A-C80D-FD19-298283F154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CE56210-86C6-536F-176C-262ADE72FE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414C0773-6966-428D-044F-B742B33B2BC7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1431C594-DD00-1526-0E53-21D8E5C6E96C}"/>
              </a:ext>
            </a:extLst>
          </p:cNvPr>
          <p:cNvGrpSpPr/>
          <p:nvPr/>
        </p:nvGrpSpPr>
        <p:grpSpPr>
          <a:xfrm>
            <a:off x="2720276" y="6047964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21C0D26-FC94-1EF8-6932-F3FF397C554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841A9A3-C3A9-BA75-5C44-CF06FBE6023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EAA80FCA-2505-3205-B7F7-C70F94B062F2}"/>
              </a:ext>
            </a:extLst>
          </p:cNvPr>
          <p:cNvGrpSpPr/>
          <p:nvPr/>
        </p:nvGrpSpPr>
        <p:grpSpPr>
          <a:xfrm>
            <a:off x="9710996" y="1754230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4949914E-522F-F34C-F2AD-73619FDCD74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A1E4E3F0-B8A3-CCAF-051E-FCAEEC0BEC9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93895958-8ECA-865F-D78A-84EFF6BA5005}"/>
              </a:ext>
            </a:extLst>
          </p:cNvPr>
          <p:cNvGrpSpPr/>
          <p:nvPr/>
        </p:nvGrpSpPr>
        <p:grpSpPr>
          <a:xfrm>
            <a:off x="8916120" y="4464144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B137F871-7B47-E29E-5C1A-787D30F67AB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82F3F452-6B4C-9018-4CD9-1CDDA7894A1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3" name="Group 65">
            <a:extLst>
              <a:ext uri="{FF2B5EF4-FFF2-40B4-BE49-F238E27FC236}">
                <a16:creationId xmlns:a16="http://schemas.microsoft.com/office/drawing/2014/main" id="{120D539D-9598-A325-E88A-FCE78F1BCE77}"/>
              </a:ext>
            </a:extLst>
          </p:cNvPr>
          <p:cNvGrpSpPr/>
          <p:nvPr/>
        </p:nvGrpSpPr>
        <p:grpSpPr>
          <a:xfrm>
            <a:off x="4734617" y="1739184"/>
            <a:ext cx="220832" cy="193228"/>
            <a:chOff x="46236" y="86193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B29D98A0-80EE-36AA-C793-DAE94BF1066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TextBox 67">
              <a:extLst>
                <a:ext uri="{FF2B5EF4-FFF2-40B4-BE49-F238E27FC236}">
                  <a16:creationId xmlns:a16="http://schemas.microsoft.com/office/drawing/2014/main" id="{EA4FFBA3-559D-9870-592A-3C48DA985D6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B06EFC2B-6CA3-CC79-0D8C-A9864A204F67}"/>
              </a:ext>
            </a:extLst>
          </p:cNvPr>
          <p:cNvGrpSpPr/>
          <p:nvPr/>
        </p:nvGrpSpPr>
        <p:grpSpPr>
          <a:xfrm>
            <a:off x="3895856" y="1711606"/>
            <a:ext cx="220832" cy="193228"/>
            <a:chOff x="46236" y="86193"/>
            <a:chExt cx="812800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B3EC3F30-411A-221B-4BE9-DC8B54FEF26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B626AB6E-6E46-7F3E-D838-6733231F4F9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015508EE-4CE9-F223-81E0-705E9C7624B6}"/>
              </a:ext>
            </a:extLst>
          </p:cNvPr>
          <p:cNvGrpSpPr/>
          <p:nvPr/>
        </p:nvGrpSpPr>
        <p:grpSpPr>
          <a:xfrm>
            <a:off x="2788171" y="1706354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EA7B624E-FFB7-CC1A-476B-0042FA980FBC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2A820115-9B70-4FF4-D61E-427659B306F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BF215CE7-CB21-823B-8D3E-AD5B13975D9B}"/>
              </a:ext>
            </a:extLst>
          </p:cNvPr>
          <p:cNvSpPr/>
          <p:nvPr/>
        </p:nvSpPr>
        <p:spPr>
          <a:xfrm>
            <a:off x="6277903" y="2622280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DC01B19A-8564-DB20-9A58-3A53C694E5B9}"/>
              </a:ext>
            </a:extLst>
          </p:cNvPr>
          <p:cNvSpPr/>
          <p:nvPr/>
        </p:nvSpPr>
        <p:spPr>
          <a:xfrm>
            <a:off x="4802496" y="425983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D3608C9B-C32B-EB40-C585-E27A8329113B}"/>
              </a:ext>
            </a:extLst>
          </p:cNvPr>
          <p:cNvSpPr/>
          <p:nvPr/>
        </p:nvSpPr>
        <p:spPr>
          <a:xfrm>
            <a:off x="5634618" y="42280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8321D537-7062-2D16-A69F-BBCF43CA6C29}"/>
              </a:ext>
            </a:extLst>
          </p:cNvPr>
          <p:cNvGrpSpPr/>
          <p:nvPr/>
        </p:nvGrpSpPr>
        <p:grpSpPr>
          <a:xfrm>
            <a:off x="3606583" y="1714312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2739FDE1-CDFE-C723-13FD-4E7DE2C84A1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7CA50F7B-D971-B65C-1D6A-4501694A68D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A3B271BD-0D01-A6E6-772E-5BE1FFD91686}"/>
              </a:ext>
            </a:extLst>
          </p:cNvPr>
          <p:cNvGrpSpPr/>
          <p:nvPr/>
        </p:nvGrpSpPr>
        <p:grpSpPr>
          <a:xfrm>
            <a:off x="700966" y="935989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F26F943D-B11B-E81E-8A07-0A16EAC8E56D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D7CD4D52-D7D4-8F5C-A051-EF339300C0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99495F0D-84ED-B0B9-7C90-67EC3559B736}"/>
              </a:ext>
            </a:extLst>
          </p:cNvPr>
          <p:cNvGrpSpPr/>
          <p:nvPr/>
        </p:nvGrpSpPr>
        <p:grpSpPr>
          <a:xfrm>
            <a:off x="3587830" y="6070672"/>
            <a:ext cx="242972" cy="242972"/>
            <a:chOff x="0" y="0"/>
            <a:chExt cx="812800" cy="812800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1F91B26C-BAE0-0969-3E92-3E872C8C411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F24E35AD-1BD7-649D-71E3-B82626F768C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DA1C7D32-C6C4-7206-EF2D-C2FCD93CAE20}"/>
              </a:ext>
            </a:extLst>
          </p:cNvPr>
          <p:cNvGrpSpPr/>
          <p:nvPr/>
        </p:nvGrpSpPr>
        <p:grpSpPr>
          <a:xfrm>
            <a:off x="5244803" y="4260214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D1259962-E472-29C0-69D8-E627722A0C8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360E3F0F-62D9-989B-6D1C-EAB801659BB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1" name="Group 62">
            <a:extLst>
              <a:ext uri="{FF2B5EF4-FFF2-40B4-BE49-F238E27FC236}">
                <a16:creationId xmlns:a16="http://schemas.microsoft.com/office/drawing/2014/main" id="{CD9F5EFE-8C24-E68C-11F7-2F36AAFBD595}"/>
              </a:ext>
            </a:extLst>
          </p:cNvPr>
          <p:cNvGrpSpPr/>
          <p:nvPr/>
        </p:nvGrpSpPr>
        <p:grpSpPr>
          <a:xfrm>
            <a:off x="10025600" y="1723652"/>
            <a:ext cx="242972" cy="242972"/>
            <a:chOff x="0" y="0"/>
            <a:chExt cx="812800" cy="812800"/>
          </a:xfrm>
        </p:grpSpPr>
        <p:sp>
          <p:nvSpPr>
            <p:cNvPr id="122" name="Freeform 63">
              <a:extLst>
                <a:ext uri="{FF2B5EF4-FFF2-40B4-BE49-F238E27FC236}">
                  <a16:creationId xmlns:a16="http://schemas.microsoft.com/office/drawing/2014/main" id="{7D71CEFD-5334-DAE3-F986-ED604F7AF12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TextBox 64">
              <a:extLst>
                <a:ext uri="{FF2B5EF4-FFF2-40B4-BE49-F238E27FC236}">
                  <a16:creationId xmlns:a16="http://schemas.microsoft.com/office/drawing/2014/main" id="{946C59B8-CB5A-947C-DC61-12EBBF0A486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4383FEA9-0EB0-8183-E8E4-63A03B3ECAF2}"/>
              </a:ext>
            </a:extLst>
          </p:cNvPr>
          <p:cNvGrpSpPr/>
          <p:nvPr/>
        </p:nvGrpSpPr>
        <p:grpSpPr>
          <a:xfrm>
            <a:off x="9714484" y="447271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8BFFE524-DCC4-A642-9806-AAC0FD34450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D071AC55-C517-3E15-2F66-1C59114B130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E0FEE632-C5D0-CF3E-4296-19A7E472F453}"/>
              </a:ext>
            </a:extLst>
          </p:cNvPr>
          <p:cNvGrpSpPr/>
          <p:nvPr/>
        </p:nvGrpSpPr>
        <p:grpSpPr>
          <a:xfrm>
            <a:off x="10023274" y="447921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FD0FBB44-B0D6-C312-3F3E-3E705268DFE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FB4CCBAB-C42A-CA9E-A636-172FF11D920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26F33175-7FA1-B41D-7796-94687AC968A7}"/>
              </a:ext>
            </a:extLst>
          </p:cNvPr>
          <p:cNvGrpSpPr/>
          <p:nvPr/>
        </p:nvGrpSpPr>
        <p:grpSpPr>
          <a:xfrm>
            <a:off x="8060285" y="1746448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B53AB51E-84F1-2B2B-DD9D-A788E03C75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8BE88483-E780-5AB0-8BA0-191A6E4F59A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8CF6DBBF-66B0-BFF7-EFDA-6F569BFBB229}"/>
              </a:ext>
            </a:extLst>
          </p:cNvPr>
          <p:cNvGrpSpPr/>
          <p:nvPr/>
        </p:nvGrpSpPr>
        <p:grpSpPr>
          <a:xfrm>
            <a:off x="9246597" y="1714312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EBF7E30-53D3-3A78-7D3E-FBD67B7E72F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608D3A70-D0FB-17CB-9010-20A72302385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C3BA7D27-1A60-570C-0C83-57E82B15250C}"/>
              </a:ext>
            </a:extLst>
          </p:cNvPr>
          <p:cNvGrpSpPr/>
          <p:nvPr/>
        </p:nvGrpSpPr>
        <p:grpSpPr>
          <a:xfrm rot="2700000">
            <a:off x="7036964" y="3091064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8B9BE514-56B8-4F6A-5C43-EB180BAECEA3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C8A7982B-B58D-33D6-73F7-F3703A147C3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DB71A0E7-D803-6F19-E72D-884609D1782F}"/>
              </a:ext>
            </a:extLst>
          </p:cNvPr>
          <p:cNvGrpSpPr/>
          <p:nvPr/>
        </p:nvGrpSpPr>
        <p:grpSpPr>
          <a:xfrm rot="2700000">
            <a:off x="10279211" y="1702638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F24DB8AE-1CE7-A587-1B35-69B1E1723FD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08650887-67BE-95BC-4F93-F06561EB426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DF8ED239-B578-6726-FBB0-971371D586F3}"/>
              </a:ext>
            </a:extLst>
          </p:cNvPr>
          <p:cNvGrpSpPr/>
          <p:nvPr/>
        </p:nvGrpSpPr>
        <p:grpSpPr>
          <a:xfrm rot="2700000">
            <a:off x="6597885" y="2686401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B4CFA312-4EFF-5A24-FBCA-1CD54F91C34C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C2F96E3A-A6FC-15F4-6B62-27201D4F43B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1ACF0A5D-C411-397D-3470-A17539575FF5}"/>
              </a:ext>
            </a:extLst>
          </p:cNvPr>
          <p:cNvGrpSpPr/>
          <p:nvPr/>
        </p:nvGrpSpPr>
        <p:grpSpPr>
          <a:xfrm>
            <a:off x="8038933" y="4446799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486FF2DF-220E-2B9F-026D-D85B34278CE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5844D172-2C92-7D17-3066-22D2D0C593B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CA0B3579-6E5F-74E6-51B4-2FF5FF118337}"/>
              </a:ext>
            </a:extLst>
          </p:cNvPr>
          <p:cNvGrpSpPr/>
          <p:nvPr/>
        </p:nvGrpSpPr>
        <p:grpSpPr>
          <a:xfrm>
            <a:off x="9262983" y="4453059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DCE1CE82-811D-1841-D092-E88EC7EA1BC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9032D2FE-7050-EA89-4CE2-3BCC9F1B07B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E0982CA2-641E-F255-F8DE-528C301CE411}"/>
              </a:ext>
            </a:extLst>
          </p:cNvPr>
          <p:cNvGrpSpPr/>
          <p:nvPr/>
        </p:nvGrpSpPr>
        <p:grpSpPr>
          <a:xfrm>
            <a:off x="6269955" y="4259831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CAFCEB67-75A6-9FD3-FCEE-C9D60DF1857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7815C70F-C9E0-51E9-FAAF-4363EB2FC8E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7" name="Freeform 63">
            <a:extLst>
              <a:ext uri="{FF2B5EF4-FFF2-40B4-BE49-F238E27FC236}">
                <a16:creationId xmlns:a16="http://schemas.microsoft.com/office/drawing/2014/main" id="{42EFD2A8-8464-E76F-A00A-ED223B527B5A}"/>
              </a:ext>
            </a:extLst>
          </p:cNvPr>
          <p:cNvSpPr/>
          <p:nvPr/>
        </p:nvSpPr>
        <p:spPr>
          <a:xfrm>
            <a:off x="6269955" y="171431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pic>
        <p:nvPicPr>
          <p:cNvPr id="18" name="Graphic 17" descr="Chef Hat outline">
            <a:extLst>
              <a:ext uri="{FF2B5EF4-FFF2-40B4-BE49-F238E27FC236}">
                <a16:creationId xmlns:a16="http://schemas.microsoft.com/office/drawing/2014/main" id="{0C19BDF9-5E48-5B6B-FC03-A81271BEC0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19" name="Graphic 18" descr="Chili Pepper with solid fill">
            <a:extLst>
              <a:ext uri="{FF2B5EF4-FFF2-40B4-BE49-F238E27FC236}">
                <a16:creationId xmlns:a16="http://schemas.microsoft.com/office/drawing/2014/main" id="{BBE4564B-A0F0-4C47-DCE1-53A7D2D8502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99942" y="4713101"/>
            <a:ext cx="672810" cy="672810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766596DE-456B-A6A8-08B2-278AAE97166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08687" y="3396270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1D0ABCCD-190B-E69A-1979-B579ACE04E7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84335" y="6479499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18FDD76B-A638-B6BB-2D7B-523FFC0EA95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584335" y="4652703"/>
            <a:ext cx="914400" cy="914400"/>
          </a:xfrm>
          <a:prstGeom prst="rect">
            <a:avLst/>
          </a:prstGeom>
        </p:spPr>
      </p:pic>
      <p:pic>
        <p:nvPicPr>
          <p:cNvPr id="24" name="Graphic 23" descr="Whisk with solid fill">
            <a:extLst>
              <a:ext uri="{FF2B5EF4-FFF2-40B4-BE49-F238E27FC236}">
                <a16:creationId xmlns:a16="http://schemas.microsoft.com/office/drawing/2014/main" id="{96C15B30-024D-8BB1-6848-D79A16E78B7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720218" y="63301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344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28EA74-E297-7FF3-8847-C76427B84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139679"/>
              </p:ext>
            </p:extLst>
          </p:nvPr>
        </p:nvGraphicFramePr>
        <p:xfrm>
          <a:off x="2682767" y="769196"/>
          <a:ext cx="7921214" cy="6910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949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41869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836434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985611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442514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863403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654805">
                  <a:extLst>
                    <a:ext uri="{9D8B030D-6E8A-4147-A177-3AD203B41FA5}">
                      <a16:colId xmlns:a16="http://schemas.microsoft.com/office/drawing/2014/main" val="3448009295"/>
                    </a:ext>
                  </a:extLst>
                </a:gridCol>
                <a:gridCol w="1102629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905738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17th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18th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19th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Thursday 20th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21st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131898"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cooking</a:t>
                      </a:r>
                    </a:p>
                    <a:p>
                      <a:pPr algn="ctr"/>
                      <a:r>
                        <a:rPr lang="en-US" sz="1200" dirty="0"/>
                        <a:t>10.00-12.30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Social Games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r>
                        <a:rPr lang="en-US" sz="1200" dirty="0"/>
                        <a:t> </a:t>
                      </a:r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Women’s Drop In</a:t>
                      </a:r>
                    </a:p>
                    <a:p>
                      <a:pPr algn="ctr"/>
                      <a:r>
                        <a:rPr lang="en-US" sz="1200" dirty="0"/>
                        <a:t>9.30-10.30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Employability Skills/CV building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10.00-11.00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media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Diversity and Inclusion</a:t>
                      </a:r>
                    </a:p>
                    <a:p>
                      <a:pPr algn="ctr"/>
                      <a:r>
                        <a:rPr lang="en-US" sz="1200" dirty="0"/>
                        <a:t>Group</a:t>
                      </a:r>
                    </a:p>
                    <a:p>
                      <a:pPr algn="ctr"/>
                      <a:r>
                        <a:rPr lang="en-US" sz="1200" dirty="0"/>
                        <a:t>09.30-12.30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3110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Housing</a:t>
                      </a:r>
                    </a:p>
                    <a:p>
                      <a:pPr algn="ctr"/>
                      <a:r>
                        <a:rPr lang="en-US" sz="12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06675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Self-employment/Advanced employability skills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11.00-12.00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03726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Finance, benefit and debt support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Caroline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287165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Wipe the slate clean (setting goals for the future)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1pm-3pm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Young person (18-25)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703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Through the Gate &amp; Hub Induction</a:t>
                      </a:r>
                    </a:p>
                    <a:p>
                      <a:pPr algn="ctr"/>
                      <a:r>
                        <a:rPr lang="en-US" sz="1200" dirty="0"/>
                        <a:t>13.00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72564">
                <a:tc row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Understand Neurodiversity</a:t>
                      </a:r>
                    </a:p>
                    <a:p>
                      <a:pPr algn="ctr"/>
                      <a:r>
                        <a:rPr lang="en-US" sz="1200" dirty="0"/>
                        <a:t>13.30-15.00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Number Skills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14.30-16.00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36193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14.00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/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/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March 2025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9CDD7B04-9146-1074-7263-B1B6B73E77C2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60D0458-139A-C80D-FD19-298283F154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CE56210-86C6-536F-176C-262ADE72FE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414C0773-6966-428D-044F-B742B33B2BC7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1431C594-DD00-1526-0E53-21D8E5C6E96C}"/>
              </a:ext>
            </a:extLst>
          </p:cNvPr>
          <p:cNvGrpSpPr/>
          <p:nvPr/>
        </p:nvGrpSpPr>
        <p:grpSpPr>
          <a:xfrm>
            <a:off x="2720276" y="6184594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21C0D26-FC94-1EF8-6932-F3FF397C554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841A9A3-C3A9-BA75-5C44-CF06FBE6023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EAA80FCA-2505-3205-B7F7-C70F94B062F2}"/>
              </a:ext>
            </a:extLst>
          </p:cNvPr>
          <p:cNvGrpSpPr/>
          <p:nvPr/>
        </p:nvGrpSpPr>
        <p:grpSpPr>
          <a:xfrm>
            <a:off x="9710996" y="1754230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4949914E-522F-F34C-F2AD-73619FDCD74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A1E4E3F0-B8A3-CCAF-051E-FCAEEC0BEC9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93895958-8ECA-865F-D78A-84EFF6BA5005}"/>
              </a:ext>
            </a:extLst>
          </p:cNvPr>
          <p:cNvGrpSpPr/>
          <p:nvPr/>
        </p:nvGrpSpPr>
        <p:grpSpPr>
          <a:xfrm>
            <a:off x="8916120" y="4464144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B137F871-7B47-E29E-5C1A-787D30F67AB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82F3F452-6B4C-9018-4CD9-1CDDA7894A1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3" name="Group 65">
            <a:extLst>
              <a:ext uri="{FF2B5EF4-FFF2-40B4-BE49-F238E27FC236}">
                <a16:creationId xmlns:a16="http://schemas.microsoft.com/office/drawing/2014/main" id="{120D539D-9598-A325-E88A-FCE78F1BCE77}"/>
              </a:ext>
            </a:extLst>
          </p:cNvPr>
          <p:cNvGrpSpPr/>
          <p:nvPr/>
        </p:nvGrpSpPr>
        <p:grpSpPr>
          <a:xfrm>
            <a:off x="4745375" y="1710552"/>
            <a:ext cx="220832" cy="193228"/>
            <a:chOff x="46236" y="86193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B29D98A0-80EE-36AA-C793-DAE94BF1066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TextBox 67">
              <a:extLst>
                <a:ext uri="{FF2B5EF4-FFF2-40B4-BE49-F238E27FC236}">
                  <a16:creationId xmlns:a16="http://schemas.microsoft.com/office/drawing/2014/main" id="{EA4FFBA3-559D-9870-592A-3C48DA985D6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B06EFC2B-6CA3-CC79-0D8C-A9864A204F67}"/>
              </a:ext>
            </a:extLst>
          </p:cNvPr>
          <p:cNvGrpSpPr/>
          <p:nvPr/>
        </p:nvGrpSpPr>
        <p:grpSpPr>
          <a:xfrm>
            <a:off x="3895856" y="1711606"/>
            <a:ext cx="220832" cy="193228"/>
            <a:chOff x="46236" y="86193"/>
            <a:chExt cx="812800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B3EC3F30-411A-221B-4BE9-DC8B54FEF26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B626AB6E-6E46-7F3E-D838-6733231F4F9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015508EE-4CE9-F223-81E0-705E9C7624B6}"/>
              </a:ext>
            </a:extLst>
          </p:cNvPr>
          <p:cNvGrpSpPr/>
          <p:nvPr/>
        </p:nvGrpSpPr>
        <p:grpSpPr>
          <a:xfrm>
            <a:off x="2788171" y="1706354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EA7B624E-FFB7-CC1A-476B-0042FA980FBC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2A820115-9B70-4FF4-D61E-427659B306F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BF215CE7-CB21-823B-8D3E-AD5B13975D9B}"/>
              </a:ext>
            </a:extLst>
          </p:cNvPr>
          <p:cNvSpPr/>
          <p:nvPr/>
        </p:nvSpPr>
        <p:spPr>
          <a:xfrm>
            <a:off x="5975751" y="283844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DC01B19A-8564-DB20-9A58-3A53C694E5B9}"/>
              </a:ext>
            </a:extLst>
          </p:cNvPr>
          <p:cNvSpPr/>
          <p:nvPr/>
        </p:nvSpPr>
        <p:spPr>
          <a:xfrm>
            <a:off x="4802496" y="425983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D3608C9B-C32B-EB40-C585-E27A8329113B}"/>
              </a:ext>
            </a:extLst>
          </p:cNvPr>
          <p:cNvSpPr/>
          <p:nvPr/>
        </p:nvSpPr>
        <p:spPr>
          <a:xfrm>
            <a:off x="5559658" y="425983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8321D537-7062-2D16-A69F-BBCF43CA6C29}"/>
              </a:ext>
            </a:extLst>
          </p:cNvPr>
          <p:cNvGrpSpPr/>
          <p:nvPr/>
        </p:nvGrpSpPr>
        <p:grpSpPr>
          <a:xfrm>
            <a:off x="3585068" y="1714312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2739FDE1-CDFE-C723-13FD-4E7DE2C84A1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7CA50F7B-D971-B65C-1D6A-4501694A68D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A3B271BD-0D01-A6E6-772E-5BE1FFD91686}"/>
              </a:ext>
            </a:extLst>
          </p:cNvPr>
          <p:cNvGrpSpPr/>
          <p:nvPr/>
        </p:nvGrpSpPr>
        <p:grpSpPr>
          <a:xfrm>
            <a:off x="700966" y="916011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F26F943D-B11B-E81E-8A07-0A16EAC8E56D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D7CD4D52-D7D4-8F5C-A051-EF339300C0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99495F0D-84ED-B0B9-7C90-67EC3559B736}"/>
              </a:ext>
            </a:extLst>
          </p:cNvPr>
          <p:cNvGrpSpPr/>
          <p:nvPr/>
        </p:nvGrpSpPr>
        <p:grpSpPr>
          <a:xfrm>
            <a:off x="3609345" y="6185787"/>
            <a:ext cx="242972" cy="242972"/>
            <a:chOff x="0" y="0"/>
            <a:chExt cx="812800" cy="812800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1F91B26C-BAE0-0969-3E92-3E872C8C411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F24E35AD-1BD7-649D-71E3-B82626F768C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DA1C7D32-C6C4-7206-EF2D-C2FCD93CAE20}"/>
              </a:ext>
            </a:extLst>
          </p:cNvPr>
          <p:cNvGrpSpPr/>
          <p:nvPr/>
        </p:nvGrpSpPr>
        <p:grpSpPr>
          <a:xfrm>
            <a:off x="5260783" y="4259831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D1259962-E472-29C0-69D8-E627722A0C8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360E3F0F-62D9-989B-6D1C-EAB801659BB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1" name="Group 62">
            <a:extLst>
              <a:ext uri="{FF2B5EF4-FFF2-40B4-BE49-F238E27FC236}">
                <a16:creationId xmlns:a16="http://schemas.microsoft.com/office/drawing/2014/main" id="{CD9F5EFE-8C24-E68C-11F7-2F36AAFBD595}"/>
              </a:ext>
            </a:extLst>
          </p:cNvPr>
          <p:cNvGrpSpPr/>
          <p:nvPr/>
        </p:nvGrpSpPr>
        <p:grpSpPr>
          <a:xfrm>
            <a:off x="10025600" y="1723652"/>
            <a:ext cx="242972" cy="242972"/>
            <a:chOff x="0" y="0"/>
            <a:chExt cx="812800" cy="812800"/>
          </a:xfrm>
        </p:grpSpPr>
        <p:sp>
          <p:nvSpPr>
            <p:cNvPr id="122" name="Freeform 63">
              <a:extLst>
                <a:ext uri="{FF2B5EF4-FFF2-40B4-BE49-F238E27FC236}">
                  <a16:creationId xmlns:a16="http://schemas.microsoft.com/office/drawing/2014/main" id="{7D71CEFD-5334-DAE3-F986-ED604F7AF12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TextBox 64">
              <a:extLst>
                <a:ext uri="{FF2B5EF4-FFF2-40B4-BE49-F238E27FC236}">
                  <a16:creationId xmlns:a16="http://schemas.microsoft.com/office/drawing/2014/main" id="{946C59B8-CB5A-947C-DC61-12EBBF0A486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4383FEA9-0EB0-8183-E8E4-63A03B3ECAF2}"/>
              </a:ext>
            </a:extLst>
          </p:cNvPr>
          <p:cNvGrpSpPr/>
          <p:nvPr/>
        </p:nvGrpSpPr>
        <p:grpSpPr>
          <a:xfrm>
            <a:off x="9714484" y="447271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8BFFE524-DCC4-A642-9806-AAC0FD34450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D071AC55-C517-3E15-2F66-1C59114B130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E0FEE632-C5D0-CF3E-4296-19A7E472F453}"/>
              </a:ext>
            </a:extLst>
          </p:cNvPr>
          <p:cNvGrpSpPr/>
          <p:nvPr/>
        </p:nvGrpSpPr>
        <p:grpSpPr>
          <a:xfrm>
            <a:off x="10023274" y="447921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FD0FBB44-B0D6-C312-3F3E-3E705268DFE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FB4CCBAB-C42A-CA9E-A636-172FF11D920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26F33175-7FA1-B41D-7796-94687AC968A7}"/>
              </a:ext>
            </a:extLst>
          </p:cNvPr>
          <p:cNvGrpSpPr/>
          <p:nvPr/>
        </p:nvGrpSpPr>
        <p:grpSpPr>
          <a:xfrm>
            <a:off x="8060285" y="1746448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B53AB51E-84F1-2B2B-DD9D-A788E03C75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8BE88483-E780-5AB0-8BA0-191A6E4F59A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8CF6DBBF-66B0-BFF7-EFDA-6F569BFBB229}"/>
              </a:ext>
            </a:extLst>
          </p:cNvPr>
          <p:cNvGrpSpPr/>
          <p:nvPr/>
        </p:nvGrpSpPr>
        <p:grpSpPr>
          <a:xfrm>
            <a:off x="9246597" y="1714312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EBF7E30-53D3-3A78-7D3E-FBD67B7E72F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608D3A70-D0FB-17CB-9010-20A72302385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296C1E68-A041-A92E-E5D1-8570983155B1}"/>
              </a:ext>
            </a:extLst>
          </p:cNvPr>
          <p:cNvGrpSpPr/>
          <p:nvPr/>
        </p:nvGrpSpPr>
        <p:grpSpPr>
          <a:xfrm>
            <a:off x="6552163" y="1918003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F513E725-A466-7A9C-51B3-8182ED175A24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E43BBA68-AEB5-6030-52B5-F681E6BE306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E5218776-561D-3D5A-F52F-6ED14CE5678E}"/>
              </a:ext>
            </a:extLst>
          </p:cNvPr>
          <p:cNvGrpSpPr/>
          <p:nvPr/>
        </p:nvGrpSpPr>
        <p:grpSpPr>
          <a:xfrm>
            <a:off x="6593412" y="4771059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A4B4279B-910C-C8DB-763E-C95FCBD1D2E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0F546158-72FE-5C29-8EFE-5C935237213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2A8AA653-EB97-1820-C29C-EF593DA4A305}"/>
              </a:ext>
            </a:extLst>
          </p:cNvPr>
          <p:cNvGrpSpPr/>
          <p:nvPr/>
        </p:nvGrpSpPr>
        <p:grpSpPr>
          <a:xfrm>
            <a:off x="6532958" y="3091893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FD4DFD32-A394-88F4-888E-F083F7688C4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D2525812-D346-411B-B337-01A49BB76C7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C2075121-26B5-A497-47D9-FB8DBA1A789E}"/>
              </a:ext>
            </a:extLst>
          </p:cNvPr>
          <p:cNvGrpSpPr/>
          <p:nvPr/>
        </p:nvGrpSpPr>
        <p:grpSpPr>
          <a:xfrm>
            <a:off x="6640479" y="1706354"/>
            <a:ext cx="220832" cy="193228"/>
            <a:chOff x="46236" y="86193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91235AB8-4FEE-D595-80B3-0FBEC25AD74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1B2B176C-2220-754A-14D7-A2490E6A32E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1EE07813-78E7-3EA8-B45F-B6FAB235EC9A}"/>
              </a:ext>
            </a:extLst>
          </p:cNvPr>
          <p:cNvGrpSpPr/>
          <p:nvPr/>
        </p:nvGrpSpPr>
        <p:grpSpPr>
          <a:xfrm rot="2700000">
            <a:off x="7670967" y="1688877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90CBBB53-F99F-77EB-84C6-F0E330B0AE0E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ECE52B0A-1E64-CD38-C2F4-0AFD40FFF67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A389737E-830D-8AD4-5037-03036246CAB4}"/>
              </a:ext>
            </a:extLst>
          </p:cNvPr>
          <p:cNvGrpSpPr/>
          <p:nvPr/>
        </p:nvGrpSpPr>
        <p:grpSpPr>
          <a:xfrm rot="2700000">
            <a:off x="7640051" y="6216685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D8CAD184-BDAB-A193-BB7A-1408E9090542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CCDC936F-DA9C-8AD6-53C2-AAA92EDC5EB6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9CC4E7F0-49E2-6A74-D093-1A5FECCF9656}"/>
              </a:ext>
            </a:extLst>
          </p:cNvPr>
          <p:cNvGrpSpPr/>
          <p:nvPr/>
        </p:nvGrpSpPr>
        <p:grpSpPr>
          <a:xfrm rot="2700000">
            <a:off x="7672553" y="4731510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16AD75BB-7DD1-0CD8-9806-6170D648618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0221A75D-C644-36C7-D0B0-A62714A6EDC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EE44EDAA-D95B-7BD2-A80D-B9447A2BAD27}"/>
              </a:ext>
            </a:extLst>
          </p:cNvPr>
          <p:cNvGrpSpPr/>
          <p:nvPr/>
        </p:nvGrpSpPr>
        <p:grpSpPr>
          <a:xfrm rot="2700000">
            <a:off x="7619296" y="2919276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5F6F0080-880E-0E60-C1DB-D4C91CAF5405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6B0B6F4A-FED5-481C-A6DE-D4A89A9E87B5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C3BA7D27-1A60-570C-0C83-57E82B15250C}"/>
              </a:ext>
            </a:extLst>
          </p:cNvPr>
          <p:cNvGrpSpPr/>
          <p:nvPr/>
        </p:nvGrpSpPr>
        <p:grpSpPr>
          <a:xfrm rot="2700000">
            <a:off x="7036964" y="3091064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8B9BE514-56B8-4F6A-5C43-EB180BAECEA3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C8A7982B-B58D-33D6-73F7-F3703A147C3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DB71A0E7-D803-6F19-E72D-884609D1782F}"/>
              </a:ext>
            </a:extLst>
          </p:cNvPr>
          <p:cNvGrpSpPr/>
          <p:nvPr/>
        </p:nvGrpSpPr>
        <p:grpSpPr>
          <a:xfrm rot="2700000">
            <a:off x="10279211" y="1702638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F24DB8AE-1CE7-A587-1B35-69B1E1723FD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08650887-67BE-95BC-4F93-F06561EB426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DF8ED239-B578-6726-FBB0-971371D586F3}"/>
              </a:ext>
            </a:extLst>
          </p:cNvPr>
          <p:cNvGrpSpPr/>
          <p:nvPr/>
        </p:nvGrpSpPr>
        <p:grpSpPr>
          <a:xfrm rot="2700000">
            <a:off x="6644178" y="2686401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B4CFA312-4EFF-5A24-FBCA-1CD54F91C34C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C2F96E3A-A6FC-15F4-6B62-27201D4F43B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1ACF0A5D-C411-397D-3470-A17539575FF5}"/>
              </a:ext>
            </a:extLst>
          </p:cNvPr>
          <p:cNvGrpSpPr/>
          <p:nvPr/>
        </p:nvGrpSpPr>
        <p:grpSpPr>
          <a:xfrm>
            <a:off x="8038933" y="4446799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486FF2DF-220E-2B9F-026D-D85B34278CE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5844D172-2C92-7D17-3066-22D2D0C593B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CA0B3579-6E5F-74E6-51B4-2FF5FF118337}"/>
              </a:ext>
            </a:extLst>
          </p:cNvPr>
          <p:cNvGrpSpPr/>
          <p:nvPr/>
        </p:nvGrpSpPr>
        <p:grpSpPr>
          <a:xfrm>
            <a:off x="9174861" y="4481321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DCE1CE82-811D-1841-D092-E88EC7EA1BC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9032D2FE-7050-EA89-4CE2-3BCC9F1B07B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E0982CA2-641E-F255-F8DE-528C301CE411}"/>
              </a:ext>
            </a:extLst>
          </p:cNvPr>
          <p:cNvGrpSpPr/>
          <p:nvPr/>
        </p:nvGrpSpPr>
        <p:grpSpPr>
          <a:xfrm>
            <a:off x="6229025" y="4259924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CAFCEB67-75A6-9FD3-FCEE-C9D60DF1857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7815C70F-C9E0-51E9-FAAF-4363EB2FC8E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17" name="Freeform 63">
            <a:extLst>
              <a:ext uri="{FF2B5EF4-FFF2-40B4-BE49-F238E27FC236}">
                <a16:creationId xmlns:a16="http://schemas.microsoft.com/office/drawing/2014/main" id="{F71CB706-04AD-B4CD-A7F1-84CC0FD180EE}"/>
              </a:ext>
            </a:extLst>
          </p:cNvPr>
          <p:cNvSpPr/>
          <p:nvPr/>
        </p:nvSpPr>
        <p:spPr>
          <a:xfrm>
            <a:off x="6260737" y="171431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E99DE1D6-FD25-8991-1BD7-69843CE08B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99942" y="4713101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B1480F0A-B413-7652-C41F-F998E4CE581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3300BE97-AC82-C1F3-BB19-6A9820E0C4C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08687" y="3396270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6CB04EF5-E26B-F256-F771-6B9F71A5272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84335" y="6479499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72E44131-E6F3-34BF-7E43-A7EBA1AB9E1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584335" y="4652703"/>
            <a:ext cx="914400" cy="914400"/>
          </a:xfrm>
          <a:prstGeom prst="rect">
            <a:avLst/>
          </a:prstGeom>
        </p:spPr>
      </p:pic>
      <p:pic>
        <p:nvPicPr>
          <p:cNvPr id="23" name="Graphic 22" descr="Whisk with solid fill">
            <a:extLst>
              <a:ext uri="{FF2B5EF4-FFF2-40B4-BE49-F238E27FC236}">
                <a16:creationId xmlns:a16="http://schemas.microsoft.com/office/drawing/2014/main" id="{5645B003-558E-718A-3B4B-3FA74471DA3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720218" y="63301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1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28EA74-E297-7FF3-8847-C76427B84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452768"/>
              </p:ext>
            </p:extLst>
          </p:nvPr>
        </p:nvGraphicFramePr>
        <p:xfrm>
          <a:off x="2658204" y="750051"/>
          <a:ext cx="7921214" cy="6681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949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41869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836434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985611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442514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863403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737051">
                  <a:extLst>
                    <a:ext uri="{9D8B030D-6E8A-4147-A177-3AD203B41FA5}">
                      <a16:colId xmlns:a16="http://schemas.microsoft.com/office/drawing/2014/main" val="3448009295"/>
                    </a:ext>
                  </a:extLst>
                </a:gridCol>
                <a:gridCol w="1020383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894057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24th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25th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26th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Thursday 27th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28th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117301"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cooking</a:t>
                      </a:r>
                    </a:p>
                    <a:p>
                      <a:pPr algn="ctr"/>
                      <a:r>
                        <a:rPr lang="en-US" sz="1200" dirty="0"/>
                        <a:t>10.00-12.30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Social Games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r>
                        <a:rPr lang="en-US" sz="1200" dirty="0"/>
                        <a:t> </a:t>
                      </a:r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Women’s Drop In</a:t>
                      </a:r>
                    </a:p>
                    <a:p>
                      <a:pPr algn="ctr"/>
                      <a:r>
                        <a:rPr lang="en-US" sz="1200" dirty="0"/>
                        <a:t>9.30-10.30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Employability Skills/CV building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10.00-11.00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media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Diversity and Inclusion</a:t>
                      </a:r>
                    </a:p>
                    <a:p>
                      <a:pPr algn="ctr"/>
                      <a:r>
                        <a:rPr lang="en-US" sz="1200" dirty="0"/>
                        <a:t>Group</a:t>
                      </a:r>
                    </a:p>
                    <a:p>
                      <a:pPr algn="ctr"/>
                      <a:r>
                        <a:rPr lang="en-US" sz="1200" dirty="0"/>
                        <a:t>09.30-12.30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30705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Housing</a:t>
                      </a:r>
                    </a:p>
                    <a:p>
                      <a:pPr algn="ctr"/>
                      <a:r>
                        <a:rPr lang="en-US" sz="12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05300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Self-employment &amp; Advanced employability skills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11.00-12.00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0109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Finance, benefit and debt support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Caroline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283462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Wipe the slate clean (setting goals for the future)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1pm-3pm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Young person (18-25)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5401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Through the Gate &amp; Hub Induction</a:t>
                      </a:r>
                    </a:p>
                    <a:p>
                      <a:pPr algn="ctr"/>
                      <a:r>
                        <a:rPr lang="en-US" sz="1200" dirty="0"/>
                        <a:t>13.00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70339">
                <a:tc row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Combined communication </a:t>
                      </a:r>
                    </a:p>
                    <a:p>
                      <a:pPr algn="ctr"/>
                      <a:r>
                        <a:rPr lang="en-US" sz="1200" dirty="0"/>
                        <a:t>13.30-15.00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Number Skills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14.30-16.00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34437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14.00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/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/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March 2025 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9CDD7B04-9146-1074-7263-B1B6B73E77C2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60D0458-139A-C80D-FD19-298283F154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CE56210-86C6-536F-176C-262ADE72FE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4" name="Group 65">
            <a:extLst>
              <a:ext uri="{FF2B5EF4-FFF2-40B4-BE49-F238E27FC236}">
                <a16:creationId xmlns:a16="http://schemas.microsoft.com/office/drawing/2014/main" id="{1431C594-DD00-1526-0E53-21D8E5C6E96C}"/>
              </a:ext>
            </a:extLst>
          </p:cNvPr>
          <p:cNvGrpSpPr/>
          <p:nvPr/>
        </p:nvGrpSpPr>
        <p:grpSpPr>
          <a:xfrm>
            <a:off x="2720276" y="6047964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21C0D26-FC94-1EF8-6932-F3FF397C554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841A9A3-C3A9-BA75-5C44-CF06FBE6023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EAA80FCA-2505-3205-B7F7-C70F94B062F2}"/>
              </a:ext>
            </a:extLst>
          </p:cNvPr>
          <p:cNvGrpSpPr/>
          <p:nvPr/>
        </p:nvGrpSpPr>
        <p:grpSpPr>
          <a:xfrm>
            <a:off x="9710996" y="1754230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4949914E-522F-F34C-F2AD-73619FDCD74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A1E4E3F0-B8A3-CCAF-051E-FCAEEC0BEC9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93895958-8ECA-865F-D78A-84EFF6BA5005}"/>
              </a:ext>
            </a:extLst>
          </p:cNvPr>
          <p:cNvGrpSpPr/>
          <p:nvPr/>
        </p:nvGrpSpPr>
        <p:grpSpPr>
          <a:xfrm>
            <a:off x="8916120" y="4464144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B137F871-7B47-E29E-5C1A-787D30F67AB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82F3F452-6B4C-9018-4CD9-1CDDA7894A1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3" name="Group 65">
            <a:extLst>
              <a:ext uri="{FF2B5EF4-FFF2-40B4-BE49-F238E27FC236}">
                <a16:creationId xmlns:a16="http://schemas.microsoft.com/office/drawing/2014/main" id="{120D539D-9598-A325-E88A-FCE78F1BCE77}"/>
              </a:ext>
            </a:extLst>
          </p:cNvPr>
          <p:cNvGrpSpPr/>
          <p:nvPr/>
        </p:nvGrpSpPr>
        <p:grpSpPr>
          <a:xfrm>
            <a:off x="4849563" y="1712216"/>
            <a:ext cx="220832" cy="193228"/>
            <a:chOff x="46236" y="86193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B29D98A0-80EE-36AA-C793-DAE94BF1066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TextBox 67">
              <a:extLst>
                <a:ext uri="{FF2B5EF4-FFF2-40B4-BE49-F238E27FC236}">
                  <a16:creationId xmlns:a16="http://schemas.microsoft.com/office/drawing/2014/main" id="{EA4FFBA3-559D-9870-592A-3C48DA985D6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B06EFC2B-6CA3-CC79-0D8C-A9864A204F67}"/>
              </a:ext>
            </a:extLst>
          </p:cNvPr>
          <p:cNvGrpSpPr/>
          <p:nvPr/>
        </p:nvGrpSpPr>
        <p:grpSpPr>
          <a:xfrm>
            <a:off x="3895856" y="1711606"/>
            <a:ext cx="220832" cy="193228"/>
            <a:chOff x="46236" y="86193"/>
            <a:chExt cx="812800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B3EC3F30-411A-221B-4BE9-DC8B54FEF26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B626AB6E-6E46-7F3E-D838-6733231F4F9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015508EE-4CE9-F223-81E0-705E9C7624B6}"/>
              </a:ext>
            </a:extLst>
          </p:cNvPr>
          <p:cNvGrpSpPr/>
          <p:nvPr/>
        </p:nvGrpSpPr>
        <p:grpSpPr>
          <a:xfrm>
            <a:off x="2788171" y="1706354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EA7B624E-FFB7-CC1A-476B-0042FA980FBC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2A820115-9B70-4FF4-D61E-427659B306F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BF215CE7-CB21-823B-8D3E-AD5B13975D9B}"/>
              </a:ext>
            </a:extLst>
          </p:cNvPr>
          <p:cNvSpPr/>
          <p:nvPr/>
        </p:nvSpPr>
        <p:spPr>
          <a:xfrm>
            <a:off x="5975751" y="2838449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DC01B19A-8564-DB20-9A58-3A53C694E5B9}"/>
              </a:ext>
            </a:extLst>
          </p:cNvPr>
          <p:cNvSpPr/>
          <p:nvPr/>
        </p:nvSpPr>
        <p:spPr>
          <a:xfrm>
            <a:off x="4802496" y="425983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D3608C9B-C32B-EB40-C585-E27A8329113B}"/>
              </a:ext>
            </a:extLst>
          </p:cNvPr>
          <p:cNvSpPr/>
          <p:nvPr/>
        </p:nvSpPr>
        <p:spPr>
          <a:xfrm>
            <a:off x="5634618" y="42280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8321D537-7062-2D16-A69F-BBCF43CA6C29}"/>
              </a:ext>
            </a:extLst>
          </p:cNvPr>
          <p:cNvGrpSpPr/>
          <p:nvPr/>
        </p:nvGrpSpPr>
        <p:grpSpPr>
          <a:xfrm>
            <a:off x="3563552" y="1714312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2739FDE1-CDFE-C723-13FD-4E7DE2C84A1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7CA50F7B-D971-B65C-1D6A-4501694A68D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A3B271BD-0D01-A6E6-772E-5BE1FFD91686}"/>
              </a:ext>
            </a:extLst>
          </p:cNvPr>
          <p:cNvGrpSpPr/>
          <p:nvPr/>
        </p:nvGrpSpPr>
        <p:grpSpPr>
          <a:xfrm>
            <a:off x="700966" y="935989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F26F943D-B11B-E81E-8A07-0A16EAC8E56D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D7CD4D52-D7D4-8F5C-A051-EF339300C0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99495F0D-84ED-B0B9-7C90-67EC3559B736}"/>
              </a:ext>
            </a:extLst>
          </p:cNvPr>
          <p:cNvGrpSpPr/>
          <p:nvPr/>
        </p:nvGrpSpPr>
        <p:grpSpPr>
          <a:xfrm>
            <a:off x="3603031" y="6047964"/>
            <a:ext cx="242972" cy="242972"/>
            <a:chOff x="0" y="0"/>
            <a:chExt cx="812800" cy="812800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1F91B26C-BAE0-0969-3E92-3E872C8C411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F24E35AD-1BD7-649D-71E3-B82626F768C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DA1C7D32-C6C4-7206-EF2D-C2FCD93CAE20}"/>
              </a:ext>
            </a:extLst>
          </p:cNvPr>
          <p:cNvGrpSpPr/>
          <p:nvPr/>
        </p:nvGrpSpPr>
        <p:grpSpPr>
          <a:xfrm>
            <a:off x="5064793" y="4268618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D1259962-E472-29C0-69D8-E627722A0C8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360E3F0F-62D9-989B-6D1C-EAB801659BB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1" name="Group 62">
            <a:extLst>
              <a:ext uri="{FF2B5EF4-FFF2-40B4-BE49-F238E27FC236}">
                <a16:creationId xmlns:a16="http://schemas.microsoft.com/office/drawing/2014/main" id="{CD9F5EFE-8C24-E68C-11F7-2F36AAFBD595}"/>
              </a:ext>
            </a:extLst>
          </p:cNvPr>
          <p:cNvGrpSpPr/>
          <p:nvPr/>
        </p:nvGrpSpPr>
        <p:grpSpPr>
          <a:xfrm>
            <a:off x="10025600" y="1723652"/>
            <a:ext cx="242972" cy="242972"/>
            <a:chOff x="0" y="0"/>
            <a:chExt cx="812800" cy="812800"/>
          </a:xfrm>
        </p:grpSpPr>
        <p:sp>
          <p:nvSpPr>
            <p:cNvPr id="122" name="Freeform 63">
              <a:extLst>
                <a:ext uri="{FF2B5EF4-FFF2-40B4-BE49-F238E27FC236}">
                  <a16:creationId xmlns:a16="http://schemas.microsoft.com/office/drawing/2014/main" id="{7D71CEFD-5334-DAE3-F986-ED604F7AF12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TextBox 64">
              <a:extLst>
                <a:ext uri="{FF2B5EF4-FFF2-40B4-BE49-F238E27FC236}">
                  <a16:creationId xmlns:a16="http://schemas.microsoft.com/office/drawing/2014/main" id="{946C59B8-CB5A-947C-DC61-12EBBF0A486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4383FEA9-0EB0-8183-E8E4-63A03B3ECAF2}"/>
              </a:ext>
            </a:extLst>
          </p:cNvPr>
          <p:cNvGrpSpPr/>
          <p:nvPr/>
        </p:nvGrpSpPr>
        <p:grpSpPr>
          <a:xfrm>
            <a:off x="9714484" y="447271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8BFFE524-DCC4-A642-9806-AAC0FD34450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D071AC55-C517-3E15-2F66-1C59114B130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E0FEE632-C5D0-CF3E-4296-19A7E472F453}"/>
              </a:ext>
            </a:extLst>
          </p:cNvPr>
          <p:cNvGrpSpPr/>
          <p:nvPr/>
        </p:nvGrpSpPr>
        <p:grpSpPr>
          <a:xfrm>
            <a:off x="10023274" y="447921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FD0FBB44-B0D6-C312-3F3E-3E705268DFE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FB4CCBAB-C42A-CA9E-A636-172FF11D920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26F33175-7FA1-B41D-7796-94687AC968A7}"/>
              </a:ext>
            </a:extLst>
          </p:cNvPr>
          <p:cNvGrpSpPr/>
          <p:nvPr/>
        </p:nvGrpSpPr>
        <p:grpSpPr>
          <a:xfrm>
            <a:off x="8060285" y="1746448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B53AB51E-84F1-2B2B-DD9D-A788E03C75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8BE88483-E780-5AB0-8BA0-191A6E4F59A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8CF6DBBF-66B0-BFF7-EFDA-6F569BFBB229}"/>
              </a:ext>
            </a:extLst>
          </p:cNvPr>
          <p:cNvGrpSpPr/>
          <p:nvPr/>
        </p:nvGrpSpPr>
        <p:grpSpPr>
          <a:xfrm>
            <a:off x="9268967" y="1764129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EBF7E30-53D3-3A78-7D3E-FBD67B7E72F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608D3A70-D0FB-17CB-9010-20A72302385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296C1E68-A041-A92E-E5D1-8570983155B1}"/>
              </a:ext>
            </a:extLst>
          </p:cNvPr>
          <p:cNvGrpSpPr/>
          <p:nvPr/>
        </p:nvGrpSpPr>
        <p:grpSpPr>
          <a:xfrm>
            <a:off x="6552163" y="1918003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F513E725-A466-7A9C-51B3-8182ED175A24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E43BBA68-AEB5-6030-52B5-F681E6BE306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E5218776-561D-3D5A-F52F-6ED14CE5678E}"/>
              </a:ext>
            </a:extLst>
          </p:cNvPr>
          <p:cNvGrpSpPr/>
          <p:nvPr/>
        </p:nvGrpSpPr>
        <p:grpSpPr>
          <a:xfrm>
            <a:off x="6593412" y="4771059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A4B4279B-910C-C8DB-763E-C95FCBD1D2E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0F546158-72FE-5C29-8EFE-5C935237213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2A8AA653-EB97-1820-C29C-EF593DA4A305}"/>
              </a:ext>
            </a:extLst>
          </p:cNvPr>
          <p:cNvGrpSpPr/>
          <p:nvPr/>
        </p:nvGrpSpPr>
        <p:grpSpPr>
          <a:xfrm>
            <a:off x="6643374" y="4356445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FD4DFD32-A394-88F4-888E-F083F7688C4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D2525812-D346-411B-B337-01A49BB76C7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C2075121-26B5-A497-47D9-FB8DBA1A789E}"/>
              </a:ext>
            </a:extLst>
          </p:cNvPr>
          <p:cNvGrpSpPr/>
          <p:nvPr/>
        </p:nvGrpSpPr>
        <p:grpSpPr>
          <a:xfrm>
            <a:off x="6532958" y="1642570"/>
            <a:ext cx="220832" cy="193228"/>
            <a:chOff x="46236" y="86193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91235AB8-4FEE-D595-80B3-0FBEC25AD74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1B2B176C-2220-754A-14D7-A2490E6A32E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1EE07813-78E7-3EA8-B45F-B6FAB235EC9A}"/>
              </a:ext>
            </a:extLst>
          </p:cNvPr>
          <p:cNvGrpSpPr/>
          <p:nvPr/>
        </p:nvGrpSpPr>
        <p:grpSpPr>
          <a:xfrm rot="2700000">
            <a:off x="7681380" y="1688877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90CBBB53-F99F-77EB-84C6-F0E330B0AE0E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ECE52B0A-1E64-CD38-C2F4-0AFD40FFF67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A389737E-830D-8AD4-5037-03036246CAB4}"/>
              </a:ext>
            </a:extLst>
          </p:cNvPr>
          <p:cNvGrpSpPr/>
          <p:nvPr/>
        </p:nvGrpSpPr>
        <p:grpSpPr>
          <a:xfrm rot="2700000">
            <a:off x="7658511" y="6194472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D8CAD184-BDAB-A193-BB7A-1408E9090542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CCDC936F-DA9C-8AD6-53C2-AAA92EDC5EB6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9CC4E7F0-49E2-6A74-D093-1A5FECCF9656}"/>
              </a:ext>
            </a:extLst>
          </p:cNvPr>
          <p:cNvGrpSpPr/>
          <p:nvPr/>
        </p:nvGrpSpPr>
        <p:grpSpPr>
          <a:xfrm rot="2700000">
            <a:off x="7639322" y="4760262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16AD75BB-7DD1-0CD8-9806-6170D648618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0221A75D-C644-36C7-D0B0-A62714A6EDC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EE44EDAA-D95B-7BD2-A80D-B9447A2BAD27}"/>
              </a:ext>
            </a:extLst>
          </p:cNvPr>
          <p:cNvGrpSpPr/>
          <p:nvPr/>
        </p:nvGrpSpPr>
        <p:grpSpPr>
          <a:xfrm rot="2700000">
            <a:off x="7667239" y="4320687"/>
            <a:ext cx="293842" cy="293842"/>
            <a:chOff x="0" y="-3"/>
            <a:chExt cx="812800" cy="812799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5F6F0080-880E-0E60-C1DB-D4C91CAF5405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6B0B6F4A-FED5-481C-A6DE-D4A89A9E87B5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C3BA7D27-1A60-570C-0C83-57E82B15250C}"/>
              </a:ext>
            </a:extLst>
          </p:cNvPr>
          <p:cNvGrpSpPr/>
          <p:nvPr/>
        </p:nvGrpSpPr>
        <p:grpSpPr>
          <a:xfrm rot="2700000">
            <a:off x="7036964" y="3091064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8B9BE514-56B8-4F6A-5C43-EB180BAECEA3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C8A7982B-B58D-33D6-73F7-F3703A147C3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DB71A0E7-D803-6F19-E72D-884609D1782F}"/>
              </a:ext>
            </a:extLst>
          </p:cNvPr>
          <p:cNvGrpSpPr/>
          <p:nvPr/>
        </p:nvGrpSpPr>
        <p:grpSpPr>
          <a:xfrm rot="2700000">
            <a:off x="10279211" y="1702638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F24DB8AE-1CE7-A587-1B35-69B1E1723FD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08650887-67BE-95BC-4F93-F06561EB426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DF8ED239-B578-6726-FBB0-971371D586F3}"/>
              </a:ext>
            </a:extLst>
          </p:cNvPr>
          <p:cNvGrpSpPr/>
          <p:nvPr/>
        </p:nvGrpSpPr>
        <p:grpSpPr>
          <a:xfrm rot="2700000">
            <a:off x="6598286" y="2713717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B4CFA312-4EFF-5A24-FBCA-1CD54F91C34C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C2F96E3A-A6FC-15F4-6B62-27201D4F43B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1ACF0A5D-C411-397D-3470-A17539575FF5}"/>
              </a:ext>
            </a:extLst>
          </p:cNvPr>
          <p:cNvGrpSpPr/>
          <p:nvPr/>
        </p:nvGrpSpPr>
        <p:grpSpPr>
          <a:xfrm>
            <a:off x="8038933" y="4446799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486FF2DF-220E-2B9F-026D-D85B34278CE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5844D172-2C92-7D17-3066-22D2D0C593B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CA0B3579-6E5F-74E6-51B4-2FF5FF118337}"/>
              </a:ext>
            </a:extLst>
          </p:cNvPr>
          <p:cNvGrpSpPr/>
          <p:nvPr/>
        </p:nvGrpSpPr>
        <p:grpSpPr>
          <a:xfrm>
            <a:off x="9347063" y="4472719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DCE1CE82-811D-1841-D092-E88EC7EA1BC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9032D2FE-7050-EA89-4CE2-3BCC9F1B07B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E0982CA2-641E-F255-F8DE-528C301CE411}"/>
              </a:ext>
            </a:extLst>
          </p:cNvPr>
          <p:cNvGrpSpPr/>
          <p:nvPr/>
        </p:nvGrpSpPr>
        <p:grpSpPr>
          <a:xfrm>
            <a:off x="6266075" y="4295869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CAFCEB67-75A6-9FD3-FCEE-C9D60DF1857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7815C70F-C9E0-51E9-FAAF-4363EB2FC8E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7" name="Freeform 63">
            <a:extLst>
              <a:ext uri="{FF2B5EF4-FFF2-40B4-BE49-F238E27FC236}">
                <a16:creationId xmlns:a16="http://schemas.microsoft.com/office/drawing/2014/main" id="{69E4760E-30D7-0B53-94AF-3A9D59A37E0C}"/>
              </a:ext>
            </a:extLst>
          </p:cNvPr>
          <p:cNvSpPr/>
          <p:nvPr/>
        </p:nvSpPr>
        <p:spPr>
          <a:xfrm>
            <a:off x="6237428" y="171431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pic>
        <p:nvPicPr>
          <p:cNvPr id="18" name="Graphic 17" descr="Chef Hat outline">
            <a:extLst>
              <a:ext uri="{FF2B5EF4-FFF2-40B4-BE49-F238E27FC236}">
                <a16:creationId xmlns:a16="http://schemas.microsoft.com/office/drawing/2014/main" id="{83A4966A-5A0D-B6B4-D573-27D454102B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19" name="Graphic 18" descr="Chili Pepper with solid fill">
            <a:extLst>
              <a:ext uri="{FF2B5EF4-FFF2-40B4-BE49-F238E27FC236}">
                <a16:creationId xmlns:a16="http://schemas.microsoft.com/office/drawing/2014/main" id="{CE443C08-D6E8-57E6-39A8-7CF797ED2E3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99942" y="4713101"/>
            <a:ext cx="672810" cy="672810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4105F260-D84A-5230-0996-4545B836049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08687" y="3396270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B7A9A965-1492-2523-55E8-5B9130A8ABE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84335" y="6479499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5AF0293E-9D79-E74A-8E09-98112D239B1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584335" y="4652703"/>
            <a:ext cx="914400" cy="914400"/>
          </a:xfrm>
          <a:prstGeom prst="rect">
            <a:avLst/>
          </a:prstGeom>
        </p:spPr>
      </p:pic>
      <p:pic>
        <p:nvPicPr>
          <p:cNvPr id="23" name="Graphic 22" descr="Whisk with solid fill">
            <a:extLst>
              <a:ext uri="{FF2B5EF4-FFF2-40B4-BE49-F238E27FC236}">
                <a16:creationId xmlns:a16="http://schemas.microsoft.com/office/drawing/2014/main" id="{C6C15FCF-089E-12D3-3B14-248863B6D43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720218" y="63301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541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28EA74-E297-7FF3-8847-C76427B84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898930"/>
              </p:ext>
            </p:extLst>
          </p:nvPr>
        </p:nvGraphicFramePr>
        <p:xfrm>
          <a:off x="2790701" y="769196"/>
          <a:ext cx="7813280" cy="6681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680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30398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825037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972181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422859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851638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727008">
                  <a:extLst>
                    <a:ext uri="{9D8B030D-6E8A-4147-A177-3AD203B41FA5}">
                      <a16:colId xmlns:a16="http://schemas.microsoft.com/office/drawing/2014/main" val="3448009295"/>
                    </a:ext>
                  </a:extLst>
                </a:gridCol>
                <a:gridCol w="1006479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894057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31st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1st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2nd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Thursday 3rd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4th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117301"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cooking</a:t>
                      </a:r>
                    </a:p>
                    <a:p>
                      <a:pPr algn="ctr"/>
                      <a:r>
                        <a:rPr lang="en-US" sz="1200" dirty="0"/>
                        <a:t>10.00-12.30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Social Games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r>
                        <a:rPr lang="en-US" sz="1200" dirty="0"/>
                        <a:t> </a:t>
                      </a:r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Women’s Drop In</a:t>
                      </a:r>
                    </a:p>
                    <a:p>
                      <a:pPr algn="ctr"/>
                      <a:r>
                        <a:rPr lang="en-US" sz="1200" dirty="0"/>
                        <a:t>9.30-10.30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Employability Skills/CV building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10.00-11.00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Creative media</a:t>
                      </a:r>
                    </a:p>
                    <a:p>
                      <a:pPr algn="ctr"/>
                      <a:r>
                        <a:rPr lang="en-US" sz="1200" dirty="0"/>
                        <a:t>10.00-12.00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Diversity and Inclusion</a:t>
                      </a:r>
                    </a:p>
                    <a:p>
                      <a:pPr algn="ctr"/>
                      <a:r>
                        <a:rPr lang="en-US" sz="1200" dirty="0"/>
                        <a:t>Group</a:t>
                      </a:r>
                    </a:p>
                    <a:p>
                      <a:pPr algn="ctr"/>
                      <a:r>
                        <a:rPr lang="en-US" sz="1200" dirty="0"/>
                        <a:t>09.30-12.30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30705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Housing</a:t>
                      </a:r>
                    </a:p>
                    <a:p>
                      <a:pPr algn="ctr"/>
                      <a:r>
                        <a:rPr lang="en-US" sz="12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05300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Self-employment &amp; Advanced employability skills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11.00-12.00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0109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Finance, benefit and debt support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Caroline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283462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Wipe the slate clean (setting goals for the future)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1pm-3pm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Young person (18-25)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With Helen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5401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Through the Gate &amp; Hub Induction</a:t>
                      </a:r>
                    </a:p>
                    <a:p>
                      <a:pPr algn="ctr"/>
                      <a:r>
                        <a:rPr lang="en-US" sz="1200" dirty="0"/>
                        <a:t>13.00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70339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Combined communication </a:t>
                      </a:r>
                    </a:p>
                    <a:p>
                      <a:pPr algn="ctr"/>
                      <a:r>
                        <a:rPr lang="en-US" sz="1200" dirty="0"/>
                        <a:t>13.30-15.00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With Emma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Number Skills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14.30-16.00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with Caroline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34437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14.00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/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/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March 2025 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9CDD7B04-9146-1074-7263-B1B6B73E77C2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60D0458-139A-C80D-FD19-298283F154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CE56210-86C6-536F-176C-262ADE72FE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414C0773-6966-428D-044F-B742B33B2BC7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1431C594-DD00-1526-0E53-21D8E5C6E96C}"/>
              </a:ext>
            </a:extLst>
          </p:cNvPr>
          <p:cNvGrpSpPr/>
          <p:nvPr/>
        </p:nvGrpSpPr>
        <p:grpSpPr>
          <a:xfrm>
            <a:off x="2835014" y="5945202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21C0D26-FC94-1EF8-6932-F3FF397C554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841A9A3-C3A9-BA75-5C44-CF06FBE6023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EAA80FCA-2505-3205-B7F7-C70F94B062F2}"/>
              </a:ext>
            </a:extLst>
          </p:cNvPr>
          <p:cNvGrpSpPr/>
          <p:nvPr/>
        </p:nvGrpSpPr>
        <p:grpSpPr>
          <a:xfrm>
            <a:off x="9710996" y="1754230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4949914E-522F-F34C-F2AD-73619FDCD74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A1E4E3F0-B8A3-CCAF-051E-FCAEEC0BEC9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93895958-8ECA-865F-D78A-84EFF6BA5005}"/>
              </a:ext>
            </a:extLst>
          </p:cNvPr>
          <p:cNvGrpSpPr/>
          <p:nvPr/>
        </p:nvGrpSpPr>
        <p:grpSpPr>
          <a:xfrm>
            <a:off x="8916120" y="4464144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B137F871-7B47-E29E-5C1A-787D30F67AB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82F3F452-6B4C-9018-4CD9-1CDDA7894A1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3" name="Group 65">
            <a:extLst>
              <a:ext uri="{FF2B5EF4-FFF2-40B4-BE49-F238E27FC236}">
                <a16:creationId xmlns:a16="http://schemas.microsoft.com/office/drawing/2014/main" id="{120D539D-9598-A325-E88A-FCE78F1BCE77}"/>
              </a:ext>
            </a:extLst>
          </p:cNvPr>
          <p:cNvGrpSpPr/>
          <p:nvPr/>
        </p:nvGrpSpPr>
        <p:grpSpPr>
          <a:xfrm>
            <a:off x="4849563" y="1712216"/>
            <a:ext cx="220832" cy="193228"/>
            <a:chOff x="46236" y="86193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B29D98A0-80EE-36AA-C793-DAE94BF1066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TextBox 67">
              <a:extLst>
                <a:ext uri="{FF2B5EF4-FFF2-40B4-BE49-F238E27FC236}">
                  <a16:creationId xmlns:a16="http://schemas.microsoft.com/office/drawing/2014/main" id="{EA4FFBA3-559D-9870-592A-3C48DA985D6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B06EFC2B-6CA3-CC79-0D8C-A9864A204F67}"/>
              </a:ext>
            </a:extLst>
          </p:cNvPr>
          <p:cNvGrpSpPr/>
          <p:nvPr/>
        </p:nvGrpSpPr>
        <p:grpSpPr>
          <a:xfrm>
            <a:off x="4010648" y="1716410"/>
            <a:ext cx="220832" cy="193228"/>
            <a:chOff x="46236" y="86193"/>
            <a:chExt cx="812800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B3EC3F30-411A-221B-4BE9-DC8B54FEF26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B626AB6E-6E46-7F3E-D838-6733231F4F9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015508EE-4CE9-F223-81E0-705E9C7624B6}"/>
              </a:ext>
            </a:extLst>
          </p:cNvPr>
          <p:cNvGrpSpPr/>
          <p:nvPr/>
        </p:nvGrpSpPr>
        <p:grpSpPr>
          <a:xfrm>
            <a:off x="2788171" y="1706354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EA7B624E-FFB7-CC1A-476B-0042FA980FBC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2A820115-9B70-4FF4-D61E-427659B306F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BF215CE7-CB21-823B-8D3E-AD5B13975D9B}"/>
              </a:ext>
            </a:extLst>
          </p:cNvPr>
          <p:cNvSpPr/>
          <p:nvPr/>
        </p:nvSpPr>
        <p:spPr>
          <a:xfrm>
            <a:off x="5975751" y="2859964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DC01B19A-8564-DB20-9A58-3A53C694E5B9}"/>
              </a:ext>
            </a:extLst>
          </p:cNvPr>
          <p:cNvSpPr/>
          <p:nvPr/>
        </p:nvSpPr>
        <p:spPr>
          <a:xfrm>
            <a:off x="4802496" y="425983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D3608C9B-C32B-EB40-C585-E27A8329113B}"/>
              </a:ext>
            </a:extLst>
          </p:cNvPr>
          <p:cNvSpPr/>
          <p:nvPr/>
        </p:nvSpPr>
        <p:spPr>
          <a:xfrm>
            <a:off x="5634618" y="42280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8321D537-7062-2D16-A69F-BBCF43CA6C29}"/>
              </a:ext>
            </a:extLst>
          </p:cNvPr>
          <p:cNvGrpSpPr/>
          <p:nvPr/>
        </p:nvGrpSpPr>
        <p:grpSpPr>
          <a:xfrm>
            <a:off x="3542037" y="1714312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2739FDE1-CDFE-C723-13FD-4E7DE2C84A1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7CA50F7B-D971-B65C-1D6A-4501694A68D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A3B271BD-0D01-A6E6-772E-5BE1FFD91686}"/>
              </a:ext>
            </a:extLst>
          </p:cNvPr>
          <p:cNvGrpSpPr/>
          <p:nvPr/>
        </p:nvGrpSpPr>
        <p:grpSpPr>
          <a:xfrm>
            <a:off x="686703" y="926768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F26F943D-B11B-E81E-8A07-0A16EAC8E56D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D7CD4D52-D7D4-8F5C-A051-EF339300C0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99495F0D-84ED-B0B9-7C90-67EC3559B736}"/>
              </a:ext>
            </a:extLst>
          </p:cNvPr>
          <p:cNvGrpSpPr/>
          <p:nvPr/>
        </p:nvGrpSpPr>
        <p:grpSpPr>
          <a:xfrm>
            <a:off x="3712290" y="5901189"/>
            <a:ext cx="242972" cy="242972"/>
            <a:chOff x="0" y="0"/>
            <a:chExt cx="812800" cy="812800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1F91B26C-BAE0-0969-3E92-3E872C8C411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F24E35AD-1BD7-649D-71E3-B82626F768C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DA1C7D32-C6C4-7206-EF2D-C2FCD93CAE20}"/>
              </a:ext>
            </a:extLst>
          </p:cNvPr>
          <p:cNvGrpSpPr/>
          <p:nvPr/>
        </p:nvGrpSpPr>
        <p:grpSpPr>
          <a:xfrm>
            <a:off x="5280909" y="4259831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D1259962-E472-29C0-69D8-E627722A0C8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360E3F0F-62D9-989B-6D1C-EAB801659BB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1" name="Group 62">
            <a:extLst>
              <a:ext uri="{FF2B5EF4-FFF2-40B4-BE49-F238E27FC236}">
                <a16:creationId xmlns:a16="http://schemas.microsoft.com/office/drawing/2014/main" id="{CD9F5EFE-8C24-E68C-11F7-2F36AAFBD595}"/>
              </a:ext>
            </a:extLst>
          </p:cNvPr>
          <p:cNvGrpSpPr/>
          <p:nvPr/>
        </p:nvGrpSpPr>
        <p:grpSpPr>
          <a:xfrm>
            <a:off x="10025600" y="1723652"/>
            <a:ext cx="242972" cy="242972"/>
            <a:chOff x="0" y="0"/>
            <a:chExt cx="812800" cy="812800"/>
          </a:xfrm>
        </p:grpSpPr>
        <p:sp>
          <p:nvSpPr>
            <p:cNvPr id="122" name="Freeform 63">
              <a:extLst>
                <a:ext uri="{FF2B5EF4-FFF2-40B4-BE49-F238E27FC236}">
                  <a16:creationId xmlns:a16="http://schemas.microsoft.com/office/drawing/2014/main" id="{7D71CEFD-5334-DAE3-F986-ED604F7AF12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TextBox 64">
              <a:extLst>
                <a:ext uri="{FF2B5EF4-FFF2-40B4-BE49-F238E27FC236}">
                  <a16:creationId xmlns:a16="http://schemas.microsoft.com/office/drawing/2014/main" id="{946C59B8-CB5A-947C-DC61-12EBBF0A486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4383FEA9-0EB0-8183-E8E4-63A03B3ECAF2}"/>
              </a:ext>
            </a:extLst>
          </p:cNvPr>
          <p:cNvGrpSpPr/>
          <p:nvPr/>
        </p:nvGrpSpPr>
        <p:grpSpPr>
          <a:xfrm>
            <a:off x="9714484" y="447271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8BFFE524-DCC4-A642-9806-AAC0FD34450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D071AC55-C517-3E15-2F66-1C59114B130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E0FEE632-C5D0-CF3E-4296-19A7E472F453}"/>
              </a:ext>
            </a:extLst>
          </p:cNvPr>
          <p:cNvGrpSpPr/>
          <p:nvPr/>
        </p:nvGrpSpPr>
        <p:grpSpPr>
          <a:xfrm>
            <a:off x="10023274" y="447921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FD0FBB44-B0D6-C312-3F3E-3E705268DFE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FB4CCBAB-C42A-CA9E-A636-172FF11D920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26F33175-7FA1-B41D-7796-94687AC968A7}"/>
              </a:ext>
            </a:extLst>
          </p:cNvPr>
          <p:cNvGrpSpPr/>
          <p:nvPr/>
        </p:nvGrpSpPr>
        <p:grpSpPr>
          <a:xfrm>
            <a:off x="8060285" y="1746448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B53AB51E-84F1-2B2B-DD9D-A788E03C75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8BE88483-E780-5AB0-8BA0-191A6E4F59A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8CF6DBBF-66B0-BFF7-EFDA-6F569BFBB229}"/>
              </a:ext>
            </a:extLst>
          </p:cNvPr>
          <p:cNvGrpSpPr/>
          <p:nvPr/>
        </p:nvGrpSpPr>
        <p:grpSpPr>
          <a:xfrm>
            <a:off x="9246597" y="1714312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EBF7E30-53D3-3A78-7D3E-FBD67B7E72F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608D3A70-D0FB-17CB-9010-20A72302385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296C1E68-A041-A92E-E5D1-8570983155B1}"/>
              </a:ext>
            </a:extLst>
          </p:cNvPr>
          <p:cNvGrpSpPr/>
          <p:nvPr/>
        </p:nvGrpSpPr>
        <p:grpSpPr>
          <a:xfrm>
            <a:off x="6552163" y="1918003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F513E725-A466-7A9C-51B3-8182ED175A24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E43BBA68-AEB5-6030-52B5-F681E6BE306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E5218776-561D-3D5A-F52F-6ED14CE5678E}"/>
              </a:ext>
            </a:extLst>
          </p:cNvPr>
          <p:cNvGrpSpPr/>
          <p:nvPr/>
        </p:nvGrpSpPr>
        <p:grpSpPr>
          <a:xfrm>
            <a:off x="6593412" y="4771059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A4B4279B-910C-C8DB-763E-C95FCBD1D2E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0F546158-72FE-5C29-8EFE-5C935237213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2A8AA653-EB97-1820-C29C-EF593DA4A305}"/>
              </a:ext>
            </a:extLst>
          </p:cNvPr>
          <p:cNvGrpSpPr/>
          <p:nvPr/>
        </p:nvGrpSpPr>
        <p:grpSpPr>
          <a:xfrm>
            <a:off x="6593412" y="3237691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FD4DFD32-A394-88F4-888E-F083F7688C4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D2525812-D346-411B-B337-01A49BB76C7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C2075121-26B5-A497-47D9-FB8DBA1A789E}"/>
              </a:ext>
            </a:extLst>
          </p:cNvPr>
          <p:cNvGrpSpPr/>
          <p:nvPr/>
        </p:nvGrpSpPr>
        <p:grpSpPr>
          <a:xfrm>
            <a:off x="6640479" y="1706354"/>
            <a:ext cx="220832" cy="193228"/>
            <a:chOff x="46236" y="86193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91235AB8-4FEE-D595-80B3-0FBEC25AD74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1B2B176C-2220-754A-14D7-A2490E6A32E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1EE07813-78E7-3EA8-B45F-B6FAB235EC9A}"/>
              </a:ext>
            </a:extLst>
          </p:cNvPr>
          <p:cNvGrpSpPr/>
          <p:nvPr/>
        </p:nvGrpSpPr>
        <p:grpSpPr>
          <a:xfrm rot="2700000">
            <a:off x="7670967" y="1688877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90CBBB53-F99F-77EB-84C6-F0E330B0AE0E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ECE52B0A-1E64-CD38-C2F4-0AFD40FFF67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A389737E-830D-8AD4-5037-03036246CAB4}"/>
              </a:ext>
            </a:extLst>
          </p:cNvPr>
          <p:cNvGrpSpPr/>
          <p:nvPr/>
        </p:nvGrpSpPr>
        <p:grpSpPr>
          <a:xfrm rot="2700000">
            <a:off x="7650808" y="6173655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D8CAD184-BDAB-A193-BB7A-1408E9090542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CCDC936F-DA9C-8AD6-53C2-AAA92EDC5EB6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9CC4E7F0-49E2-6A74-D093-1A5FECCF9656}"/>
              </a:ext>
            </a:extLst>
          </p:cNvPr>
          <p:cNvGrpSpPr/>
          <p:nvPr/>
        </p:nvGrpSpPr>
        <p:grpSpPr>
          <a:xfrm rot="2700000">
            <a:off x="7618765" y="4731508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16AD75BB-7DD1-0CD8-9806-6170D648618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0221A75D-C644-36C7-D0B0-A62714A6EDC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EE44EDAA-D95B-7BD2-A80D-B9447A2BAD27}"/>
              </a:ext>
            </a:extLst>
          </p:cNvPr>
          <p:cNvGrpSpPr/>
          <p:nvPr/>
        </p:nvGrpSpPr>
        <p:grpSpPr>
          <a:xfrm rot="2700000">
            <a:off x="7688315" y="3227544"/>
            <a:ext cx="293842" cy="293842"/>
            <a:chOff x="0" y="-3"/>
            <a:chExt cx="812800" cy="812799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5F6F0080-880E-0E60-C1DB-D4C91CAF5405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6B0B6F4A-FED5-481C-A6DE-D4A89A9E87B5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C3BA7D27-1A60-570C-0C83-57E82B15250C}"/>
              </a:ext>
            </a:extLst>
          </p:cNvPr>
          <p:cNvGrpSpPr/>
          <p:nvPr/>
        </p:nvGrpSpPr>
        <p:grpSpPr>
          <a:xfrm rot="2700000">
            <a:off x="7036964" y="3091064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8B9BE514-56B8-4F6A-5C43-EB180BAECEA3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C8A7982B-B58D-33D6-73F7-F3703A147C3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DB71A0E7-D803-6F19-E72D-884609D1782F}"/>
              </a:ext>
            </a:extLst>
          </p:cNvPr>
          <p:cNvGrpSpPr/>
          <p:nvPr/>
        </p:nvGrpSpPr>
        <p:grpSpPr>
          <a:xfrm rot="2700000">
            <a:off x="10279211" y="1702638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F24DB8AE-1CE7-A587-1B35-69B1E1723FD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08650887-67BE-95BC-4F93-F06561EB426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DF8ED239-B578-6726-FBB0-971371D586F3}"/>
              </a:ext>
            </a:extLst>
          </p:cNvPr>
          <p:cNvGrpSpPr/>
          <p:nvPr/>
        </p:nvGrpSpPr>
        <p:grpSpPr>
          <a:xfrm rot="2700000">
            <a:off x="6597885" y="2686401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B4CFA312-4EFF-5A24-FBCA-1CD54F91C34C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C2F96E3A-A6FC-15F4-6B62-27201D4F43B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1ACF0A5D-C411-397D-3470-A17539575FF5}"/>
              </a:ext>
            </a:extLst>
          </p:cNvPr>
          <p:cNvGrpSpPr/>
          <p:nvPr/>
        </p:nvGrpSpPr>
        <p:grpSpPr>
          <a:xfrm>
            <a:off x="8038933" y="4446799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486FF2DF-220E-2B9F-026D-D85B34278CE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5844D172-2C92-7D17-3066-22D2D0C593B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CA0B3579-6E5F-74E6-51B4-2FF5FF118337}"/>
              </a:ext>
            </a:extLst>
          </p:cNvPr>
          <p:cNvGrpSpPr/>
          <p:nvPr/>
        </p:nvGrpSpPr>
        <p:grpSpPr>
          <a:xfrm>
            <a:off x="9246597" y="4453059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DCE1CE82-811D-1841-D092-E88EC7EA1BC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9032D2FE-7050-EA89-4CE2-3BCC9F1B07B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E0982CA2-641E-F255-F8DE-528C301CE411}"/>
              </a:ext>
            </a:extLst>
          </p:cNvPr>
          <p:cNvGrpSpPr/>
          <p:nvPr/>
        </p:nvGrpSpPr>
        <p:grpSpPr>
          <a:xfrm>
            <a:off x="6282251" y="4259831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CAFCEB67-75A6-9FD3-FCEE-C9D60DF1857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7815C70F-C9E0-51E9-FAAF-4363EB2FC8E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7" name="Freeform 63">
            <a:extLst>
              <a:ext uri="{FF2B5EF4-FFF2-40B4-BE49-F238E27FC236}">
                <a16:creationId xmlns:a16="http://schemas.microsoft.com/office/drawing/2014/main" id="{CA4904C7-2C6A-E8C6-62FE-AEC59100D3C0}"/>
              </a:ext>
            </a:extLst>
          </p:cNvPr>
          <p:cNvSpPr/>
          <p:nvPr/>
        </p:nvSpPr>
        <p:spPr>
          <a:xfrm>
            <a:off x="6282251" y="171431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BE998F8B-0223-0348-75A1-F614C262E3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1" name="Graphic 20" descr="Chili Pepper with solid fill">
            <a:extLst>
              <a:ext uri="{FF2B5EF4-FFF2-40B4-BE49-F238E27FC236}">
                <a16:creationId xmlns:a16="http://schemas.microsoft.com/office/drawing/2014/main" id="{4FD704F7-B562-3A75-356C-36366EBBF0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99942" y="4713101"/>
            <a:ext cx="672810" cy="672810"/>
          </a:xfrm>
          <a:prstGeom prst="rect">
            <a:avLst/>
          </a:prstGeom>
        </p:spPr>
      </p:pic>
      <p:pic>
        <p:nvPicPr>
          <p:cNvPr id="22" name="Graphic 21" descr="Blog with solid fill">
            <a:extLst>
              <a:ext uri="{FF2B5EF4-FFF2-40B4-BE49-F238E27FC236}">
                <a16:creationId xmlns:a16="http://schemas.microsoft.com/office/drawing/2014/main" id="{65927EB3-E65B-42E2-ECBA-5822A1C2BEB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08687" y="3396270"/>
            <a:ext cx="1053648" cy="753041"/>
          </a:xfrm>
          <a:prstGeom prst="rect">
            <a:avLst/>
          </a:prstGeom>
        </p:spPr>
      </p:pic>
      <p:pic>
        <p:nvPicPr>
          <p:cNvPr id="24" name="Graphic 23" descr="Palette with solid fill">
            <a:extLst>
              <a:ext uri="{FF2B5EF4-FFF2-40B4-BE49-F238E27FC236}">
                <a16:creationId xmlns:a16="http://schemas.microsoft.com/office/drawing/2014/main" id="{8E6FD6C5-F1AF-E469-A3E7-C7886F6BFC7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84335" y="6479499"/>
            <a:ext cx="914400" cy="914400"/>
          </a:xfrm>
          <a:prstGeom prst="rect">
            <a:avLst/>
          </a:prstGeom>
        </p:spPr>
      </p:pic>
      <p:pic>
        <p:nvPicPr>
          <p:cNvPr id="26" name="Graphic 25" descr="Paint brush outline">
            <a:extLst>
              <a:ext uri="{FF2B5EF4-FFF2-40B4-BE49-F238E27FC236}">
                <a16:creationId xmlns:a16="http://schemas.microsoft.com/office/drawing/2014/main" id="{5184BD5E-7E0F-37DC-FA4E-51789925F02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584335" y="4652703"/>
            <a:ext cx="914400" cy="914400"/>
          </a:xfrm>
          <a:prstGeom prst="rect">
            <a:avLst/>
          </a:prstGeom>
        </p:spPr>
      </p:pic>
      <p:pic>
        <p:nvPicPr>
          <p:cNvPr id="30" name="Graphic 29" descr="Whisk with solid fill">
            <a:extLst>
              <a:ext uri="{FF2B5EF4-FFF2-40B4-BE49-F238E27FC236}">
                <a16:creationId xmlns:a16="http://schemas.microsoft.com/office/drawing/2014/main" id="{76A0E90B-1B7D-B251-7D1C-673A2CD5048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720218" y="63301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862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0cfa3af12dacb6d37d9e170e2f24502f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fa2ef7831d9e497843b63c8d01ff9d56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14436A-ED20-4941-96FC-63F32FBF1A33}"/>
</file>

<file path=customXml/itemProps2.xml><?xml version="1.0" encoding="utf-8"?>
<ds:datastoreItem xmlns:ds="http://schemas.openxmlformats.org/officeDocument/2006/customXml" ds:itemID="{12D4F630-F244-4249-A1DD-CAF66701C44D}">
  <ds:schemaRefs>
    <ds:schemaRef ds:uri="http://purl.org/dc/dcmitype/"/>
    <ds:schemaRef ds:uri="http://schemas.microsoft.com/sharepoint/v3"/>
    <ds:schemaRef ds:uri="http://schemas.microsoft.com/office/2006/documentManagement/types"/>
    <ds:schemaRef ds:uri="39022ca7-da8b-462c-ac53-cf911d2e7c5d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21fe2dc5-e687-4b08-a992-8b5ade4d547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1206</Words>
  <Application>Microsoft Office PowerPoint</Application>
  <PresentationFormat>Custom</PresentationFormat>
  <Paragraphs>516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DM Sans</vt:lpstr>
      <vt:lpstr>Calibri</vt:lpstr>
      <vt:lpstr>DM Sans Bold</vt:lpstr>
      <vt:lpstr>Aptos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Hindley, Freya (Growth Company)</dc:creator>
  <cp:lastModifiedBy>Love, Emma (Growth Company)</cp:lastModifiedBy>
  <cp:revision>14</cp:revision>
  <cp:lastPrinted>2025-02-17T09:36:07Z</cp:lastPrinted>
  <dcterms:created xsi:type="dcterms:W3CDTF">2006-08-16T00:00:00Z</dcterms:created>
  <dcterms:modified xsi:type="dcterms:W3CDTF">2025-02-20T09:22:41Z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