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7" r:id="rId5"/>
    <p:sldId id="268" r:id="rId6"/>
    <p:sldId id="270" r:id="rId7"/>
    <p:sldId id="271" r:id="rId8"/>
    <p:sldId id="269" r:id="rId9"/>
  </p:sldIdLst>
  <p:sldSz cx="10693400" cy="7556500"/>
  <p:notesSz cx="6858000" cy="91440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2EFD1-72B6-46F0-AEAA-22570BFDCB26}" v="1" dt="2025-06-23T14:03:0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0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027D-D6D5-4242-C00E-111F0AEB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24C1A-8791-5607-C8B1-6AA5A97F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1FB12-5D5B-2906-8560-C38AA53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D93D-2974-9124-E187-3CD1DD87F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1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95E9-D18B-43AE-03E1-72274F09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37525-3FC6-668E-E5B1-D6270BFD6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B3ACF-2C8A-A899-33F8-3373E99E3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4994-9B75-A79E-169F-17A9FFA9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63490-A18B-DCC8-0021-939942A2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600B1-0E8D-C1B0-5DBC-98BE5AF1F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19B1B-4F93-AEEC-AC71-F838EEC8B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78B1-4E00-40ED-35D4-99D10927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A9640-5D08-5B41-FE41-C50E6405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85F63-78EA-1054-689A-56E7B6362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C953E-3E98-E055-B89D-321AE141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8585-3C81-5E00-1347-5DE1BE3C4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0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17517"/>
              </p:ext>
            </p:extLst>
          </p:nvPr>
        </p:nvGraphicFramePr>
        <p:xfrm>
          <a:off x="2748939" y="702824"/>
          <a:ext cx="7718902" cy="6627832"/>
        </p:xfrm>
        <a:graphic>
          <a:graphicData uri="http://schemas.openxmlformats.org/drawingml/2006/table">
            <a:tbl>
              <a:tblPr/>
              <a:tblGrid>
                <a:gridCol w="184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1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2nd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3rd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859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100" b="0" kern="1200" dirty="0" err="1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 10 – 12.00 weekly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Tailored CV’s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All day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endParaRPr lang="en-US" sz="1100" b="0" kern="1200" dirty="0">
                        <a:solidFill>
                          <a:srgbClr val="000000"/>
                        </a:solidFill>
                        <a:latin typeface="DM Sans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Success-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9.30 – 11.00 Come in to the hub, cook breakfast, Networking around local jobs and agencies etc.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7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13.00pm-15.00pm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44723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Arts and Crafts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15"/>
                        </a:lnSpc>
                        <a:defRPr/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DM Sans"/>
                          <a:ea typeface="+mn-ea"/>
                          <a:cs typeface="+mn-cs"/>
                        </a:rPr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 00-16.00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662" y="2412289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385" y="6922932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877" y="3925440"/>
            <a:ext cx="698010" cy="661364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865202" y="1818100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080219" y="5144664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378075" y="1638674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044554" y="3953566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5C6EDD4-FAA2-CF4A-FAE6-7F1FC0EA6581}"/>
              </a:ext>
            </a:extLst>
          </p:cNvPr>
          <p:cNvGrpSpPr/>
          <p:nvPr/>
        </p:nvGrpSpPr>
        <p:grpSpPr>
          <a:xfrm rot="2700000">
            <a:off x="6692283" y="3661286"/>
            <a:ext cx="1442908" cy="1658796"/>
            <a:chOff x="139700" y="111125"/>
            <a:chExt cx="3991247" cy="4588417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CDA5DD11-61A7-63EB-B1B1-2E8604A3889A}"/>
                </a:ext>
              </a:extLst>
            </p:cNvPr>
            <p:cNvSpPr/>
            <p:nvPr/>
          </p:nvSpPr>
          <p:spPr>
            <a:xfrm>
              <a:off x="3318147" y="388674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092FA8D-A754-896F-763A-5F6F166916A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49D53D5-B701-31C7-005B-254C6AA42D6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D92CAEA5-BAE5-F7AE-7452-17823DB97B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5EF83CC-FE82-9BD2-39E6-0E87C328E4F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FCFC5B4-F79B-4484-5436-B75B3D6CC84C}"/>
              </a:ext>
            </a:extLst>
          </p:cNvPr>
          <p:cNvGrpSpPr/>
          <p:nvPr/>
        </p:nvGrpSpPr>
        <p:grpSpPr>
          <a:xfrm rot="2700000">
            <a:off x="5697995" y="2617848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85E3AF91-CF2E-6AB8-E3E7-E9EB16AEAF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94BAB756-6727-3B88-709F-A155BAB4B7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72FA20D6-D289-0ECF-0A21-FD07443A40B9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7B2625F-BE23-9728-251C-F8C943F9BDF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B974547-0B23-9883-BAAB-40286C44C12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B1936C3-58F6-9268-A5A3-3FC5500279AB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EC867F38-2EF8-4FC7-950A-1EC4C877CC32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D40E0775-C633-88D3-5BE4-EFB3826B31B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DC3A82E-55BA-5142-26A9-0EBB532143CB}"/>
              </a:ext>
            </a:extLst>
          </p:cNvPr>
          <p:cNvGrpSpPr/>
          <p:nvPr/>
        </p:nvGrpSpPr>
        <p:grpSpPr>
          <a:xfrm>
            <a:off x="6272510" y="1650836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C1EFDD8-0D7B-2FB9-39E9-5D201B8F68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6ED8A02-6034-4D28-97A2-D78B10FDEA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B902D0E-1D68-69C6-2E0B-E783AC332587}"/>
              </a:ext>
            </a:extLst>
          </p:cNvPr>
          <p:cNvGrpSpPr/>
          <p:nvPr/>
        </p:nvGrpSpPr>
        <p:grpSpPr>
          <a:xfrm>
            <a:off x="7845141" y="1774917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7782BE71-573F-053C-F513-0E0FD6F0A5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37CCCE9-723B-A2E0-9520-9D4A91442E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CD0F5BE-387F-F5B2-60D6-AFB23EFD2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91415" y="5054064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2BBF0AE4-3A60-052A-3861-C8F5680263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59115" y="6801723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2E399AB-CA33-15F5-F8F4-95A74DF31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557" y="5641941"/>
            <a:ext cx="932424" cy="4491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F51D6FD-DDF6-E4F1-4D31-0EF4BCC563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0560" y="5153773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BD80D-1CF4-E153-F8E0-2971C18F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CB7CF4D-657D-9FE6-4C2C-2A0E51741BF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E94486-5DBF-8374-6FFA-64826508FEA1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A1A07D6-E8F6-34D4-7E30-980C0B7576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B6BFE4A-23EC-B0EC-1B71-0CC507F25F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85B53DB-7591-0B15-F07C-DFB3B3E23D6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96FEB70-6A91-BDD9-B006-08DB26083E53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EA146E2-E616-3713-3FDC-0C6A56B6064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DE43ED6-34F5-7B52-5495-21C639A8825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2609B33-F9B2-8317-6DFA-6251E5D75D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E9F9CDA-E3AA-E41C-3E91-EA8FB1418A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729694A-B848-7940-5CD8-D2BBE54149E9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77EB69C-C961-FEB7-22FD-1C84A35367C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E2D7261-E9C3-9CF1-4C5A-31911BCE35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8A876CF-7AAD-F9CC-0566-430DC775B4F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CA2EA0B-B20A-0861-0A56-EF4AAF1EEFD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B4DD51A-7D34-2CAC-D239-598D6BD8ACD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B572FA7-530A-2E0D-4D7E-0F76E317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F2D4432-D5FA-10E4-24D1-4CA4E872F4F9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2ECB5C9-AE8C-B272-062F-646C4C7E1F2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B405412-7868-CC21-9871-8EB35DE1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20333"/>
              </p:ext>
            </p:extLst>
          </p:nvPr>
        </p:nvGraphicFramePr>
        <p:xfrm>
          <a:off x="2902923" y="712256"/>
          <a:ext cx="7631941" cy="6423195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78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94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10am  - 12.00pm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closed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All day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10.00am – 12.00pm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Men’s mental health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9.3am– 11.30pm Come in to the hub, cook breakfast, Networking around local jobs and agencies etc.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77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1.30pm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Rachel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13.00am-15.00pm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4A1B70F-1FCD-2948-0212-2A0A4C2B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848" y="3551397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7FDAFBF-4550-FDBB-4858-207D2F547E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728718" y="6609338"/>
            <a:ext cx="638221" cy="493769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B26F045-EA64-E8C0-8930-E75FEB84D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754" y="6457692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1AA701F-7ED6-F161-12FA-40E2B783A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517" y="6456937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E00A0950-3A90-B5A8-8E8F-2640ED651574}"/>
              </a:ext>
            </a:extLst>
          </p:cNvPr>
          <p:cNvGrpSpPr/>
          <p:nvPr/>
        </p:nvGrpSpPr>
        <p:grpSpPr>
          <a:xfrm>
            <a:off x="8694292" y="1688459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F27CD0D1-0A32-4CA6-B652-614D6A5489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ED1C67CE-B087-BF8E-FBE1-73D60852B6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F61D67E-2A44-760E-44EF-1B0D7D308B92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FAC3B31F-143B-4477-8E9A-4AF2834176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FCA7C5B-8AD3-A561-075A-B76D7AB6AA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EB29297D-0D13-4D8E-0669-92C3278ACD60}"/>
              </a:ext>
            </a:extLst>
          </p:cNvPr>
          <p:cNvGrpSpPr/>
          <p:nvPr/>
        </p:nvGrpSpPr>
        <p:grpSpPr>
          <a:xfrm>
            <a:off x="7450911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6874DF55-6D98-E228-C9E2-D6DA087C18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236F698D-01C2-1BE1-27B2-27B9D7921D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E08B6376-003E-8498-F6FE-F0EA12CA2643}"/>
              </a:ext>
            </a:extLst>
          </p:cNvPr>
          <p:cNvGrpSpPr/>
          <p:nvPr/>
        </p:nvGrpSpPr>
        <p:grpSpPr>
          <a:xfrm>
            <a:off x="4353905" y="4028874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192D6B5B-602A-B80B-5264-CBE1A770680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2A2F7F2-B3E6-ED01-468B-AA36848F1E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A6930C78-6911-0399-6591-E3E5390957DD}"/>
              </a:ext>
            </a:extLst>
          </p:cNvPr>
          <p:cNvGrpSpPr/>
          <p:nvPr/>
        </p:nvGrpSpPr>
        <p:grpSpPr>
          <a:xfrm>
            <a:off x="8579960" y="5677518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881CC47-9531-4548-F302-F31FF2BD2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79B3BEFC-3BF1-4731-043D-76C2F3529C3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C5A5F956-12C7-2A7E-EDF3-BD1D282C7EB8}"/>
              </a:ext>
            </a:extLst>
          </p:cNvPr>
          <p:cNvGrpSpPr/>
          <p:nvPr/>
        </p:nvGrpSpPr>
        <p:grpSpPr>
          <a:xfrm>
            <a:off x="9312247" y="4895672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1D370F55-26B8-5B22-282C-D190A2B2F3E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52BD28DF-355B-C3FC-BB65-84D180C29C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D867A56C-0250-0450-B0EF-B6B25AFD9709}"/>
              </a:ext>
            </a:extLst>
          </p:cNvPr>
          <p:cNvGrpSpPr/>
          <p:nvPr/>
        </p:nvGrpSpPr>
        <p:grpSpPr>
          <a:xfrm>
            <a:off x="10045700" y="5224602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643DC82-E72C-2F93-5836-1D9B87A9E1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35FEE095-84B7-2583-4B4D-BE82DF33626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AA0F0449-308C-A120-DC29-0038CEA2F9BE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6ACA7D73-3852-43EB-845B-1B0F660F90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F51E240-1E63-F729-E9B9-0B6C9D6E704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CC77D79-6AC6-355A-EA7A-519226A6E647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5AC8569-B0FB-8474-288A-7CF92E4BDF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0B7CAD6-41C3-0870-E71A-8835895AFE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AC746FBA-C2C8-D907-6E3C-C82373375B03}"/>
              </a:ext>
            </a:extLst>
          </p:cNvPr>
          <p:cNvGrpSpPr/>
          <p:nvPr/>
        </p:nvGrpSpPr>
        <p:grpSpPr>
          <a:xfrm>
            <a:off x="3483362" y="3608098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5C34F4-4334-4E6A-0EB7-56D1BA5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1A902A90-C87D-0F6F-01F1-BAB26BF1A436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797BFB2-05C0-D311-C88D-AC46E610B5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90B4764D-B311-48FB-E667-B1D59DB0B27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621A9DD1-1AA4-C0A8-2BCD-7A97BD7E4C5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3A1F85E-9AFF-7EB2-1D2F-D15D6359AF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D1489A7-D17D-A704-4644-6F6DEB086E6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E92D43F-7BBA-CDD6-31D8-547C0FE40C05}"/>
              </a:ext>
            </a:extLst>
          </p:cNvPr>
          <p:cNvGrpSpPr/>
          <p:nvPr/>
        </p:nvGrpSpPr>
        <p:grpSpPr>
          <a:xfrm>
            <a:off x="2962161" y="6004336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EC94A25-9AAB-C680-4E47-81ED223782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144C6B5-3359-A0B2-FBA0-0FC320BD83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0CC7C6D8-1F33-8D9A-58E6-B81437B85867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917D0810-EF48-A019-D43A-03CFCF88FF8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3984172-0B99-92D9-D440-A39B66D9A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C0194902-A72C-F525-098A-A35822D06AF5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00A436D1-805E-8AC4-DB4D-17F0C1438F9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1AF4AB4-54EC-2EFE-1FD7-9D0A35D9ACF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32061FE-B718-91E2-9173-DB4866CC6178}"/>
              </a:ext>
            </a:extLst>
          </p:cNvPr>
          <p:cNvGrpSpPr/>
          <p:nvPr/>
        </p:nvGrpSpPr>
        <p:grpSpPr>
          <a:xfrm>
            <a:off x="7851081" y="1681376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9C457C1-9996-BC82-6E7C-E862AD81B0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D172DCCC-3A81-D979-55C0-ECE6199AADF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A5D8C1DB-8940-B146-AA86-7AC58BC6F323}"/>
              </a:ext>
            </a:extLst>
          </p:cNvPr>
          <p:cNvGrpSpPr/>
          <p:nvPr/>
        </p:nvGrpSpPr>
        <p:grpSpPr>
          <a:xfrm>
            <a:off x="6402583" y="651272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6034DF09-0840-F9C3-556A-55DEE1607C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54A15A22-812C-DB99-1411-9C18EBF909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8735F891-73E8-16C5-D3C4-3940351D1D8D}"/>
              </a:ext>
            </a:extLst>
          </p:cNvPr>
          <p:cNvGrpSpPr/>
          <p:nvPr/>
        </p:nvGrpSpPr>
        <p:grpSpPr>
          <a:xfrm>
            <a:off x="7096921" y="619464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074F3DE-03EB-5EFA-3DAD-49AB0E435B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3A74BE8B-96DA-0BBC-24E2-9B7B4B7BD0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9F6F8D72-2144-8EF6-0988-DB6F04C551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3602" y="466797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C34CE6F4-89F6-FF2E-4CF9-96C60C9EF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06746" y="4684804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4656778-BE80-A529-2A60-61E8382EE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70525" y="640152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0854086B-C665-AAEC-35C3-100C215071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2581" y="6477514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D04A13E-DD74-30F3-E214-97A77BE1E3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00781" y="2225792"/>
            <a:ext cx="913705" cy="4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3BB8E-34C3-7A13-AAB4-AF647DC25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CCCE558-79D0-8A90-67A7-134E6551EA12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2FD26EF-A64A-D777-C944-8B2005A0912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A21A221-9F02-D577-6248-7DF257B7F7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37DB256-EC88-1D48-EBAC-5D0B37B976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BA7E829-9359-8BC7-343B-3A7AB77D5F89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0B7C0D1-AB84-D349-0AD2-20525A9773B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EC0950D-D392-CB76-1839-6CC6E8C07C6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0E23B4C-9C9D-0E7E-43BF-D29A48D0927E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4A2B849-481F-1003-4E4C-7541CCF48D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7320CAC-39EB-E2D7-BFDA-825998E2085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7E282DA-CF81-5240-B08F-74A179CA9CD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5582A70-3AA1-22EC-AF89-563354390A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6044551-0462-38C6-EC9D-AB5D84D7A9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0ACC052-CD26-FFA5-CDFC-AD3B42FCBBE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A19793A-A614-E6A5-4435-DE6CDA1A9F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85CAF76-2DFC-A9F8-8184-13D5C86C983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049ECB41-88B5-3064-74F9-33442EF2D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F951785-2A32-D028-862C-7F61F888B86E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BCBDF71-0231-2024-C0A1-B8A8935B5F1E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1102CEBB-4A3B-F70F-D305-534F15C7A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41504"/>
              </p:ext>
            </p:extLst>
          </p:nvPr>
        </p:nvGraphicFramePr>
        <p:xfrm>
          <a:off x="2640982" y="745562"/>
          <a:ext cx="7798231" cy="6696718"/>
        </p:xfrm>
        <a:graphic>
          <a:graphicData uri="http://schemas.openxmlformats.org/drawingml/2006/table">
            <a:tbl>
              <a:tblPr/>
              <a:tblGrid>
                <a:gridCol w="186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18th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Steve/Jenny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All day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Success- 9.30 – 11.30 Come in to the hub, cook breakfast, Networking around local jobs and agencies etc.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13.00pm-15.00pm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Rachel</a:t>
                      </a: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13.00-15.00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F3DF447-841B-BCE8-5230-989D7F61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36" y="3541247"/>
            <a:ext cx="495916" cy="440126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DE6A163B-3C7E-26F2-3037-ED40B316D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811" y="7087937"/>
            <a:ext cx="672091" cy="323742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35EE1869-B649-5732-901F-0BE1207CF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671" y="6391035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8D7BF3F3-5500-47B6-060A-8D8095A24AD5}"/>
              </a:ext>
            </a:extLst>
          </p:cNvPr>
          <p:cNvGrpSpPr/>
          <p:nvPr/>
        </p:nvGrpSpPr>
        <p:grpSpPr>
          <a:xfrm>
            <a:off x="8777961" y="1568804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E6E0ADCD-A1EB-A68E-0504-B60E41CB77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C8EB407F-6E8E-AD5C-2517-D50D35C99C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150556B7-16C2-BA55-BAD2-8E3439D223C2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C14FA241-2F20-3531-08BE-5926D43FF35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D7A20586-0EBA-44B2-5C97-2BACF736AE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0D5EEE-525C-0654-F2CD-53E613077F3D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04856058-BBAD-378A-C258-89510DDA0C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3BE12C3C-1148-76FE-64AC-C8276B686C1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CB7FC438-1DBE-DFFE-D8F1-68C75123B086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DF4D93EB-C55D-302A-EBC0-4F2B5956C6E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64BEBFF-7CA3-8C5F-2A6E-A2F59F8608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2180039-7C2F-01E9-117D-DC17921FE0D7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DBEFFB0-5B2C-874A-A5D7-D4015E3362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B95443B0-0385-7F61-6DE5-0997122A7C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99682872-551E-2FC9-94D1-372AB86D9A5B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CB70DCE-2375-3695-CA8B-A98BA608F5E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2E44F16-4B00-4C6A-6646-3726ECF7EC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338804B8-03FF-6AF9-8D0F-3F3AA231BB75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84917AA6-35DA-080C-B3C4-14FDB4FEFD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6912FBEC-F897-A16F-C4B5-7DB6D0C0C9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1786356C-7688-8330-D557-5BB9417DF547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4FD0CD3B-C749-0BEE-3728-784D229563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C125F74F-97CE-7AA1-5338-C74F8FB80D2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CF472767-B92D-47EC-7226-7CCC9420E5C7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8AEF2D76-8B50-DA83-4983-603D61D1A4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8752B3D-67C1-DF66-B30C-3E576DE933B2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6E59FA1-8AF3-6520-5EA4-2C2BF7423D1F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E249147-E6C4-EDEC-5B24-487BA51B2A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372F8220-781C-BAE4-0A6F-868F3B56FA5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475B353F-4F98-8BBE-F70C-5BE14E3CAEE6}"/>
              </a:ext>
            </a:extLst>
          </p:cNvPr>
          <p:cNvGrpSpPr/>
          <p:nvPr/>
        </p:nvGrpSpPr>
        <p:grpSpPr>
          <a:xfrm>
            <a:off x="3162101" y="3688591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416E9F19-6E99-1F16-5ACC-70C47CFA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608380D-B2D2-150C-7A8F-A6E13B62970E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CBE5204-6DE2-841B-811D-9182675795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8BEF9D9F-066F-2E6A-74AA-9ACD43BC868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0F61C12A-5B09-ED50-0011-09C35ABB3B69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1810034-0F61-7B65-B5A3-F502153310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9BAEE2E-CA2B-E1F7-ABF6-766D0965A6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ECD0DB07-0185-F663-50AE-9061E1DA2487}"/>
              </a:ext>
            </a:extLst>
          </p:cNvPr>
          <p:cNvGrpSpPr/>
          <p:nvPr/>
        </p:nvGrpSpPr>
        <p:grpSpPr>
          <a:xfrm rot="2700000">
            <a:off x="5697996" y="2617847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94CE459A-1CC0-B185-3F1F-D7476653EC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264EF22-C3A4-5610-FDDC-4C2E40E0B4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BDB5E6B6-980C-A8A5-62FE-0B819DD7CA81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FBD59E02-319D-74A1-95BA-7930524512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C19850F-51B5-4F6E-C782-52719612AC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7B0D526-1C62-FD91-77C1-85AC2D1FD720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2248A590-19BC-1863-B0E8-90F72F8061E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6029EFC-3517-E35F-F975-6CDAE7C93BF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AB3C0614-01AE-CFC9-BF3D-1DA9361B8CCF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6385E2AF-02AB-83F9-008C-A71E7801E8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4B8E75FF-F682-6C99-51E2-639FB304C3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7689FB66-0DA9-A0A7-AE35-75D7E58908A0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B52B111A-8302-027A-3BF8-226FADBAF4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B68DB28C-A4DB-A714-7594-88C424485F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83466579-B884-CE49-3EA7-BC66A19B504D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BBCBB73-A651-F8A4-21F3-F849F27AE63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261C25DA-B6FD-ADEE-2BA4-4AB322FC3A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1A4CBD0C-CF05-2EBC-95EC-CC25BB674A6C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1D8A4470-6E3D-3A38-4D9F-7ED298B84F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DC53CBCD-0EE6-CD08-ACC0-B24E28AD0A6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31321B75-A713-A3AD-1542-A3F2B6F6D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0829" y="4447113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12213411-C341-E0F0-1AB3-27995C290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22304" y="669417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3D7D839-AADE-21EA-89A8-2C81C66E76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70437" y="620886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5CECA49B-11C7-27B7-6E58-BD27257B52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70817" y="685922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2AC5CAA6-1906-A9FE-DF34-BA3AADBAE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649" y="6180577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437CC-9865-1913-6511-42A71F15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498AB6A-D16A-F1EA-5B23-37D91E4DE697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EE9445B-CC84-0B4C-8B3B-4EEBE69B4EB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E823907-61BB-CD69-584E-3CB89701FA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06A00B0-DF35-3F4E-5C29-18B9280B0D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B36BC79-E321-2552-7EE9-DDAF1357B9B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B8BAC03-6246-3D40-8175-C79BCC6FD5D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F6C797B-6853-4A76-A8A6-8A09DF4BF4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D41DF1A-BFA0-CE1C-D86F-19C7BD36551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BDA972C-6A02-FAE0-4399-28EF985D60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ECFB9564-1915-96F0-C9EA-FADF48C9E02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9CDA77B-1C12-A02F-6938-FED6C0531B0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92B3A39-F17A-1EE3-19D3-F4DC8CF047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4CDC5A2-7A2E-65C4-E268-180BD10237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B61F7C1-E714-71C0-8DE2-FAA0416C401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35DD5CA-8DB2-018F-E941-69EA3C1815B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4EC6FEA-9C26-6469-4532-F7527934E16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7FE918D-9149-6357-F435-668205B2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3C78BFA7-1B72-62C5-80E1-EA054C7F46B7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1E147C7-A468-28AB-2999-D918D9D39B4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DB37EDA-6EEB-7D10-4551-ADE20361B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10408"/>
              </p:ext>
            </p:extLst>
          </p:nvPr>
        </p:nvGraphicFramePr>
        <p:xfrm>
          <a:off x="2580281" y="600567"/>
          <a:ext cx="7900261" cy="6255669"/>
        </p:xfrm>
        <a:graphic>
          <a:graphicData uri="http://schemas.openxmlformats.org/drawingml/2006/table">
            <a:tbl>
              <a:tblPr/>
              <a:tblGrid>
                <a:gridCol w="188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21stth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Steve/Jenny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All day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Success- 9.30 – 11.30 Come in to the hub, cook breakfast, Networking around local jobs and agencies etc.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Baking with Rach,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13.00-15.00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CE5C4B40-F4D7-E7A3-8873-152052272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097" y="3493047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D9ED7CC-BCC8-B5CD-39D6-58B30F4E1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416278" y="6181533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84DC039-1930-C974-AC9E-0F32E9988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745" y="6466939"/>
            <a:ext cx="672091" cy="323742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BEDE793C-57CE-6BA7-90BA-1DEF8FEFB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324" y="3344569"/>
            <a:ext cx="526114" cy="526114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9DBF93C2-6B01-57E6-50E7-382AA1AC0B2C}"/>
              </a:ext>
            </a:extLst>
          </p:cNvPr>
          <p:cNvSpPr/>
          <p:nvPr/>
        </p:nvSpPr>
        <p:spPr>
          <a:xfrm>
            <a:off x="8893639" y="13825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C56B2F4-A844-D2EE-78B5-5177FCDE406B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3C050D9-A972-619D-80D2-F85403900E5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2DC4D395-55C4-F9CC-5515-5D4C99F62B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BB5BF82A-1C4E-0D15-CD64-644E7120FF0D}"/>
              </a:ext>
            </a:extLst>
          </p:cNvPr>
          <p:cNvGrpSpPr/>
          <p:nvPr/>
        </p:nvGrpSpPr>
        <p:grpSpPr>
          <a:xfrm>
            <a:off x="7549385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85DAC61D-4828-3840-261C-A21E8B58E63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A6C4C94-52DF-D46E-754E-80210C5BEE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6613CEE1-183D-5857-762D-6311B1BE5F9E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771DCFAF-BED6-66D2-F69A-E5FDD148378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F22B929D-449E-5696-A863-D026F7FD0D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811B1D86-FF0F-C728-2145-3FFCD4B270C1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CDB0BB3-7890-20B4-D839-E37107EA3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E40111B0-AF0E-FACF-C32A-0B3EE0DC7AD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BCB7907C-1F7F-5F8E-2C83-19DCAE81434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7B94991-5BAD-9A69-0156-CE2BAE2BCA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BED3232-0588-912E-7D72-10122BD323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AFD74AAD-35B9-2170-FEE8-6D397F0ED0A3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285B87D-D45E-520C-E0D4-56A15C5158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DB251DD-4605-B8E3-314A-5A4CD346C1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8E686CE-93A2-B7B7-CC6C-32DFFDFA3C78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7D05CEA7-E833-E088-9D4F-F8730D4D9F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043A2442-7592-4812-AE29-2E172F667BB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0D6E57D7-7108-A4CB-847A-8AA880E6FB3D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D54C9CD-0C70-306C-A27C-4D2502EB10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71268945-044A-5599-F22B-F56FC0884B5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9BC6699-7994-40C9-B673-6EE856578E5A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4990428-299C-91AE-7DB7-D1C4E378F0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EF7EB7B-140B-5F79-3686-42C74C7580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CCA6C051-17CE-BFA9-6C8F-6E704F957BF3}"/>
              </a:ext>
            </a:extLst>
          </p:cNvPr>
          <p:cNvGrpSpPr/>
          <p:nvPr/>
        </p:nvGrpSpPr>
        <p:grpSpPr>
          <a:xfrm>
            <a:off x="3350906" y="4247618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0963621D-3A44-765D-4B45-0033E810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267756A2-316C-DC0C-C911-B7688DEE49CA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6D244E1B-7ADC-B4A2-6930-F39E4AEE12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AD482096-3E2B-CFC6-5E0F-2738406CC8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4CCB3AC-38FA-26CA-1591-98C6D52A6E9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93E91EB-4B0A-A415-833A-00FC0EAFFC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5D33A60-1EE4-22B7-82F2-152C7981900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03313F0-98BE-AD77-CCA2-520BF3A9F45C}"/>
              </a:ext>
            </a:extLst>
          </p:cNvPr>
          <p:cNvGrpSpPr/>
          <p:nvPr/>
        </p:nvGrpSpPr>
        <p:grpSpPr>
          <a:xfrm rot="2700000">
            <a:off x="5697995" y="298580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2DCF3B8D-3639-81B3-4023-91265E8F29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A822953B-AE06-8F31-FE28-72557B5CD2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F447E709-CC97-9514-F13B-2ABAEE45D5DA}"/>
              </a:ext>
            </a:extLst>
          </p:cNvPr>
          <p:cNvGrpSpPr/>
          <p:nvPr/>
        </p:nvGrpSpPr>
        <p:grpSpPr>
          <a:xfrm>
            <a:off x="2943265" y="501923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289E60F2-25A9-08D4-1AC9-BF43A9C32B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49D8430-2B2C-32E6-74B1-D73B91DA0D8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5859353-ACEB-DEA5-6F25-7F07C3FE0B97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F1CE87E9-CA47-6E12-9194-FB66E4E1D0C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6D13FC4-66AC-0255-3A1C-D8625073774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B1DE8CD-40B2-1378-B973-30AECFE3AFDC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A14F28CE-14B6-1C09-9D5E-EED16DCE8A3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3E300BE-31DB-79FB-DFB4-E970A2E7106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15D952F-6783-CBE6-02D4-045174D8B4E0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D46F1951-7AD0-90A4-1E84-CA3D7446354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F5DA999-EAC1-12FD-E6E9-B1DBB74D95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C0D20CBC-07FA-0964-8EF8-AAF5EC131F6E}"/>
              </a:ext>
            </a:extLst>
          </p:cNvPr>
          <p:cNvGrpSpPr/>
          <p:nvPr/>
        </p:nvGrpSpPr>
        <p:grpSpPr>
          <a:xfrm>
            <a:off x="6028140" y="518509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F5813080-5851-60D8-53A1-E17C4A0B100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CCBBFE1-65FD-AF0B-501B-B93578E13A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A1100BBC-7282-2FD0-67DE-EDAA66E113E6}"/>
              </a:ext>
            </a:extLst>
          </p:cNvPr>
          <p:cNvGrpSpPr/>
          <p:nvPr/>
        </p:nvGrpSpPr>
        <p:grpSpPr>
          <a:xfrm>
            <a:off x="7008306" y="5014276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C0A4CEF-0FB7-A306-A278-4E86D567D0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BAAD1475-63EC-1F6E-4482-6AA751554BD8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0269103A-007E-5319-C5F4-796FE3A8E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7040" y="6095856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E838DBD6-A670-CF1B-9103-C9BE620158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2304" y="4503635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E1344A24-56AB-59E6-EC0E-848180636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23633" y="6095856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CEA463C8-E473-D1CC-BF66-07F16191F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2581" y="5878629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F90F6DB-2EED-60B8-7D06-926DB2E56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918" y="5957416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05D39-93F2-75AA-0263-F6A98DA3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F014AA6-DB93-6600-5E38-197010FB7AF6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DE64995F-27B3-876D-CCD5-1ACB32060ACE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A0EE1C7-0534-8C2C-403D-53A9B9A602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C75E3DC-D881-7144-D061-F242644FA57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A3FD1F0-BBB7-3B7E-235A-1B22A077E98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9E88882-4D72-3153-DFB3-56780A0C6E0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1223A2DF-0951-6AEE-7FFD-877F50F8D1C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C686799A-41A6-F882-FA25-4C39E14A6BD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C6D6B654-C826-A5A5-3FC3-8618B52E90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7769ED1-46CD-4981-1E69-5CF4D8EDF6E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6C15BE7D-A7BA-EE27-D4F5-4B144720B827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373A329-18B5-32A7-2CAF-8CF035D0257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54465DC-59E9-553D-DD19-AA3C649821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4F27108-5B1B-43F8-DEA9-2F40B8AD302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BA6E24DE-CBCF-006A-94B3-61FAFE47019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3DAB57C-1097-9CA4-932A-F515C8BE499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CBE6007-2A58-0A43-5F43-817607CFC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AFC7A83F-C53D-FF30-CA55-FE70333B9B7F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July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2F66176-7238-5513-1D72-1997DC7A02C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BDA98B4-5FF0-C9A6-FBF0-4FFF546EE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82129"/>
              </p:ext>
            </p:extLst>
          </p:nvPr>
        </p:nvGraphicFramePr>
        <p:xfrm>
          <a:off x="2750203" y="706200"/>
          <a:ext cx="7631941" cy="6629671"/>
        </p:xfrm>
        <a:graphic>
          <a:graphicData uri="http://schemas.openxmlformats.org/drawingml/2006/table">
            <a:tbl>
              <a:tblPr/>
              <a:tblGrid>
                <a:gridCol w="182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9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Aug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Rach/Megan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Employment research with Steve 10.00-12.00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Future Focus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Goal setting!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9.30 – 11.30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Come into the hub, cook breakfast, Networking around local jobs and agencies etc.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Through the Gate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Hub induction (support available for anyone being released from custody)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13.00pm-14.00pm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CFO Evolution information session (meet the team and </a:t>
                      </a:r>
                      <a:r>
                        <a:rPr lang="en-US" sz="1050" b="0" err="1">
                          <a:solidFill>
                            <a:srgbClr val="000000"/>
                          </a:solidFill>
                          <a:latin typeface="DM Sans"/>
                        </a:rPr>
                        <a:t>enrol</a:t>
                      </a: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!)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/>
                        <a:t>Baking with Rachel-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/>
                        <a:t> learn new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/>
                        <a:t>1pm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CV and Disclosure Session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2:30pm – 3:30pm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13.00-15.00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520088AC-0C00-B7D2-2F37-A50C58D5A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65" y="3886982"/>
            <a:ext cx="495916" cy="440126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E9B27C2-C82B-1ACE-6D2D-658DE45D0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470" y="307564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AFFD2524-153D-6C8B-97BB-75E0BE2BC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090" y="6872395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FC4FC16D-E543-0E73-88B8-F035044A1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923" y="6609338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1879A9D7-443E-FED1-3D18-1DF9B6FE9E42}"/>
              </a:ext>
            </a:extLst>
          </p:cNvPr>
          <p:cNvGrpSpPr/>
          <p:nvPr/>
        </p:nvGrpSpPr>
        <p:grpSpPr>
          <a:xfrm>
            <a:off x="8666921" y="1512243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ABC73E18-AB5B-A3F0-92EC-D62F7541E7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33853C5E-327E-8805-0DBC-F92B66F5809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1EDD9941-DE76-C5EE-A3DA-070C584DCBFD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3B131721-8361-D176-7F38-25B14689753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DA8CD7F-283A-5CB4-8BB0-A939ACCD8D6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7188010D-41D3-88CE-53A3-78FCA6EE74D1}"/>
              </a:ext>
            </a:extLst>
          </p:cNvPr>
          <p:cNvGrpSpPr/>
          <p:nvPr/>
        </p:nvGrpSpPr>
        <p:grpSpPr>
          <a:xfrm>
            <a:off x="7549385" y="4826629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F3C57294-907D-1B5D-834F-4D8DB909E5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6A97F9B1-FFCA-1FE1-A7F2-502CF1875A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3082AAB-9F02-6F9B-0E67-3AAB5F5A712C}"/>
              </a:ext>
            </a:extLst>
          </p:cNvPr>
          <p:cNvGrpSpPr/>
          <p:nvPr/>
        </p:nvGrpSpPr>
        <p:grpSpPr>
          <a:xfrm>
            <a:off x="4257245" y="31345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441824FB-3DE9-5A98-0388-FFE9AE75CBB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6EE975DC-3914-F632-C542-BFF36EE648E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FE023BFF-41F5-C34E-B59E-5613A761297C}"/>
              </a:ext>
            </a:extLst>
          </p:cNvPr>
          <p:cNvGrpSpPr/>
          <p:nvPr/>
        </p:nvGrpSpPr>
        <p:grpSpPr>
          <a:xfrm>
            <a:off x="8483953" y="4858560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44C2BCF-C607-5FD9-F2CB-4225F5336B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AB3C706D-E7E9-AC9B-56D0-4AFFA087BB4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20996F5-2A69-16C1-DEA1-ED8193006B8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ACEC1F17-D007-0A6D-CBBE-6A2A18D55DC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FA8A18C-63E0-1A6B-402C-DC32C28D68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F34E66C4-D8CE-0632-37F6-965655A7CB0A}"/>
              </a:ext>
            </a:extLst>
          </p:cNvPr>
          <p:cNvGrpSpPr/>
          <p:nvPr/>
        </p:nvGrpSpPr>
        <p:grpSpPr>
          <a:xfrm>
            <a:off x="8991423" y="5142653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22BBB9B0-59DC-4F17-2899-A87F02EB80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C9BB30A4-4545-1F70-EBBA-7C3D1AE0B7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49BEAC48-780E-625E-CE1C-C38753F78ADD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56084BDF-E0DD-DAE7-79A8-FB62532535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4002B2F8-8C68-E1B8-4F24-A18AFF54E50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3EDD4D08-E2A7-6B87-1E8A-3EB9168CD25F}"/>
              </a:ext>
            </a:extLst>
          </p:cNvPr>
          <p:cNvGrpSpPr/>
          <p:nvPr/>
        </p:nvGrpSpPr>
        <p:grpSpPr>
          <a:xfrm>
            <a:off x="9977998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45E945F6-4C85-DFFB-18FE-E932FA72D0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D0924936-2E42-1022-7CCC-29C1B7A16BB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AB152618-B341-14D7-C0C8-8AA64F91DAB9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078D8ACA-1DFE-95FB-726F-7DE32662183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467ABF1-84E6-7E23-71B3-BE47651EB50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CB1CD636-D439-3582-120B-0AEDE415E49D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F4E9B0F-428C-C098-5011-DE0F3E19F5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A2C4020-FB18-D40D-1842-8D141B477E9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8544BE14-9450-FA76-97E2-883661E17047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821EA6B0-C0E3-1E6B-07E7-C30846BE2C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08F9282F-C054-CD7C-39E3-947AF1AFFEC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A3266F8-B29E-CC64-13BA-F9EFF8EFB464}"/>
              </a:ext>
            </a:extLst>
          </p:cNvPr>
          <p:cNvGrpSpPr/>
          <p:nvPr/>
        </p:nvGrpSpPr>
        <p:grpSpPr>
          <a:xfrm rot="2700000">
            <a:off x="5697995" y="223482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111CFB85-BB70-76D4-C989-5A269A6FA5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3B77F89B-606A-D5BB-8F90-87A9817736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843D6545-5504-3A41-359A-D527102CCDC3}"/>
              </a:ext>
            </a:extLst>
          </p:cNvPr>
          <p:cNvGrpSpPr/>
          <p:nvPr/>
        </p:nvGrpSpPr>
        <p:grpSpPr>
          <a:xfrm>
            <a:off x="2943265" y="520010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38602748-915A-19CF-0459-C752F71421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11ECD06-F5EE-C492-5794-DA1501E576D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82EED8B1-21AC-9990-9627-976CD9C52528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EC7532DE-659C-0334-9B53-0C846CEEEA2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FACC5F88-EB22-4295-21A4-A754A0622D3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B1E8193C-079F-817D-D2D6-1108C86FFB49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3D9AC80-C701-E087-2031-45211BD807B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021CED76-24F0-9FA0-715F-8E15612391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260C0065-2807-4903-3C02-098A8D68E478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F4A8CAC-B72A-C1C6-7281-28909030CB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38C73EF-393B-0675-DBCD-CC7ADBAFA6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D8437E92-1088-E892-928E-B158826B6378}"/>
              </a:ext>
            </a:extLst>
          </p:cNvPr>
          <p:cNvGrpSpPr/>
          <p:nvPr/>
        </p:nvGrpSpPr>
        <p:grpSpPr>
          <a:xfrm>
            <a:off x="6068332" y="520519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946A661F-9B32-CEF3-ADFB-813D52F77F8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90257E1A-0AF1-469C-049A-75A506589D0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4F38A6C2-0DA7-9601-54F2-13F1ED0983A3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EF1B5EC9-4D9B-9CF4-49B5-EB61C7DD41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2FEA291D-4701-2FDE-F7F7-3A02B65F4AB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E25C5DBE-F5B5-3D05-E033-D5FBC612BC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02479" y="4585123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8BFB7876-D095-C1B0-B4B8-A16A83A974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18591" y="6286829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16B76A7-A8FD-5720-D1C8-F1271696B0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68697" y="6646705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46C02441-C3B2-311C-56C5-C9B0AC4D6F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98378" y="6459010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CD5DD72-63C6-3771-0903-958B8A32E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613" y="4112285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3" ma:contentTypeDescription="Create a new document." ma:contentTypeScope="" ma:versionID="10881663a94bd3c1949d1d5e7bd60f7c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2b3a846f0da64e142ed06d3727e5c90f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8D06EB-0361-41FA-AF49-7581851DF053}">
  <ds:schemaRefs>
    <ds:schemaRef ds:uri="21fe2dc5-e687-4b08-a992-8b5ade4d5474"/>
    <ds:schemaRef ds:uri="39022ca7-da8b-462c-ac53-cf911d2e7c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1096</Words>
  <Application>Microsoft Office PowerPoint</Application>
  <PresentationFormat>Custom</PresentationFormat>
  <Paragraphs>287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DM Sans Bold</vt:lpstr>
      <vt:lpstr>Aptos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6</cp:revision>
  <dcterms:created xsi:type="dcterms:W3CDTF">2006-08-16T00:00:00Z</dcterms:created>
  <dcterms:modified xsi:type="dcterms:W3CDTF">2025-06-23T14:03:15Z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