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75" r:id="rId5"/>
    <p:sldId id="276" r:id="rId6"/>
    <p:sldId id="259" r:id="rId7"/>
    <p:sldId id="280" r:id="rId8"/>
    <p:sldId id="281" r:id="rId9"/>
    <p:sldId id="272" r:id="rId10"/>
  </p:sldIdLst>
  <p:sldSz cx="10693400" cy="7556500"/>
  <p:notesSz cx="6797675" cy="9926638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B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8677" autoAdjust="0"/>
  </p:normalViewPr>
  <p:slideViewPr>
    <p:cSldViewPr snapToGrid="0">
      <p:cViewPr>
        <p:scale>
          <a:sx n="50" d="100"/>
          <a:sy n="50" d="100"/>
        </p:scale>
        <p:origin x="1450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D75-2258-4CDE-B922-CD31A06CE714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6549-2D17-4D23-87F2-79795A47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3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0585-6184-ED49-A7D5-1A3D52B8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68738-E5F1-DE1E-7FE8-F88261D1F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BC025-15F8-DCCD-ECDE-681B9CADA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6196-D175-BCF4-50E5-0D64CD345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96549-2D17-4D23-87F2-79795A47FF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71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6EE6-7E20-C68D-67D7-909D0C0AB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22BA7-EB08-0958-FB02-89FFA2605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8B07C-04BE-7D3A-C001-88E0F24C3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6F52-65CA-DA73-A8FE-AABD7A43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96549-2D17-4D23-87F2-79795A47FF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1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quiz-r%C3%A4tsel-buchstaben-puzzle-243244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s://sffreeman.com/pics.cgi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s://courses.lumenlearning.com/wm-accountingformanagers/chapter/introduction-to-bookkeeping-process-and-transactions/" TargetMode="External"/><Relationship Id="rId18" Type="http://schemas.openxmlformats.org/officeDocument/2006/relationships/image" Target="../media/image18.jpeg"/><Relationship Id="rId3" Type="http://schemas.openxmlformats.org/officeDocument/2006/relationships/image" Target="../media/image2.png"/><Relationship Id="rId21" Type="http://schemas.openxmlformats.org/officeDocument/2006/relationships/image" Target="../media/image21.jpe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5" Type="http://schemas.openxmlformats.org/officeDocument/2006/relationships/hyperlink" Target="https://pixabay.com/de/quiz-r%C3%A4tsel-buchstaben-puzzle-2432440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stairs-rise-stair-step-staircase-1013993/" TargetMode="External"/><Relationship Id="rId11" Type="http://schemas.openxmlformats.org/officeDocument/2006/relationships/hyperlink" Target="https://www.rawpixel.com/image/429458/free-illustration-image-brain-learning-anatomy" TargetMode="External"/><Relationship Id="rId24" Type="http://schemas.openxmlformats.org/officeDocument/2006/relationships/image" Target="../media/image24.png"/><Relationship Id="rId5" Type="http://schemas.openxmlformats.org/officeDocument/2006/relationships/image" Target="../media/image9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2.jpeg"/><Relationship Id="rId19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hyperlink" Target="https://svgsilh.com/image/179520.html" TargetMode="External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31.jpeg"/><Relationship Id="rId3" Type="http://schemas.openxmlformats.org/officeDocument/2006/relationships/image" Target="../media/image1.png"/><Relationship Id="rId21" Type="http://schemas.openxmlformats.org/officeDocument/2006/relationships/image" Target="../media/image4.jpeg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flickr.com/photos/easy-pics/8382627943/" TargetMode="External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7.jpeg"/><Relationship Id="rId24" Type="http://schemas.openxmlformats.org/officeDocument/2006/relationships/hyperlink" Target="https://pixabay.com/de/quiz-r%C3%A4tsel-buchstaben-puzzle-2432440/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29.jpeg"/><Relationship Id="rId23" Type="http://schemas.openxmlformats.org/officeDocument/2006/relationships/image" Target="../media/image35.png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28.jpeg"/><Relationship Id="rId2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33.jpeg"/><Relationship Id="rId3" Type="http://schemas.openxmlformats.org/officeDocument/2006/relationships/image" Target="../media/image1.png"/><Relationship Id="rId21" Type="http://schemas.openxmlformats.org/officeDocument/2006/relationships/hyperlink" Target="https://pixabay.com/de/quiz-r%C3%A4tsel-buchstaben-puzzle-2432440/" TargetMode="External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7.jpeg"/><Relationship Id="rId24" Type="http://schemas.openxmlformats.org/officeDocument/2006/relationships/hyperlink" Target="https://sffreeman.com/pics.cgi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30.jpeg"/><Relationship Id="rId23" Type="http://schemas.openxmlformats.org/officeDocument/2006/relationships/image" Target="../media/image7.jpeg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12" Type="http://schemas.openxmlformats.org/officeDocument/2006/relationships/hyperlink" Target="https://pixabay.com/de/quiz-r%C3%A4tsel-buchstaben-puzzle-2432440/" TargetMode="Externa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10" Type="http://schemas.openxmlformats.org/officeDocument/2006/relationships/image" Target="../media/image34.jpeg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2B996-F0E0-1A3F-9947-89273071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D78D2C-4EFE-5D84-C569-8F0B037D6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96984"/>
              </p:ext>
            </p:extLst>
          </p:nvPr>
        </p:nvGraphicFramePr>
        <p:xfrm>
          <a:off x="2757019" y="706591"/>
          <a:ext cx="7755532" cy="6783068"/>
        </p:xfrm>
        <a:graphic>
          <a:graphicData uri="http://schemas.openxmlformats.org/drawingml/2006/table">
            <a:tbl>
              <a:tblPr/>
              <a:tblGrid>
                <a:gridCol w="153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86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28/07/2025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29/07/2025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30/07/2025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31/07/2025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01/08/2025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89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JULY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JULY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JULY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JULY 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Healthy living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</a:rPr>
                        <a:t>9:30-10.30am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8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203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Teamwork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Hub Quiz 12-1pm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43002"/>
                  </a:ext>
                </a:extLst>
              </a:tr>
              <a:tr h="825155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95767"/>
                  </a:ext>
                </a:extLst>
              </a:tr>
              <a:tr h="1399092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</a:rPr>
                        <a:t>Enrolment Clinic</a:t>
                      </a:r>
                      <a:endParaRPr lang="en-US" sz="1100" b="1" dirty="0"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D8546C7-3971-B66D-E7E3-C469145CB448}"/>
              </a:ext>
            </a:extLst>
          </p:cNvPr>
          <p:cNvGrpSpPr/>
          <p:nvPr/>
        </p:nvGrpSpPr>
        <p:grpSpPr>
          <a:xfrm>
            <a:off x="151814" y="1556830"/>
            <a:ext cx="2426446" cy="4824373"/>
            <a:chOff x="0" y="0"/>
            <a:chExt cx="88390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674AA9-B6C3-FEA6-46AC-4CF7D205B112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BD3556B-CB09-1D77-4FFB-352FD3E3D8C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05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0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Employment Support' - Support around anything employment. 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‘Creative session with TIPP’ Explore different types of visual art, such as painting, printing, drama, etc.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‘Introduction to self-employment’- Get support with how and where to access specific services catered to your self-employment needs.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E69FEA6-088D-251C-D43B-D71C0324C412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2189596-403D-985D-E33A-B2A800F161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9A831BB-BEFB-3F83-3741-E87FEF39981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1771D8E-4866-0F63-626A-74FA4C1AF9FB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81967BF-C2A8-89F7-D27D-423BED3041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71B6639-0D61-837A-52A8-D70025D7055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3515DE4-65FF-C2C8-B5F2-49F4D92C261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E36EA33-527D-4C25-5537-F66542937F4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42AD08D-1E19-911D-DFEE-5B203385E7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35D724AD-90EF-8815-DA73-9CF0DBC5116A}"/>
              </a:ext>
            </a:extLst>
          </p:cNvPr>
          <p:cNvSpPr txBox="1"/>
          <p:nvPr/>
        </p:nvSpPr>
        <p:spPr>
          <a:xfrm>
            <a:off x="2578260" y="49068"/>
            <a:ext cx="5443877" cy="57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AUGUST- WEEK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92CFA0EB-0FEB-862D-5CDA-F9765F7E81E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3BB6170C-8064-6A90-C442-91104A4C57C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D321C37-6B00-7C75-4E16-4F69C2FBCBF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8DEC71E4-AEB8-5F33-BE5B-F1D7906F1C31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7E3164FF-4C0E-6FEE-7A2E-9802854DEA3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909988CD-B28D-1A08-CDAE-CC53F776B973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AE0F9338-2ADA-29A3-440E-CC8C2064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FE93B3B3-1B72-BAC8-708C-74D03E775779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6" name="Group 65">
            <a:extLst>
              <a:ext uri="{FF2B5EF4-FFF2-40B4-BE49-F238E27FC236}">
                <a16:creationId xmlns:a16="http://schemas.microsoft.com/office/drawing/2014/main" id="{420F3075-E647-3CD5-4A7E-D98570334D22}"/>
              </a:ext>
            </a:extLst>
          </p:cNvPr>
          <p:cNvGrpSpPr/>
          <p:nvPr/>
        </p:nvGrpSpPr>
        <p:grpSpPr>
          <a:xfrm>
            <a:off x="10297627" y="15568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3864C512-CFB2-9C49-62EB-40D2D7B416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78189C87-0C09-A2F6-B4C7-6F9004BC86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6C79B541-8AF4-6D89-492F-C096DBC9B66B}"/>
              </a:ext>
            </a:extLst>
          </p:cNvPr>
          <p:cNvGrpSpPr/>
          <p:nvPr/>
        </p:nvGrpSpPr>
        <p:grpSpPr>
          <a:xfrm>
            <a:off x="10237605" y="2965396"/>
            <a:ext cx="220832" cy="193228"/>
            <a:chOff x="0" y="0"/>
            <a:chExt cx="812800" cy="711200"/>
          </a:xfrm>
        </p:grpSpPr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59441DB9-2598-DBA1-F9A5-132953B8F3C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A5B8439D-89FF-3843-EDD8-E76BEB42A07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" name="Picture 8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FEF80F6B-A850-D1CE-0AAA-14869B9B3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29" y="132716"/>
            <a:ext cx="1359130" cy="376044"/>
          </a:xfrm>
          <a:prstGeom prst="rect">
            <a:avLst/>
          </a:prstGeom>
        </p:spPr>
      </p:pic>
      <p:pic>
        <p:nvPicPr>
          <p:cNvPr id="7" name="Picture 6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80D4EBC8-3364-72CE-21F7-2073D48E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300" y="2284678"/>
            <a:ext cx="749061" cy="492789"/>
          </a:xfrm>
          <a:prstGeom prst="rect">
            <a:avLst/>
          </a:prstGeom>
        </p:spPr>
      </p:pic>
      <p:pic>
        <p:nvPicPr>
          <p:cNvPr id="12" name="Picture 11" descr="Closeup of hand pointing to line in book">
            <a:extLst>
              <a:ext uri="{FF2B5EF4-FFF2-40B4-BE49-F238E27FC236}">
                <a16:creationId xmlns:a16="http://schemas.microsoft.com/office/drawing/2014/main" id="{9D9E6F59-45C5-8B02-9625-79AF80F53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56" y="3674225"/>
            <a:ext cx="650508" cy="433672"/>
          </a:xfrm>
          <a:prstGeom prst="rect">
            <a:avLst/>
          </a:prstGeom>
        </p:spPr>
      </p:pic>
      <p:pic>
        <p:nvPicPr>
          <p:cNvPr id="13" name="Picture 12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F136C5AA-2CB8-9418-D397-539772DA3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93462" y="4779034"/>
            <a:ext cx="566636" cy="420317"/>
          </a:xfrm>
          <a:prstGeom prst="rect">
            <a:avLst/>
          </a:prstGeom>
        </p:spPr>
      </p:pic>
      <p:grpSp>
        <p:nvGrpSpPr>
          <p:cNvPr id="14" name="Group 62">
            <a:extLst>
              <a:ext uri="{FF2B5EF4-FFF2-40B4-BE49-F238E27FC236}">
                <a16:creationId xmlns:a16="http://schemas.microsoft.com/office/drawing/2014/main" id="{91F5A951-BDDC-E153-6E3A-DBEEB887243F}"/>
              </a:ext>
            </a:extLst>
          </p:cNvPr>
          <p:cNvGrpSpPr/>
          <p:nvPr/>
        </p:nvGrpSpPr>
        <p:grpSpPr>
          <a:xfrm>
            <a:off x="10203745" y="4229532"/>
            <a:ext cx="254692" cy="585135"/>
            <a:chOff x="-115407" y="-1220819"/>
            <a:chExt cx="852007" cy="1957419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51C9A478-C564-A3B3-9F87-71E23FB16699}"/>
                </a:ext>
              </a:extLst>
            </p:cNvPr>
            <p:cNvSpPr/>
            <p:nvPr/>
          </p:nvSpPr>
          <p:spPr>
            <a:xfrm>
              <a:off x="-115407" y="-122081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6DA3A386-93D5-6855-C2F6-2C4D833354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208FA6BE-3F9C-1CF6-3A69-4467385F4B67}"/>
              </a:ext>
            </a:extLst>
          </p:cNvPr>
          <p:cNvGrpSpPr/>
          <p:nvPr/>
        </p:nvGrpSpPr>
        <p:grpSpPr>
          <a:xfrm>
            <a:off x="10156765" y="6140421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9663CA04-0A86-FDA9-048F-A10C2F356B7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1947C2A1-834E-A9E5-D3B9-DD46D2230B7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0" name="Picture 19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C2CF96D7-1CC0-65B6-BB77-E56C43B4B3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363599" y="6799383"/>
            <a:ext cx="706465" cy="5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0F6FD-D2D1-5D0F-9163-F10D40E9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84512-32CD-D587-946D-F9D654E30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19142"/>
              </p:ext>
            </p:extLst>
          </p:nvPr>
        </p:nvGraphicFramePr>
        <p:xfrm>
          <a:off x="2703558" y="607740"/>
          <a:ext cx="7964182" cy="6886626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85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04/08/2025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05/08/2025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06/08/2025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07/08/2025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08/08/2025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44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Money Worries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Hubb Grub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Neurodiverse job search session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 – 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9.30-10.30am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7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Memories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97747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12pm-1pm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Drama session 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Quiz 12-1pm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718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latin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811035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Mindfulness model making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  <a:endParaRPr lang="en-GB" sz="1000" dirty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02787"/>
                  </a:ext>
                </a:extLst>
              </a:tr>
              <a:tr h="818199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D26546DF-8499-350B-6262-CA630F96BDF7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A4FD81-8713-602B-4FEB-1E664A0EAE4E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Employment Support' - Support around anything employment. 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‘Creative session with TIPP’ Explore different types of visual art, such as painting, printing, drama, etc.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‘Introduction to self-employment’- Get support with how and where to access specific services catered to your self-employment needs.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6898219-658A-A959-2FA7-DBBFB7746691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8411AC50-867B-D4D2-06FC-126971FCCCE7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9E0F4AF-C268-2538-4CF3-3A5EA0371B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C16B50D-9E6B-8DA7-B602-05DA408582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DEB3E4D-5C98-3F3B-5817-7F7E9FB349A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A96B160-C5CC-81D1-DB2D-FF717E8A83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4A73589-ADF8-0265-0239-B00D81D7AA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9747471-1EF7-9F44-9CB2-994409FA70F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0A1D735-1A32-F64A-6054-4A0C88E403E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476188F-759B-F7A5-8780-C4DE3EFD11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9068F688-2A17-62F8-0D60-34CAE308E89C}"/>
              </a:ext>
            </a:extLst>
          </p:cNvPr>
          <p:cNvSpPr txBox="1"/>
          <p:nvPr/>
        </p:nvSpPr>
        <p:spPr>
          <a:xfrm>
            <a:off x="2578260" y="89855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AUGUST - WEEK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D34B413-E45A-6A56-9A22-105E6E70B2C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1528EDD9-AC17-0F1A-8801-131C5BFF639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9D5F6CA9-DD8A-69B1-67A3-15A9071B8BB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8261BB34-74BF-13DD-EA07-8A6370715D98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66F7CBC9-876A-FE61-B5E3-2F2DB5C6F697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4836AC8C-030E-A4B9-8250-2D1BF5940F93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26FE4D66-8926-1A87-4CAF-3E530F76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265BEE43-A9B4-D006-539F-8AC38CD9E4C9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9086BEEF-7D31-3A41-93AF-27A0880FF21E}"/>
              </a:ext>
            </a:extLst>
          </p:cNvPr>
          <p:cNvGrpSpPr/>
          <p:nvPr/>
        </p:nvGrpSpPr>
        <p:grpSpPr>
          <a:xfrm>
            <a:off x="5646198" y="358502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57A6BD03-2A52-7C86-6B05-64DD68AA65B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BB4E3513-8C8A-9AC4-B884-BEC0DF1FC9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8F340680-1FD6-6114-50D3-C1A9D922E0EA}"/>
              </a:ext>
            </a:extLst>
          </p:cNvPr>
          <p:cNvGrpSpPr/>
          <p:nvPr/>
        </p:nvGrpSpPr>
        <p:grpSpPr>
          <a:xfrm>
            <a:off x="3934775" y="7185607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3D0DF7A-ED5E-F89F-0A31-60EF7CF7707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70BBBA2F-8429-FF4E-AF62-E6ED1E4F96C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E28DEE5-116D-D107-346C-91584877F987}"/>
              </a:ext>
            </a:extLst>
          </p:cNvPr>
          <p:cNvGrpSpPr/>
          <p:nvPr/>
        </p:nvGrpSpPr>
        <p:grpSpPr>
          <a:xfrm>
            <a:off x="10380326" y="1547502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3083F7C1-4632-9CBA-F4A3-4DBB8AFEFA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C985E44B-C144-0E57-EBE5-EFD6353105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3B68C14F-9713-EC39-738F-B8CDC96C4D35}"/>
              </a:ext>
            </a:extLst>
          </p:cNvPr>
          <p:cNvGrpSpPr/>
          <p:nvPr/>
        </p:nvGrpSpPr>
        <p:grpSpPr>
          <a:xfrm>
            <a:off x="4008996" y="146618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970851E5-D0AC-7BE2-26FD-2BC52D4752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F8CA9D9A-BE0C-FF72-44C8-C1FC9E9CEF7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8" name="Group 65">
            <a:extLst>
              <a:ext uri="{FF2B5EF4-FFF2-40B4-BE49-F238E27FC236}">
                <a16:creationId xmlns:a16="http://schemas.microsoft.com/office/drawing/2014/main" id="{DB05508E-9CCC-6220-1FE3-A1144C880A65}"/>
              </a:ext>
            </a:extLst>
          </p:cNvPr>
          <p:cNvGrpSpPr/>
          <p:nvPr/>
        </p:nvGrpSpPr>
        <p:grpSpPr>
          <a:xfrm>
            <a:off x="3934775" y="4493657"/>
            <a:ext cx="220832" cy="193228"/>
            <a:chOff x="0" y="0"/>
            <a:chExt cx="812800" cy="711200"/>
          </a:xfrm>
        </p:grpSpPr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6AF80ED6-874A-F65D-4FE1-68AAAB5E317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77E0ECDA-D62F-529A-736E-1CC347A48E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075825D2-407C-DAC1-1F84-5B69E7726993}"/>
              </a:ext>
            </a:extLst>
          </p:cNvPr>
          <p:cNvGrpSpPr/>
          <p:nvPr/>
        </p:nvGrpSpPr>
        <p:grpSpPr>
          <a:xfrm>
            <a:off x="7181330" y="5906521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31E252E1-C23A-70D6-672C-6D8F1471EE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CA851556-96B9-345C-B2F6-E4A0DFF585BA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DB69825E-0771-3BB6-690B-6D99EE827CB0}"/>
              </a:ext>
            </a:extLst>
          </p:cNvPr>
          <p:cNvSpPr/>
          <p:nvPr/>
        </p:nvSpPr>
        <p:spPr>
          <a:xfrm>
            <a:off x="8806326" y="14484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935B226A-F5AC-508E-858A-D481545D0097}"/>
              </a:ext>
            </a:extLst>
          </p:cNvPr>
          <p:cNvGrpSpPr/>
          <p:nvPr/>
        </p:nvGrpSpPr>
        <p:grpSpPr>
          <a:xfrm>
            <a:off x="8833803" y="280145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76F8E4E6-B9E2-A99A-4D40-A773D748D2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EDC55B9B-91F1-7BF7-9318-0AEA0BE5157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80D7531B-9481-1FE2-8F0D-213A48A57DED}"/>
              </a:ext>
            </a:extLst>
          </p:cNvPr>
          <p:cNvGrpSpPr/>
          <p:nvPr/>
        </p:nvGrpSpPr>
        <p:grpSpPr>
          <a:xfrm>
            <a:off x="7267245" y="1487416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ADE9BE20-F118-71E3-73E8-68C90BA524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F2A44A77-D31C-1C91-4639-1B04C34AF3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4" name="Group 62">
            <a:extLst>
              <a:ext uri="{FF2B5EF4-FFF2-40B4-BE49-F238E27FC236}">
                <a16:creationId xmlns:a16="http://schemas.microsoft.com/office/drawing/2014/main" id="{E7BC017E-FD24-90B4-2695-33697BCED82C}"/>
              </a:ext>
            </a:extLst>
          </p:cNvPr>
          <p:cNvGrpSpPr/>
          <p:nvPr/>
        </p:nvGrpSpPr>
        <p:grpSpPr>
          <a:xfrm>
            <a:off x="10247770" y="7154224"/>
            <a:ext cx="242972" cy="242972"/>
            <a:chOff x="0" y="0"/>
            <a:chExt cx="812800" cy="812800"/>
          </a:xfrm>
        </p:grpSpPr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6A5F3F77-085F-FA56-3EE9-174A54882B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TextBox 64">
              <a:extLst>
                <a:ext uri="{FF2B5EF4-FFF2-40B4-BE49-F238E27FC236}">
                  <a16:creationId xmlns:a16="http://schemas.microsoft.com/office/drawing/2014/main" id="{8593450F-F05B-2196-DD6F-09B5DEE0ED4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BDEE772A-A08B-2147-847B-11CEE7762F87}"/>
              </a:ext>
            </a:extLst>
          </p:cNvPr>
          <p:cNvGrpSpPr/>
          <p:nvPr/>
        </p:nvGrpSpPr>
        <p:grpSpPr>
          <a:xfrm>
            <a:off x="7230227" y="2787161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12AA7CD9-36DA-1A2B-6907-255D5696424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FD44C903-3884-0DBC-8225-C67E5D4D6F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A366E559-715F-DD67-E4E0-9C0DE4BE3770}"/>
              </a:ext>
            </a:extLst>
          </p:cNvPr>
          <p:cNvGrpSpPr/>
          <p:nvPr/>
        </p:nvGrpSpPr>
        <p:grpSpPr>
          <a:xfrm>
            <a:off x="8851901" y="623531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0601E86-8459-D189-AA95-C4F2ED43C0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0C653BC0-9BCC-FFE6-62AC-8D6FFA1DC94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B385D364-97B6-B84C-1DDB-4310155B66C2}"/>
              </a:ext>
            </a:extLst>
          </p:cNvPr>
          <p:cNvSpPr/>
          <p:nvPr/>
        </p:nvSpPr>
        <p:spPr>
          <a:xfrm>
            <a:off x="5580120" y="579021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88191AB2-2C1F-30F4-D313-4A8269E21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grpSp>
        <p:nvGrpSpPr>
          <p:cNvPr id="40" name="Group 65">
            <a:extLst>
              <a:ext uri="{FF2B5EF4-FFF2-40B4-BE49-F238E27FC236}">
                <a16:creationId xmlns:a16="http://schemas.microsoft.com/office/drawing/2014/main" id="{1B493DE1-F618-DBA8-C4F5-AFA7138138C5}"/>
              </a:ext>
            </a:extLst>
          </p:cNvPr>
          <p:cNvGrpSpPr/>
          <p:nvPr/>
        </p:nvGrpSpPr>
        <p:grpSpPr>
          <a:xfrm>
            <a:off x="10398338" y="2835532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A0C66397-1A0D-1E7A-AAB3-AA8502D5F9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F511DBBC-C2F3-7D04-5D02-ABEF8A9C50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F63BD92C-B885-1A2A-0227-56126119C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29641" y="2231800"/>
            <a:ext cx="423136" cy="38087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216D0072-39EA-722B-5627-A675425E4F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69341" y="3549537"/>
            <a:ext cx="345299" cy="328509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25957316-5F1D-9F72-CD75-6734DC6C03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907949" y="4372914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969E2A74-6744-C612-9144-C3692B50EC01}"/>
              </a:ext>
            </a:extLst>
          </p:cNvPr>
          <p:cNvSpPr/>
          <p:nvPr/>
        </p:nvSpPr>
        <p:spPr>
          <a:xfrm>
            <a:off x="4045191" y="296622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51B58FAC-5352-7D94-F5C8-2184CBD75DDC}"/>
              </a:ext>
            </a:extLst>
          </p:cNvPr>
          <p:cNvGrpSpPr/>
          <p:nvPr/>
        </p:nvGrpSpPr>
        <p:grpSpPr>
          <a:xfrm>
            <a:off x="4008996" y="6331927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4E76DCA2-D54E-F2D8-A6F7-EE7C603889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E6ED6D61-2A5D-E81F-7588-C8FF406C6C7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Picture 78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A89B6E09-C985-2693-B205-D44ED5AD15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79018" y="2147915"/>
            <a:ext cx="660526" cy="495394"/>
          </a:xfrm>
          <a:prstGeom prst="rect">
            <a:avLst/>
          </a:prstGeom>
        </p:spPr>
      </p:pic>
      <p:grpSp>
        <p:nvGrpSpPr>
          <p:cNvPr id="80" name="Group 65">
            <a:extLst>
              <a:ext uri="{FF2B5EF4-FFF2-40B4-BE49-F238E27FC236}">
                <a16:creationId xmlns:a16="http://schemas.microsoft.com/office/drawing/2014/main" id="{6754CCAE-5056-434A-ED5C-57858F46C183}"/>
              </a:ext>
            </a:extLst>
          </p:cNvPr>
          <p:cNvGrpSpPr/>
          <p:nvPr/>
        </p:nvGrpSpPr>
        <p:grpSpPr>
          <a:xfrm>
            <a:off x="5570287" y="1525103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35B012B0-D877-46D9-2DB4-B6E9EA242B2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9072B09A-2146-78F3-F0E1-CC1B1A0206D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D5894FFD-C452-C120-4A49-4F5E3ED3A4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08" y="3403109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1C79144B-8047-3770-9F6A-7FC10DA997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18" y="6947563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F2D8222B-328D-5AE5-EE52-4FD553571B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69662" y="2231800"/>
            <a:ext cx="540249" cy="403074"/>
          </a:xfrm>
          <a:prstGeom prst="rect">
            <a:avLst/>
          </a:prstGeom>
        </p:spPr>
      </p:pic>
      <p:pic>
        <p:nvPicPr>
          <p:cNvPr id="93" name="Picture 92" descr="Old piano">
            <a:extLst>
              <a:ext uri="{FF2B5EF4-FFF2-40B4-BE49-F238E27FC236}">
                <a16:creationId xmlns:a16="http://schemas.microsoft.com/office/drawing/2014/main" id="{C2143AC8-CA67-811F-8813-6D7413F3B2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3" y="3450956"/>
            <a:ext cx="540249" cy="359449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1882E9B0-3748-30BB-94CD-14C6187452D5}"/>
              </a:ext>
            </a:extLst>
          </p:cNvPr>
          <p:cNvGrpSpPr/>
          <p:nvPr/>
        </p:nvGrpSpPr>
        <p:grpSpPr>
          <a:xfrm>
            <a:off x="7198481" y="4005728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B48A932F-886E-0F75-C7C8-22ABEA3DD60B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D99BD365-5723-2DBE-77A5-83FD4E3E8B8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7" name="Picture 106" descr="3D puzzle pieces">
            <a:extLst>
              <a:ext uri="{FF2B5EF4-FFF2-40B4-BE49-F238E27FC236}">
                <a16:creationId xmlns:a16="http://schemas.microsoft.com/office/drawing/2014/main" id="{DBAB901F-E8B4-567E-AA5B-4F464F4448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34587" r="18857" b="19784"/>
          <a:stretch>
            <a:fillRect/>
          </a:stretch>
        </p:blipFill>
        <p:spPr>
          <a:xfrm>
            <a:off x="6401464" y="4621773"/>
            <a:ext cx="568369" cy="284441"/>
          </a:xfrm>
          <a:prstGeom prst="rect">
            <a:avLst/>
          </a:prstGeom>
        </p:spPr>
      </p:pic>
      <p:pic>
        <p:nvPicPr>
          <p:cNvPr id="108" name="Picture 107" descr="Friends laughing">
            <a:extLst>
              <a:ext uri="{FF2B5EF4-FFF2-40B4-BE49-F238E27FC236}">
                <a16:creationId xmlns:a16="http://schemas.microsoft.com/office/drawing/2014/main" id="{0BE122E7-4082-2185-3D20-7C0EBE767A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6460" y="2231800"/>
            <a:ext cx="660527" cy="446849"/>
          </a:xfrm>
          <a:prstGeom prst="rect">
            <a:avLst/>
          </a:prstGeom>
        </p:spPr>
      </p:pic>
      <p:pic>
        <p:nvPicPr>
          <p:cNvPr id="109" name="Picture 108" descr="Illustration of person writing">
            <a:extLst>
              <a:ext uri="{FF2B5EF4-FFF2-40B4-BE49-F238E27FC236}">
                <a16:creationId xmlns:a16="http://schemas.microsoft.com/office/drawing/2014/main" id="{9FE719B8-8B7F-2692-5B25-5C0E948D9C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6" y="3627832"/>
            <a:ext cx="476958" cy="301354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80054DFA-E269-890F-6119-44AECB99FA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37" y="4590271"/>
            <a:ext cx="517316" cy="322400"/>
          </a:xfrm>
          <a:prstGeom prst="rect">
            <a:avLst/>
          </a:prstGeom>
        </p:spPr>
      </p:pic>
      <p:grpSp>
        <p:nvGrpSpPr>
          <p:cNvPr id="111" name="Group 65">
            <a:extLst>
              <a:ext uri="{FF2B5EF4-FFF2-40B4-BE49-F238E27FC236}">
                <a16:creationId xmlns:a16="http://schemas.microsoft.com/office/drawing/2014/main" id="{0218F026-F64D-1BCA-36B8-B44C5E73D62E}"/>
              </a:ext>
            </a:extLst>
          </p:cNvPr>
          <p:cNvGrpSpPr/>
          <p:nvPr/>
        </p:nvGrpSpPr>
        <p:grpSpPr>
          <a:xfrm>
            <a:off x="8788304" y="7088993"/>
            <a:ext cx="220832" cy="193228"/>
            <a:chOff x="0" y="0"/>
            <a:chExt cx="812800" cy="711200"/>
          </a:xfrm>
        </p:grpSpPr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id="{4C037D23-2452-B309-4E2C-201568CA7B4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67">
              <a:extLst>
                <a:ext uri="{FF2B5EF4-FFF2-40B4-BE49-F238E27FC236}">
                  <a16:creationId xmlns:a16="http://schemas.microsoft.com/office/drawing/2014/main" id="{52EF4126-531D-D79B-CDC1-F7C7F3CF75C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16D5E24A-9E5D-BEF8-A2D5-40116EC01EA8}"/>
              </a:ext>
            </a:extLst>
          </p:cNvPr>
          <p:cNvGrpSpPr/>
          <p:nvPr/>
        </p:nvGrpSpPr>
        <p:grpSpPr>
          <a:xfrm>
            <a:off x="10345304" y="3980258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773CAACE-F5B0-2798-4FDA-65954D338B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0E84A311-C41D-1A5F-632F-6D4823D5CC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911DF4FB-29ED-9669-6FB8-2A8BAF2AA4B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2147915"/>
            <a:ext cx="638393" cy="446849"/>
          </a:xfrm>
          <a:prstGeom prst="rect">
            <a:avLst/>
          </a:prstGeom>
        </p:spPr>
      </p:pic>
      <p:pic>
        <p:nvPicPr>
          <p:cNvPr id="118" name="Picture 117" descr="Closeup of hand pointing to line in book">
            <a:extLst>
              <a:ext uri="{FF2B5EF4-FFF2-40B4-BE49-F238E27FC236}">
                <a16:creationId xmlns:a16="http://schemas.microsoft.com/office/drawing/2014/main" id="{3480D165-9E58-8561-03D8-71AEC60C9B2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18" y="3549537"/>
            <a:ext cx="517763" cy="345176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897E47FA-3D83-2FC0-4C85-026C23203DD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616297" y="4561954"/>
            <a:ext cx="428151" cy="3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62715"/>
              </p:ext>
            </p:extLst>
          </p:nvPr>
        </p:nvGraphicFramePr>
        <p:xfrm>
          <a:off x="2604063" y="735459"/>
          <a:ext cx="7891836" cy="6771650"/>
        </p:xfrm>
        <a:graphic>
          <a:graphicData uri="http://schemas.openxmlformats.org/drawingml/2006/table">
            <a:tbl>
              <a:tblPr/>
              <a:tblGrid>
                <a:gridCol w="157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8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11/08/2025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13/08/2025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14/08/2025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15/08/2025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1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How to become a peer mentor?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Healthy living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9:30-10.30am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05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GB" sz="1000" dirty="0"/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Newsletter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10:30am – 12:00pm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11am-1pm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22027"/>
                  </a:ext>
                </a:extLst>
              </a:tr>
              <a:tr h="91315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1-1 Support work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12-1pm Mental health check-in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Teamwork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Hub Quiz 12-1pm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32679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33413"/>
                  </a:ext>
                </a:extLst>
              </a:tr>
              <a:tr h="999318">
                <a:tc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Problem Solving Boardgames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Music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2pm-4pm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arts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Employment Support 3-4pm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Enrolment Clinic</a:t>
                      </a:r>
                      <a:endParaRPr lang="en-US" sz="1000" dirty="0"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3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slots: 10am-4pm</a:t>
                      </a:r>
                      <a:endParaRPr lang="en-US" sz="10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  <a:endParaRPr lang="en-GB" sz="1000" dirty="0"/>
                    </a:p>
                    <a:p>
                      <a:pPr algn="ctr"/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161279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21302" y="1506680"/>
            <a:ext cx="2385285" cy="4884357"/>
            <a:chOff x="-24621" y="-30166"/>
            <a:chExt cx="927124" cy="1779272"/>
          </a:xfrm>
        </p:grpSpPr>
        <p:sp>
          <p:nvSpPr>
            <p:cNvPr id="4" name="Freeform 4"/>
            <p:cNvSpPr/>
            <p:nvPr/>
          </p:nvSpPr>
          <p:spPr>
            <a:xfrm>
              <a:off x="-24621" y="-30166"/>
              <a:ext cx="881523" cy="1779272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‘Employment Support' - Support around anything employment. 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‘Creative session with TIPP’ Explore different types of visual art, such as painting, printing, drama, etc.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‘Introduction to self-employment’- Get support with how and where to access specific services catered to your self-employment needs.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033" y="18880"/>
              <a:ext cx="898470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19793" y="89855"/>
            <a:ext cx="5548663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AUGUST -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ADE0809-352C-C8E8-B212-139DEF2034C1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1A899459-7200-18C3-1AC1-7778D5071E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16F6D7DC-2D4E-0A46-946B-F9C2CB3A20B2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8" name="Picture 2" descr="GC_Landscape_RGB">
            <a:extLst>
              <a:ext uri="{FF2B5EF4-FFF2-40B4-BE49-F238E27FC236}">
                <a16:creationId xmlns:a16="http://schemas.microsoft.com/office/drawing/2014/main" id="{7ECDE46C-5487-4452-D2ED-5F4BAB46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67" y="206740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65">
            <a:extLst>
              <a:ext uri="{FF2B5EF4-FFF2-40B4-BE49-F238E27FC236}">
                <a16:creationId xmlns:a16="http://schemas.microsoft.com/office/drawing/2014/main" id="{B7A8C9A4-7F95-964A-E401-E91DBA1FE922}"/>
              </a:ext>
            </a:extLst>
          </p:cNvPr>
          <p:cNvGrpSpPr/>
          <p:nvPr/>
        </p:nvGrpSpPr>
        <p:grpSpPr>
          <a:xfrm>
            <a:off x="218495" y="23225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B01E187-FF4C-2AC3-7A64-B46AB02929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7B90ACD0-E348-C03F-0CC0-8E4AD0E7DE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88C7B320-FD3A-92CA-3D94-8647042677C4}"/>
              </a:ext>
            </a:extLst>
          </p:cNvPr>
          <p:cNvGrpSpPr/>
          <p:nvPr/>
        </p:nvGrpSpPr>
        <p:grpSpPr>
          <a:xfrm>
            <a:off x="3877340" y="6280620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2F8D5D6B-886E-87C1-8B5B-A1B2DEA986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107A0681-13D7-0ADC-FDE4-5CAE9F103C1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1EACE846-EFAD-44CA-9878-79300D176294}"/>
              </a:ext>
            </a:extLst>
          </p:cNvPr>
          <p:cNvGrpSpPr/>
          <p:nvPr/>
        </p:nvGrpSpPr>
        <p:grpSpPr>
          <a:xfrm>
            <a:off x="8785260" y="7213540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747BBF19-EF76-1644-153E-7E4C3C5538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8BA3A273-5C45-C2AA-30C2-9D43412DFC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7" name="Freeform 66">
            <a:extLst>
              <a:ext uri="{FF2B5EF4-FFF2-40B4-BE49-F238E27FC236}">
                <a16:creationId xmlns:a16="http://schemas.microsoft.com/office/drawing/2014/main" id="{361302B1-BC6A-B4A4-9819-536F6084ED8B}"/>
              </a:ext>
            </a:extLst>
          </p:cNvPr>
          <p:cNvSpPr/>
          <p:nvPr/>
        </p:nvSpPr>
        <p:spPr>
          <a:xfrm>
            <a:off x="3931068" y="157599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9" name="Group 65">
            <a:extLst>
              <a:ext uri="{FF2B5EF4-FFF2-40B4-BE49-F238E27FC236}">
                <a16:creationId xmlns:a16="http://schemas.microsoft.com/office/drawing/2014/main" id="{51B62537-5639-E740-4452-CB54D8D3951A}"/>
              </a:ext>
            </a:extLst>
          </p:cNvPr>
          <p:cNvGrpSpPr/>
          <p:nvPr/>
        </p:nvGrpSpPr>
        <p:grpSpPr>
          <a:xfrm>
            <a:off x="8674844" y="2722683"/>
            <a:ext cx="220832" cy="193228"/>
            <a:chOff x="0" y="0"/>
            <a:chExt cx="812800" cy="711200"/>
          </a:xfrm>
        </p:grpSpPr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B24064A3-4DFB-BA06-3F83-DF534D9C96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4EF88375-D88B-9AB6-FB3D-D74139CA9F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5">
            <a:extLst>
              <a:ext uri="{FF2B5EF4-FFF2-40B4-BE49-F238E27FC236}">
                <a16:creationId xmlns:a16="http://schemas.microsoft.com/office/drawing/2014/main" id="{C1FB963F-0F5F-C000-CBEE-9D8EA2F35A6F}"/>
              </a:ext>
            </a:extLst>
          </p:cNvPr>
          <p:cNvGrpSpPr/>
          <p:nvPr/>
        </p:nvGrpSpPr>
        <p:grpSpPr>
          <a:xfrm>
            <a:off x="2655915" y="3920724"/>
            <a:ext cx="232046" cy="401120"/>
            <a:chOff x="-41275" y="-765173"/>
            <a:chExt cx="854075" cy="1476373"/>
          </a:xfrm>
        </p:grpSpPr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CC83B1EC-4E44-29A8-6242-BD0001B8DF5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048DA143-52E7-CA57-EE20-3D3F11A306DD}"/>
                </a:ext>
              </a:extLst>
            </p:cNvPr>
            <p:cNvSpPr txBox="1"/>
            <p:nvPr/>
          </p:nvSpPr>
          <p:spPr>
            <a:xfrm flipH="1" flipV="1">
              <a:off x="-41275" y="-765173"/>
              <a:ext cx="168275" cy="1066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52A67EF0-2AE6-BA43-0B4B-B038A7F7E71A}"/>
              </a:ext>
            </a:extLst>
          </p:cNvPr>
          <p:cNvGrpSpPr/>
          <p:nvPr/>
        </p:nvGrpSpPr>
        <p:grpSpPr>
          <a:xfrm>
            <a:off x="10166574" y="4265721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3F962A1E-C389-24E5-7330-B8FD3CBE4A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734EEDF3-DA94-145E-7CFE-D54B848ACA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4" name="Freeform 66">
            <a:extLst>
              <a:ext uri="{FF2B5EF4-FFF2-40B4-BE49-F238E27FC236}">
                <a16:creationId xmlns:a16="http://schemas.microsoft.com/office/drawing/2014/main" id="{BBE48F21-1CD2-B777-3081-DD83B2485B3A}"/>
              </a:ext>
            </a:extLst>
          </p:cNvPr>
          <p:cNvSpPr/>
          <p:nvPr/>
        </p:nvSpPr>
        <p:spPr>
          <a:xfrm>
            <a:off x="10198774" y="156585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5" name="Group 65">
            <a:extLst>
              <a:ext uri="{FF2B5EF4-FFF2-40B4-BE49-F238E27FC236}">
                <a16:creationId xmlns:a16="http://schemas.microsoft.com/office/drawing/2014/main" id="{CE75F2C9-9735-7238-EE88-2F6B1769A4E9}"/>
              </a:ext>
            </a:extLst>
          </p:cNvPr>
          <p:cNvGrpSpPr/>
          <p:nvPr/>
        </p:nvGrpSpPr>
        <p:grpSpPr>
          <a:xfrm>
            <a:off x="7210054" y="4182909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D2AA77A6-632A-B6B0-42CE-11B2EADBBE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0661DD54-B1BC-4C54-7344-E12A7E1FA2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5" name="Group 65">
            <a:extLst>
              <a:ext uri="{FF2B5EF4-FFF2-40B4-BE49-F238E27FC236}">
                <a16:creationId xmlns:a16="http://schemas.microsoft.com/office/drawing/2014/main" id="{73B31DA9-A56D-C90C-ABCC-C3CD7FF7F059}"/>
              </a:ext>
            </a:extLst>
          </p:cNvPr>
          <p:cNvGrpSpPr/>
          <p:nvPr/>
        </p:nvGrpSpPr>
        <p:grpSpPr>
          <a:xfrm>
            <a:off x="5978808" y="2640734"/>
            <a:ext cx="220832" cy="193228"/>
            <a:chOff x="0" y="0"/>
            <a:chExt cx="812800" cy="711200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E4F23D23-1797-EFD1-6919-BAEE638BBA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7">
              <a:extLst>
                <a:ext uri="{FF2B5EF4-FFF2-40B4-BE49-F238E27FC236}">
                  <a16:creationId xmlns:a16="http://schemas.microsoft.com/office/drawing/2014/main" id="{C6B04DD2-6E31-F53A-F1A3-F86F7ABEBD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E02CC815-1B7F-D6BF-10CA-4C961E3EF9EA}"/>
              </a:ext>
            </a:extLst>
          </p:cNvPr>
          <p:cNvGrpSpPr/>
          <p:nvPr/>
        </p:nvGrpSpPr>
        <p:grpSpPr>
          <a:xfrm>
            <a:off x="7239221" y="5672831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B86BEEE8-49CE-3140-0A03-3DE73554AA6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92BAE1D6-5FE9-4DE9-70F1-DF3FD2ED71D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65">
            <a:extLst>
              <a:ext uri="{FF2B5EF4-FFF2-40B4-BE49-F238E27FC236}">
                <a16:creationId xmlns:a16="http://schemas.microsoft.com/office/drawing/2014/main" id="{61BF2D81-C0E6-4299-E4DD-50DBABCB841C}"/>
              </a:ext>
            </a:extLst>
          </p:cNvPr>
          <p:cNvGrpSpPr/>
          <p:nvPr/>
        </p:nvGrpSpPr>
        <p:grpSpPr>
          <a:xfrm>
            <a:off x="7204716" y="6789076"/>
            <a:ext cx="220832" cy="193228"/>
            <a:chOff x="0" y="0"/>
            <a:chExt cx="812800" cy="711200"/>
          </a:xfrm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ED4F6A34-FB93-CEBA-E6BF-3BB22487975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TextBox 67">
              <a:extLst>
                <a:ext uri="{FF2B5EF4-FFF2-40B4-BE49-F238E27FC236}">
                  <a16:creationId xmlns:a16="http://schemas.microsoft.com/office/drawing/2014/main" id="{ECFA2097-12A0-8B7D-DE7A-E1DDED167E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03CFFC9-BFB8-C5BE-DD4C-8A1E617CA728}"/>
              </a:ext>
            </a:extLst>
          </p:cNvPr>
          <p:cNvGrpSpPr/>
          <p:nvPr/>
        </p:nvGrpSpPr>
        <p:grpSpPr>
          <a:xfrm>
            <a:off x="5521496" y="2237883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FBC237A-4F0D-96A6-CDA9-5E5F7CAE2F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FAB98CDD-C763-B874-F21B-C858988FB98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A3D084DB-A811-52FF-ED53-75CCC0DB81C1}"/>
              </a:ext>
            </a:extLst>
          </p:cNvPr>
          <p:cNvGrpSpPr/>
          <p:nvPr/>
        </p:nvGrpSpPr>
        <p:grpSpPr>
          <a:xfrm>
            <a:off x="3877340" y="7238985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FDA300F6-28DF-373A-370A-71235E6B2DF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7">
              <a:extLst>
                <a:ext uri="{FF2B5EF4-FFF2-40B4-BE49-F238E27FC236}">
                  <a16:creationId xmlns:a16="http://schemas.microsoft.com/office/drawing/2014/main" id="{71037CA6-BB53-6275-2581-DD90B777E1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0" name="Picture 59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67F22F6F-8FC0-E35C-8EC2-730AE67AC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14" y="176266"/>
            <a:ext cx="1424936" cy="394251"/>
          </a:xfrm>
          <a:prstGeom prst="rect">
            <a:avLst/>
          </a:prstGeom>
        </p:spPr>
      </p:pic>
      <p:pic>
        <p:nvPicPr>
          <p:cNvPr id="42" name="Picture 41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20C15A69-3D57-35C5-DB21-619060ECB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80743" y="2176405"/>
            <a:ext cx="394020" cy="35466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1E52347-1682-E8FA-1C57-B9E349BA14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43503" y="3521302"/>
            <a:ext cx="242972" cy="231158"/>
          </a:xfrm>
          <a:prstGeom prst="rect">
            <a:avLst/>
          </a:prstGeom>
        </p:spPr>
      </p:pic>
      <p:sp>
        <p:nvSpPr>
          <p:cNvPr id="61" name="Freeform 66">
            <a:extLst>
              <a:ext uri="{FF2B5EF4-FFF2-40B4-BE49-F238E27FC236}">
                <a16:creationId xmlns:a16="http://schemas.microsoft.com/office/drawing/2014/main" id="{E4C1D3A9-C117-BBEE-6B80-F1377D8A9ED4}"/>
              </a:ext>
            </a:extLst>
          </p:cNvPr>
          <p:cNvSpPr/>
          <p:nvPr/>
        </p:nvSpPr>
        <p:spPr>
          <a:xfrm>
            <a:off x="3877340" y="259220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65" name="Picture 64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059B728C-701F-65E5-E9D2-7EEF1225C0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700277" y="4521616"/>
            <a:ext cx="423136" cy="423136"/>
          </a:xfrm>
          <a:prstGeom prst="rect">
            <a:avLst/>
          </a:prstGeom>
        </p:spPr>
      </p:pic>
      <p:grpSp>
        <p:nvGrpSpPr>
          <p:cNvPr id="76" name="Group 65">
            <a:extLst>
              <a:ext uri="{FF2B5EF4-FFF2-40B4-BE49-F238E27FC236}">
                <a16:creationId xmlns:a16="http://schemas.microsoft.com/office/drawing/2014/main" id="{1B9785C3-86E8-1F74-15E1-9401D550F4C4}"/>
              </a:ext>
            </a:extLst>
          </p:cNvPr>
          <p:cNvGrpSpPr/>
          <p:nvPr/>
        </p:nvGrpSpPr>
        <p:grpSpPr>
          <a:xfrm>
            <a:off x="5327391" y="3764448"/>
            <a:ext cx="220832" cy="193228"/>
            <a:chOff x="0" y="0"/>
            <a:chExt cx="812800" cy="711200"/>
          </a:xfrm>
        </p:grpSpPr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0BEBA615-9773-41DD-2A61-8470868B61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83C558F9-2281-A07B-B027-20BC5E76E2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1" name="Picture 80" descr="Hand holding piece of white puzzle on blue background">
            <a:extLst>
              <a:ext uri="{FF2B5EF4-FFF2-40B4-BE49-F238E27FC236}">
                <a16:creationId xmlns:a16="http://schemas.microsoft.com/office/drawing/2014/main" id="{6DCD98D1-9CE3-ED53-D539-CD5A3785DC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01" y="3345164"/>
            <a:ext cx="610890" cy="407296"/>
          </a:xfrm>
          <a:prstGeom prst="rect">
            <a:avLst/>
          </a:prstGeom>
        </p:spPr>
      </p:pic>
      <p:pic>
        <p:nvPicPr>
          <p:cNvPr id="83" name="Picture 82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A3AC37DD-D0C1-24ED-F3A3-10A482D27F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00" y="2212353"/>
            <a:ext cx="434187" cy="318398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8FBE431B-F467-65FD-996B-89E642A55540}"/>
              </a:ext>
            </a:extLst>
          </p:cNvPr>
          <p:cNvGrpSpPr/>
          <p:nvPr/>
        </p:nvGrpSpPr>
        <p:grpSpPr>
          <a:xfrm>
            <a:off x="5548691" y="5772549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5FFD7731-DC31-8471-7D9E-5AAE4AE8C05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F36CFDEB-8001-4319-ECDD-D63570EDAB0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7" name="Picture 86" descr="A blue board game with yellow and red circles&#10;&#10;Description automatically generated">
            <a:extLst>
              <a:ext uri="{FF2B5EF4-FFF2-40B4-BE49-F238E27FC236}">
                <a16:creationId xmlns:a16="http://schemas.microsoft.com/office/drawing/2014/main" id="{38F5056F-C331-EC12-D6B8-0EECE708505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203299" y="6279757"/>
            <a:ext cx="511610" cy="307034"/>
          </a:xfrm>
          <a:prstGeom prst="rect">
            <a:avLst/>
          </a:prstGeom>
        </p:spPr>
      </p:pic>
      <p:grpSp>
        <p:nvGrpSpPr>
          <p:cNvPr id="89" name="Group 65">
            <a:extLst>
              <a:ext uri="{FF2B5EF4-FFF2-40B4-BE49-F238E27FC236}">
                <a16:creationId xmlns:a16="http://schemas.microsoft.com/office/drawing/2014/main" id="{513394D5-FE00-8764-0A77-E1AC0328D6A7}"/>
              </a:ext>
            </a:extLst>
          </p:cNvPr>
          <p:cNvGrpSpPr/>
          <p:nvPr/>
        </p:nvGrpSpPr>
        <p:grpSpPr>
          <a:xfrm>
            <a:off x="5548691" y="6739092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7DEF588B-48B8-3E3D-6AB0-6793B76AAD6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TextBox 67">
              <a:extLst>
                <a:ext uri="{FF2B5EF4-FFF2-40B4-BE49-F238E27FC236}">
                  <a16:creationId xmlns:a16="http://schemas.microsoft.com/office/drawing/2014/main" id="{AF2792B6-AE35-74B0-118F-D50FC032BD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1" name="Group 65">
            <a:extLst>
              <a:ext uri="{FF2B5EF4-FFF2-40B4-BE49-F238E27FC236}">
                <a16:creationId xmlns:a16="http://schemas.microsoft.com/office/drawing/2014/main" id="{5F3F2C9C-2A8C-1E87-21BC-CF5EE5B27DB5}"/>
              </a:ext>
            </a:extLst>
          </p:cNvPr>
          <p:cNvGrpSpPr/>
          <p:nvPr/>
        </p:nvGrpSpPr>
        <p:grpSpPr>
          <a:xfrm>
            <a:off x="7195773" y="2257123"/>
            <a:ext cx="220832" cy="193228"/>
            <a:chOff x="0" y="0"/>
            <a:chExt cx="812800" cy="711200"/>
          </a:xfrm>
        </p:grpSpPr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9048FC5F-8077-C7FA-8858-B2E9AA5180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67">
              <a:extLst>
                <a:ext uri="{FF2B5EF4-FFF2-40B4-BE49-F238E27FC236}">
                  <a16:creationId xmlns:a16="http://schemas.microsoft.com/office/drawing/2014/main" id="{DB89E9E8-42EA-5794-03EE-261F110E95F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4" name="Picture 103" descr="Close-up of hand being held">
            <a:extLst>
              <a:ext uri="{FF2B5EF4-FFF2-40B4-BE49-F238E27FC236}">
                <a16:creationId xmlns:a16="http://schemas.microsoft.com/office/drawing/2014/main" id="{93586588-2289-7569-7BC3-F1AFC4BC31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89" y="2195830"/>
            <a:ext cx="394020" cy="318398"/>
          </a:xfrm>
          <a:prstGeom prst="rect">
            <a:avLst/>
          </a:prstGeom>
        </p:spPr>
      </p:pic>
      <p:pic>
        <p:nvPicPr>
          <p:cNvPr id="105" name="Picture 104" descr="Rolls of Newspaper">
            <a:extLst>
              <a:ext uri="{FF2B5EF4-FFF2-40B4-BE49-F238E27FC236}">
                <a16:creationId xmlns:a16="http://schemas.microsoft.com/office/drawing/2014/main" id="{BC9DA73A-FD10-FB33-0B03-03D96B5F4C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69" y="3468722"/>
            <a:ext cx="780877" cy="520457"/>
          </a:xfrm>
          <a:prstGeom prst="rect">
            <a:avLst/>
          </a:prstGeom>
        </p:spPr>
      </p:pic>
      <p:pic>
        <p:nvPicPr>
          <p:cNvPr id="107" name="Picture 106" descr="Old piano">
            <a:extLst>
              <a:ext uri="{FF2B5EF4-FFF2-40B4-BE49-F238E27FC236}">
                <a16:creationId xmlns:a16="http://schemas.microsoft.com/office/drawing/2014/main" id="{299D07BA-F717-B0B8-D276-3FF7FCEB29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1" y="6114414"/>
            <a:ext cx="711015" cy="473066"/>
          </a:xfrm>
          <a:prstGeom prst="rect">
            <a:avLst/>
          </a:prstGeom>
        </p:spPr>
      </p:pic>
      <p:pic>
        <p:nvPicPr>
          <p:cNvPr id="108" name="Picture 107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BABDEF75-09DE-39A2-C930-9C751B0223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13" y="2212353"/>
            <a:ext cx="434187" cy="318398"/>
          </a:xfrm>
          <a:prstGeom prst="rect">
            <a:avLst/>
          </a:prstGeom>
        </p:spPr>
      </p:pic>
      <p:grpSp>
        <p:nvGrpSpPr>
          <p:cNvPr id="109" name="Group 65">
            <a:extLst>
              <a:ext uri="{FF2B5EF4-FFF2-40B4-BE49-F238E27FC236}">
                <a16:creationId xmlns:a16="http://schemas.microsoft.com/office/drawing/2014/main" id="{EFB7D159-1686-5E55-A1B9-AE3F32DC095C}"/>
              </a:ext>
            </a:extLst>
          </p:cNvPr>
          <p:cNvGrpSpPr/>
          <p:nvPr/>
        </p:nvGrpSpPr>
        <p:grpSpPr>
          <a:xfrm>
            <a:off x="7186091" y="1677740"/>
            <a:ext cx="1687864" cy="757816"/>
            <a:chOff x="127000" y="301625"/>
            <a:chExt cx="6212396" cy="2789236"/>
          </a:xfrm>
        </p:grpSpPr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084E7A1B-1F7B-71F2-9CFC-1C7472E6F188}"/>
                </a:ext>
              </a:extLst>
            </p:cNvPr>
            <p:cNvSpPr/>
            <p:nvPr/>
          </p:nvSpPr>
          <p:spPr>
            <a:xfrm>
              <a:off x="5526596" y="237966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TextBox 67">
              <a:extLst>
                <a:ext uri="{FF2B5EF4-FFF2-40B4-BE49-F238E27FC236}">
                  <a16:creationId xmlns:a16="http://schemas.microsoft.com/office/drawing/2014/main" id="{1534E63E-40F3-EC73-FFDD-10F056EF7D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2" name="Picture 111" descr="Chairs in a cinema">
            <a:extLst>
              <a:ext uri="{FF2B5EF4-FFF2-40B4-BE49-F238E27FC236}">
                <a16:creationId xmlns:a16="http://schemas.microsoft.com/office/drawing/2014/main" id="{AFF5013C-E8E4-AFFF-C66E-3E869B483B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0" y="4216690"/>
            <a:ext cx="961879" cy="599459"/>
          </a:xfrm>
          <a:prstGeom prst="rect">
            <a:avLst/>
          </a:prstGeom>
        </p:spPr>
      </p:pic>
      <p:grpSp>
        <p:nvGrpSpPr>
          <p:cNvPr id="113" name="Group 65">
            <a:extLst>
              <a:ext uri="{FF2B5EF4-FFF2-40B4-BE49-F238E27FC236}">
                <a16:creationId xmlns:a16="http://schemas.microsoft.com/office/drawing/2014/main" id="{5DEA366A-D7BD-BEB8-99C0-6A8DA6503FC1}"/>
              </a:ext>
            </a:extLst>
          </p:cNvPr>
          <p:cNvGrpSpPr/>
          <p:nvPr/>
        </p:nvGrpSpPr>
        <p:grpSpPr>
          <a:xfrm>
            <a:off x="8763539" y="6183143"/>
            <a:ext cx="220832" cy="193228"/>
            <a:chOff x="0" y="0"/>
            <a:chExt cx="812800" cy="711200"/>
          </a:xfrm>
        </p:grpSpPr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D97E0A9E-099E-8823-C427-D3AB2B653E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7">
              <a:extLst>
                <a:ext uri="{FF2B5EF4-FFF2-40B4-BE49-F238E27FC236}">
                  <a16:creationId xmlns:a16="http://schemas.microsoft.com/office/drawing/2014/main" id="{6E8C3F10-C70E-E509-04BD-1FBC592E454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EB1B9513-9412-36BE-FF45-60048A4E49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34661" y="2154767"/>
            <a:ext cx="546396" cy="359461"/>
          </a:xfrm>
          <a:prstGeom prst="rect">
            <a:avLst/>
          </a:prstGeom>
        </p:spPr>
      </p:pic>
      <p:pic>
        <p:nvPicPr>
          <p:cNvPr id="117" name="Picture 116" descr="Closeup of hand pointing to line in book">
            <a:extLst>
              <a:ext uri="{FF2B5EF4-FFF2-40B4-BE49-F238E27FC236}">
                <a16:creationId xmlns:a16="http://schemas.microsoft.com/office/drawing/2014/main" id="{FE03734F-C1C4-00FD-084B-B3668CC83CD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89" y="3566330"/>
            <a:ext cx="575650" cy="383767"/>
          </a:xfrm>
          <a:prstGeom prst="rect">
            <a:avLst/>
          </a:prstGeom>
        </p:spPr>
      </p:pic>
      <p:pic>
        <p:nvPicPr>
          <p:cNvPr id="118" name="Picture 11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06242E51-939B-636F-DE12-618C8E4C7D0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9557921" y="4696796"/>
            <a:ext cx="423136" cy="313872"/>
          </a:xfrm>
          <a:prstGeom prst="rect">
            <a:avLst/>
          </a:prstGeom>
        </p:spPr>
      </p:pic>
      <p:grpSp>
        <p:nvGrpSpPr>
          <p:cNvPr id="12" name="Group 65">
            <a:extLst>
              <a:ext uri="{FF2B5EF4-FFF2-40B4-BE49-F238E27FC236}">
                <a16:creationId xmlns:a16="http://schemas.microsoft.com/office/drawing/2014/main" id="{95D210EA-7B77-43BF-61DB-DA51AE48FF4C}"/>
              </a:ext>
            </a:extLst>
          </p:cNvPr>
          <p:cNvGrpSpPr/>
          <p:nvPr/>
        </p:nvGrpSpPr>
        <p:grpSpPr>
          <a:xfrm>
            <a:off x="10184964" y="264073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8B47BB0A-4703-5C46-0064-4627A61A92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6316B757-1EC7-C7DA-4CD4-61731E537B7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C26C9-A1F5-4AC2-39A5-B9A32689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BFC044-D64A-3FCA-132B-6DF3CCA47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99570"/>
              </p:ext>
            </p:extLst>
          </p:nvPr>
        </p:nvGraphicFramePr>
        <p:xfrm>
          <a:off x="2619793" y="754119"/>
          <a:ext cx="7891836" cy="6764284"/>
        </p:xfrm>
        <a:graphic>
          <a:graphicData uri="http://schemas.openxmlformats.org/drawingml/2006/table">
            <a:tbl>
              <a:tblPr/>
              <a:tblGrid>
                <a:gridCol w="157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8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11/08/2025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13/08/2025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14/08/2025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15/08/2025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1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How to become a peer mentor?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Future Focus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9:30-10.30am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05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GB" sz="1000" dirty="0"/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Newsletter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10:30am – 12:00pm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11am-1pm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Memories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22027"/>
                  </a:ext>
                </a:extLst>
              </a:tr>
              <a:tr h="91315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1-1 Support work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12-1pm Mental health check-in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Teamwork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Hub Quiz 12-1pm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32679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33413"/>
                  </a:ext>
                </a:extLst>
              </a:tr>
              <a:tr h="999318">
                <a:tc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Hub Newsletter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Music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2pm-4pm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arts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Employment Support 3-4pm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Enrolment Clinic</a:t>
                      </a:r>
                      <a:endParaRPr lang="en-US" sz="1000" dirty="0"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3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slots: 10am-4pm</a:t>
                      </a:r>
                      <a:endParaRPr lang="en-US" sz="10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  <a:endParaRPr lang="en-GB" sz="1000" dirty="0"/>
                    </a:p>
                    <a:p>
                      <a:pPr algn="ctr"/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161279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C38BEB8E-9E6D-7E0E-2864-3D7A3D286E7A}"/>
              </a:ext>
            </a:extLst>
          </p:cNvPr>
          <p:cNvGrpSpPr/>
          <p:nvPr/>
        </p:nvGrpSpPr>
        <p:grpSpPr>
          <a:xfrm>
            <a:off x="121302" y="1506680"/>
            <a:ext cx="2385285" cy="4884357"/>
            <a:chOff x="-24621" y="-30166"/>
            <a:chExt cx="927124" cy="17792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FAA752-9842-E059-A322-FC26ECE8BF4B}"/>
                </a:ext>
              </a:extLst>
            </p:cNvPr>
            <p:cNvSpPr/>
            <p:nvPr/>
          </p:nvSpPr>
          <p:spPr>
            <a:xfrm>
              <a:off x="-24621" y="-30166"/>
              <a:ext cx="881523" cy="1779272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Address: Second Floor, Tannery Court, Tanners Lane, Warrington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WA2 7NA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Tel: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07586115855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‘Employment Support' - Support around anything employment.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‘Creative session with TIPP’ Explore different types of visual art, such as painting, printing, drama, etc.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‘Introduction to self-employment’- Get support with how and where to access specific services catered to your self-employment needs.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3DA567F-778D-CA6F-026D-67AE8C66B99E}"/>
                </a:ext>
              </a:extLst>
            </p:cNvPr>
            <p:cNvSpPr txBox="1"/>
            <p:nvPr/>
          </p:nvSpPr>
          <p:spPr>
            <a:xfrm>
              <a:off x="4033" y="18880"/>
              <a:ext cx="898470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863EA57D-CA4D-FC83-FC15-8C4F7F01E5BA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BD95D180-C41B-D312-33FB-22CAA255C8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E8318C14-33B1-677F-7D60-F642973589F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DD57FF5-63C2-0588-A3E3-9B327A50DB4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4829C12-D107-FFF9-C9C8-1B3D30D08A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225A70B-6ED5-F30A-E898-644E75DD1FF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4BD733E8-4AF2-0D48-B6CE-3BEBDB532B09}"/>
              </a:ext>
            </a:extLst>
          </p:cNvPr>
          <p:cNvSpPr txBox="1"/>
          <p:nvPr/>
        </p:nvSpPr>
        <p:spPr>
          <a:xfrm>
            <a:off x="2619793" y="89855"/>
            <a:ext cx="5548663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WARRINGTON AUGUST - WEEK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0A6E821-DA4B-7570-E1F2-CD3057395D6C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1FF2F4F5-DA91-7B16-2695-82B959E1F80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1202130-CE3E-47B9-095F-ACB7A6B9CB0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B7B665D1-CDC3-0127-C8CA-A3D478A4ACB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5C7E61A0-E5B9-D488-8633-35D5FECDF45D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A7D702A4-C8B1-BCAA-3E62-21B5F0AE9B9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pic>
        <p:nvPicPr>
          <p:cNvPr id="8" name="Picture 2" descr="GC_Landscape_RGB">
            <a:extLst>
              <a:ext uri="{FF2B5EF4-FFF2-40B4-BE49-F238E27FC236}">
                <a16:creationId xmlns:a16="http://schemas.microsoft.com/office/drawing/2014/main" id="{496A6F5E-CDAA-B8C4-02AA-BFEBF683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67" y="206740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65">
            <a:extLst>
              <a:ext uri="{FF2B5EF4-FFF2-40B4-BE49-F238E27FC236}">
                <a16:creationId xmlns:a16="http://schemas.microsoft.com/office/drawing/2014/main" id="{124047A8-6CF1-54B0-F091-E0438827B011}"/>
              </a:ext>
            </a:extLst>
          </p:cNvPr>
          <p:cNvGrpSpPr/>
          <p:nvPr/>
        </p:nvGrpSpPr>
        <p:grpSpPr>
          <a:xfrm>
            <a:off x="218495" y="23225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6696CF40-2C60-9C9F-0D13-C2D341C398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545F953-31D1-4908-00FC-F9B31CF9269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00DFF887-B865-8D4E-42F8-4F09F5B0942F}"/>
              </a:ext>
            </a:extLst>
          </p:cNvPr>
          <p:cNvGrpSpPr/>
          <p:nvPr/>
        </p:nvGrpSpPr>
        <p:grpSpPr>
          <a:xfrm>
            <a:off x="3877340" y="6280620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A17C5282-FA7B-CED1-AF26-DC3EC9FC4C7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71410B9-4D17-B149-B13A-A32850AF47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C64B87C-E327-C41D-0425-79155622A183}"/>
              </a:ext>
            </a:extLst>
          </p:cNvPr>
          <p:cNvGrpSpPr/>
          <p:nvPr/>
        </p:nvGrpSpPr>
        <p:grpSpPr>
          <a:xfrm>
            <a:off x="8785260" y="7213540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DFB642DC-E897-2D4B-73C2-54E986D8CF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93569379-880F-F504-4F16-789A198FA91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66">
            <a:extLst>
              <a:ext uri="{FF2B5EF4-FFF2-40B4-BE49-F238E27FC236}">
                <a16:creationId xmlns:a16="http://schemas.microsoft.com/office/drawing/2014/main" id="{D822B2BC-F513-76B6-CB4F-2CE657263ECF}"/>
              </a:ext>
            </a:extLst>
          </p:cNvPr>
          <p:cNvSpPr/>
          <p:nvPr/>
        </p:nvSpPr>
        <p:spPr>
          <a:xfrm>
            <a:off x="3931068" y="157599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65">
            <a:extLst>
              <a:ext uri="{FF2B5EF4-FFF2-40B4-BE49-F238E27FC236}">
                <a16:creationId xmlns:a16="http://schemas.microsoft.com/office/drawing/2014/main" id="{6651FD80-D05D-4AB6-B299-64404B2177C6}"/>
              </a:ext>
            </a:extLst>
          </p:cNvPr>
          <p:cNvGrpSpPr/>
          <p:nvPr/>
        </p:nvGrpSpPr>
        <p:grpSpPr>
          <a:xfrm>
            <a:off x="8674844" y="2722683"/>
            <a:ext cx="220832" cy="193228"/>
            <a:chOff x="0" y="0"/>
            <a:chExt cx="812800" cy="711200"/>
          </a:xfrm>
        </p:grpSpPr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FC09A36F-0188-936C-B454-0FD7FA6DA9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153C3D39-3401-D414-2C19-2F84F817E53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65">
            <a:extLst>
              <a:ext uri="{FF2B5EF4-FFF2-40B4-BE49-F238E27FC236}">
                <a16:creationId xmlns:a16="http://schemas.microsoft.com/office/drawing/2014/main" id="{D2176594-F18E-4877-1FF1-94FE991B9748}"/>
              </a:ext>
            </a:extLst>
          </p:cNvPr>
          <p:cNvGrpSpPr/>
          <p:nvPr/>
        </p:nvGrpSpPr>
        <p:grpSpPr>
          <a:xfrm>
            <a:off x="2655915" y="3920724"/>
            <a:ext cx="232046" cy="401120"/>
            <a:chOff x="-41275" y="-765173"/>
            <a:chExt cx="854075" cy="1476373"/>
          </a:xfrm>
        </p:grpSpPr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3E5D9926-B948-E5E4-E190-B8655CD8FA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5E70FD6A-D082-24E3-B698-76FE53799C32}"/>
                </a:ext>
              </a:extLst>
            </p:cNvPr>
            <p:cNvSpPr txBox="1"/>
            <p:nvPr/>
          </p:nvSpPr>
          <p:spPr>
            <a:xfrm flipH="1" flipV="1">
              <a:off x="-41275" y="-765173"/>
              <a:ext cx="168275" cy="1066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07C8880A-2AE4-36A6-4959-68718AA51BD2}"/>
              </a:ext>
            </a:extLst>
          </p:cNvPr>
          <p:cNvGrpSpPr/>
          <p:nvPr/>
        </p:nvGrpSpPr>
        <p:grpSpPr>
          <a:xfrm>
            <a:off x="10166574" y="4265721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C1F12DC8-55AB-7826-14B3-A23256295B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81A4547A-36E0-2BA5-D7A5-564F8425B5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oup 62">
            <a:extLst>
              <a:ext uri="{FF2B5EF4-FFF2-40B4-BE49-F238E27FC236}">
                <a16:creationId xmlns:a16="http://schemas.microsoft.com/office/drawing/2014/main" id="{D561B489-80E4-3E51-A046-4B718A6B7553}"/>
              </a:ext>
            </a:extLst>
          </p:cNvPr>
          <p:cNvGrpSpPr/>
          <p:nvPr/>
        </p:nvGrpSpPr>
        <p:grpSpPr>
          <a:xfrm>
            <a:off x="10155504" y="2659137"/>
            <a:ext cx="242972" cy="242972"/>
            <a:chOff x="0" y="0"/>
            <a:chExt cx="812800" cy="812800"/>
          </a:xfrm>
        </p:grpSpPr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DF39B88F-0362-64B2-49E9-54C6EEDB28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64">
              <a:extLst>
                <a:ext uri="{FF2B5EF4-FFF2-40B4-BE49-F238E27FC236}">
                  <a16:creationId xmlns:a16="http://schemas.microsoft.com/office/drawing/2014/main" id="{4335BE0F-D942-5315-4B45-D068FE44EC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62">
            <a:extLst>
              <a:ext uri="{FF2B5EF4-FFF2-40B4-BE49-F238E27FC236}">
                <a16:creationId xmlns:a16="http://schemas.microsoft.com/office/drawing/2014/main" id="{95A3AF4E-CFA1-1C0A-22E7-F06729CADF3D}"/>
              </a:ext>
            </a:extLst>
          </p:cNvPr>
          <p:cNvGrpSpPr/>
          <p:nvPr/>
        </p:nvGrpSpPr>
        <p:grpSpPr>
          <a:xfrm>
            <a:off x="10137246" y="5822561"/>
            <a:ext cx="242972" cy="242972"/>
            <a:chOff x="0" y="0"/>
            <a:chExt cx="812800" cy="812800"/>
          </a:xfrm>
        </p:grpSpPr>
        <p:sp>
          <p:nvSpPr>
            <p:cNvPr id="97" name="Freeform 63">
              <a:extLst>
                <a:ext uri="{FF2B5EF4-FFF2-40B4-BE49-F238E27FC236}">
                  <a16:creationId xmlns:a16="http://schemas.microsoft.com/office/drawing/2014/main" id="{61AA1774-005C-D9DE-F9B4-CC7261AEC3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64">
              <a:extLst>
                <a:ext uri="{FF2B5EF4-FFF2-40B4-BE49-F238E27FC236}">
                  <a16:creationId xmlns:a16="http://schemas.microsoft.com/office/drawing/2014/main" id="{687CC4C0-0872-46E8-E3A5-8462906506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66">
            <a:extLst>
              <a:ext uri="{FF2B5EF4-FFF2-40B4-BE49-F238E27FC236}">
                <a16:creationId xmlns:a16="http://schemas.microsoft.com/office/drawing/2014/main" id="{24090E58-92DD-D4B3-5F80-7DC06E636CBA}"/>
              </a:ext>
            </a:extLst>
          </p:cNvPr>
          <p:cNvSpPr/>
          <p:nvPr/>
        </p:nvSpPr>
        <p:spPr>
          <a:xfrm>
            <a:off x="10198774" y="156585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5160FC0-CC8D-D69F-AEE3-721A721D39B7}"/>
              </a:ext>
            </a:extLst>
          </p:cNvPr>
          <p:cNvGrpSpPr/>
          <p:nvPr/>
        </p:nvGrpSpPr>
        <p:grpSpPr>
          <a:xfrm>
            <a:off x="7210054" y="4182909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B4560867-6147-1775-5560-1AC3EAF3A6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A13BB041-9DBE-B4AF-9371-060F3344657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65">
            <a:extLst>
              <a:ext uri="{FF2B5EF4-FFF2-40B4-BE49-F238E27FC236}">
                <a16:creationId xmlns:a16="http://schemas.microsoft.com/office/drawing/2014/main" id="{36330FE6-2CE2-BF1B-CAFD-4C28542CD06C}"/>
              </a:ext>
            </a:extLst>
          </p:cNvPr>
          <p:cNvGrpSpPr/>
          <p:nvPr/>
        </p:nvGrpSpPr>
        <p:grpSpPr>
          <a:xfrm>
            <a:off x="5978808" y="2640734"/>
            <a:ext cx="220832" cy="193228"/>
            <a:chOff x="0" y="0"/>
            <a:chExt cx="812800" cy="711200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C3E6B6A8-4AD0-137B-1D4C-88B61ED8C00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67">
              <a:extLst>
                <a:ext uri="{FF2B5EF4-FFF2-40B4-BE49-F238E27FC236}">
                  <a16:creationId xmlns:a16="http://schemas.microsoft.com/office/drawing/2014/main" id="{DF6498A0-B529-BB20-CF26-A363FD3C1A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6F460FB7-1CB4-9DA6-7B1E-07AB0074F81D}"/>
              </a:ext>
            </a:extLst>
          </p:cNvPr>
          <p:cNvGrpSpPr/>
          <p:nvPr/>
        </p:nvGrpSpPr>
        <p:grpSpPr>
          <a:xfrm>
            <a:off x="7239221" y="5672831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F0E69030-7AE2-3B19-FFED-4FE3941645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90862190-8DFD-02C0-93C3-BED3D3C4A1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65">
            <a:extLst>
              <a:ext uri="{FF2B5EF4-FFF2-40B4-BE49-F238E27FC236}">
                <a16:creationId xmlns:a16="http://schemas.microsoft.com/office/drawing/2014/main" id="{BCF172D4-773D-9CBF-B636-F049862AA7C3}"/>
              </a:ext>
            </a:extLst>
          </p:cNvPr>
          <p:cNvGrpSpPr/>
          <p:nvPr/>
        </p:nvGrpSpPr>
        <p:grpSpPr>
          <a:xfrm>
            <a:off x="7204716" y="6789076"/>
            <a:ext cx="220832" cy="193228"/>
            <a:chOff x="0" y="0"/>
            <a:chExt cx="812800" cy="711200"/>
          </a:xfrm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F49B87BB-21A6-BBA6-9B3E-A10E96CBAA5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67">
              <a:extLst>
                <a:ext uri="{FF2B5EF4-FFF2-40B4-BE49-F238E27FC236}">
                  <a16:creationId xmlns:a16="http://schemas.microsoft.com/office/drawing/2014/main" id="{672167C5-DFC5-8A11-E810-EB73E3DAC8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44BCF520-3F01-DCCE-04AD-C7F224C4B47D}"/>
              </a:ext>
            </a:extLst>
          </p:cNvPr>
          <p:cNvGrpSpPr/>
          <p:nvPr/>
        </p:nvGrpSpPr>
        <p:grpSpPr>
          <a:xfrm>
            <a:off x="5521496" y="2237883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59227FAD-183A-74C7-9500-5BFDCA8301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8891594-5A4D-32F5-AE15-D92CC079C1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E1884291-D492-315A-895E-54C1912364BC}"/>
              </a:ext>
            </a:extLst>
          </p:cNvPr>
          <p:cNvGrpSpPr/>
          <p:nvPr/>
        </p:nvGrpSpPr>
        <p:grpSpPr>
          <a:xfrm>
            <a:off x="3877340" y="7238985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1EDC865-763A-012B-13D4-6E4758AB30E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67">
              <a:extLst>
                <a:ext uri="{FF2B5EF4-FFF2-40B4-BE49-F238E27FC236}">
                  <a16:creationId xmlns:a16="http://schemas.microsoft.com/office/drawing/2014/main" id="{6AA47E73-565F-C503-3A38-A0B7DA28B58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0" name="Picture 59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2DA811B-333B-DE45-88B6-2FD00DF55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14" y="176266"/>
            <a:ext cx="1424936" cy="394251"/>
          </a:xfrm>
          <a:prstGeom prst="rect">
            <a:avLst/>
          </a:prstGeom>
        </p:spPr>
      </p:pic>
      <p:pic>
        <p:nvPicPr>
          <p:cNvPr id="42" name="Picture 41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BB01FCFC-09E1-BEBB-1004-CC916BE52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80743" y="2176405"/>
            <a:ext cx="394020" cy="35466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DF67B0A-CDEA-E3D7-53A8-2BC6BDCE5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43503" y="3521302"/>
            <a:ext cx="242972" cy="231158"/>
          </a:xfrm>
          <a:prstGeom prst="rect">
            <a:avLst/>
          </a:prstGeom>
        </p:spPr>
      </p:pic>
      <p:sp>
        <p:nvSpPr>
          <p:cNvPr id="61" name="Freeform 66">
            <a:extLst>
              <a:ext uri="{FF2B5EF4-FFF2-40B4-BE49-F238E27FC236}">
                <a16:creationId xmlns:a16="http://schemas.microsoft.com/office/drawing/2014/main" id="{6F859B7E-8AD0-DFB7-9E63-9F8699A7E63B}"/>
              </a:ext>
            </a:extLst>
          </p:cNvPr>
          <p:cNvSpPr/>
          <p:nvPr/>
        </p:nvSpPr>
        <p:spPr>
          <a:xfrm>
            <a:off x="3877340" y="259220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85F061E6-EDB3-36A5-843E-A02F393640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700277" y="4521616"/>
            <a:ext cx="423136" cy="423136"/>
          </a:xfrm>
          <a:prstGeom prst="rect">
            <a:avLst/>
          </a:prstGeom>
        </p:spPr>
      </p:pic>
      <p:grpSp>
        <p:nvGrpSpPr>
          <p:cNvPr id="76" name="Group 65">
            <a:extLst>
              <a:ext uri="{FF2B5EF4-FFF2-40B4-BE49-F238E27FC236}">
                <a16:creationId xmlns:a16="http://schemas.microsoft.com/office/drawing/2014/main" id="{3900E966-28D7-2A77-FE31-99F08F4F061D}"/>
              </a:ext>
            </a:extLst>
          </p:cNvPr>
          <p:cNvGrpSpPr/>
          <p:nvPr/>
        </p:nvGrpSpPr>
        <p:grpSpPr>
          <a:xfrm>
            <a:off x="5327391" y="3764448"/>
            <a:ext cx="220832" cy="193228"/>
            <a:chOff x="0" y="0"/>
            <a:chExt cx="812800" cy="711200"/>
          </a:xfrm>
        </p:grpSpPr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D7D95F49-DB50-2850-28E4-42FCC36EFDB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AD49396F-3610-305C-184D-870F307376C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1" name="Picture 80" descr="Hand holding piece of white puzzle on blue background">
            <a:extLst>
              <a:ext uri="{FF2B5EF4-FFF2-40B4-BE49-F238E27FC236}">
                <a16:creationId xmlns:a16="http://schemas.microsoft.com/office/drawing/2014/main" id="{D0C7E5CB-AEA5-A5C7-2A86-827936BFC3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01" y="3345164"/>
            <a:ext cx="610890" cy="407296"/>
          </a:xfrm>
          <a:prstGeom prst="rect">
            <a:avLst/>
          </a:prstGeom>
        </p:spPr>
      </p:pic>
      <p:pic>
        <p:nvPicPr>
          <p:cNvPr id="83" name="Picture 82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BECE1BD7-4E5D-EECE-0E0F-497D475C41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00" y="2212353"/>
            <a:ext cx="434187" cy="318398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CF5F7AF2-D538-7E32-41E5-86B95FA2B5C6}"/>
              </a:ext>
            </a:extLst>
          </p:cNvPr>
          <p:cNvGrpSpPr/>
          <p:nvPr/>
        </p:nvGrpSpPr>
        <p:grpSpPr>
          <a:xfrm>
            <a:off x="5548691" y="5772549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6C3F8030-810A-2659-41B3-C941D998A7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7C31321E-556A-8BA8-AFA1-396C4D3D40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65">
            <a:extLst>
              <a:ext uri="{FF2B5EF4-FFF2-40B4-BE49-F238E27FC236}">
                <a16:creationId xmlns:a16="http://schemas.microsoft.com/office/drawing/2014/main" id="{6201F0D0-4785-2A52-3125-94CB84694DDB}"/>
              </a:ext>
            </a:extLst>
          </p:cNvPr>
          <p:cNvGrpSpPr/>
          <p:nvPr/>
        </p:nvGrpSpPr>
        <p:grpSpPr>
          <a:xfrm>
            <a:off x="7195773" y="2257123"/>
            <a:ext cx="220832" cy="193228"/>
            <a:chOff x="0" y="0"/>
            <a:chExt cx="812800" cy="711200"/>
          </a:xfrm>
        </p:grpSpPr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8F242720-345F-5548-60A4-B6BDC8A4C8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TextBox 67">
              <a:extLst>
                <a:ext uri="{FF2B5EF4-FFF2-40B4-BE49-F238E27FC236}">
                  <a16:creationId xmlns:a16="http://schemas.microsoft.com/office/drawing/2014/main" id="{5EB45283-C9BC-C233-578C-286948D865C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4" name="Picture 103" descr="Close-up of hand being held">
            <a:extLst>
              <a:ext uri="{FF2B5EF4-FFF2-40B4-BE49-F238E27FC236}">
                <a16:creationId xmlns:a16="http://schemas.microsoft.com/office/drawing/2014/main" id="{F12908FE-13B2-1730-F345-9DF68D8164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89" y="2195830"/>
            <a:ext cx="394020" cy="318398"/>
          </a:xfrm>
          <a:prstGeom prst="rect">
            <a:avLst/>
          </a:prstGeom>
        </p:spPr>
      </p:pic>
      <p:pic>
        <p:nvPicPr>
          <p:cNvPr id="105" name="Picture 104" descr="Rolls of Newspaper">
            <a:extLst>
              <a:ext uri="{FF2B5EF4-FFF2-40B4-BE49-F238E27FC236}">
                <a16:creationId xmlns:a16="http://schemas.microsoft.com/office/drawing/2014/main" id="{33B2755C-0141-F25A-32D9-9697632B2D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69" y="3468722"/>
            <a:ext cx="780877" cy="520457"/>
          </a:xfrm>
          <a:prstGeom prst="rect">
            <a:avLst/>
          </a:prstGeom>
        </p:spPr>
      </p:pic>
      <p:pic>
        <p:nvPicPr>
          <p:cNvPr id="107" name="Picture 106" descr="Old piano">
            <a:extLst>
              <a:ext uri="{FF2B5EF4-FFF2-40B4-BE49-F238E27FC236}">
                <a16:creationId xmlns:a16="http://schemas.microsoft.com/office/drawing/2014/main" id="{D14A0EF9-A964-B2DF-3109-C65DC7B7B5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1" y="6114414"/>
            <a:ext cx="711015" cy="473066"/>
          </a:xfrm>
          <a:prstGeom prst="rect">
            <a:avLst/>
          </a:prstGeom>
        </p:spPr>
      </p:pic>
      <p:pic>
        <p:nvPicPr>
          <p:cNvPr id="108" name="Picture 107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CBBB8BA2-D9D8-E071-7ACE-842A00DB7F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13" y="2212353"/>
            <a:ext cx="434187" cy="318398"/>
          </a:xfrm>
          <a:prstGeom prst="rect">
            <a:avLst/>
          </a:prstGeom>
        </p:spPr>
      </p:pic>
      <p:grpSp>
        <p:nvGrpSpPr>
          <p:cNvPr id="109" name="Group 65">
            <a:extLst>
              <a:ext uri="{FF2B5EF4-FFF2-40B4-BE49-F238E27FC236}">
                <a16:creationId xmlns:a16="http://schemas.microsoft.com/office/drawing/2014/main" id="{B1F7A4DC-3398-9F15-FAAC-8FDB36018133}"/>
              </a:ext>
            </a:extLst>
          </p:cNvPr>
          <p:cNvGrpSpPr/>
          <p:nvPr/>
        </p:nvGrpSpPr>
        <p:grpSpPr>
          <a:xfrm>
            <a:off x="7186091" y="1677740"/>
            <a:ext cx="1687864" cy="757816"/>
            <a:chOff x="127000" y="301625"/>
            <a:chExt cx="6212396" cy="2789236"/>
          </a:xfrm>
        </p:grpSpPr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FF3523AF-0045-6F82-E1CB-0B5ABB6EBCEB}"/>
                </a:ext>
              </a:extLst>
            </p:cNvPr>
            <p:cNvSpPr/>
            <p:nvPr/>
          </p:nvSpPr>
          <p:spPr>
            <a:xfrm>
              <a:off x="5526596" y="237966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67">
              <a:extLst>
                <a:ext uri="{FF2B5EF4-FFF2-40B4-BE49-F238E27FC236}">
                  <a16:creationId xmlns:a16="http://schemas.microsoft.com/office/drawing/2014/main" id="{E449BB41-00A1-8497-E858-9009BB2EA7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2" name="Picture 111" descr="Chairs in a cinema">
            <a:extLst>
              <a:ext uri="{FF2B5EF4-FFF2-40B4-BE49-F238E27FC236}">
                <a16:creationId xmlns:a16="http://schemas.microsoft.com/office/drawing/2014/main" id="{DF0C718D-E479-C847-9C9A-3D61E03C99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0" y="4216690"/>
            <a:ext cx="961879" cy="599459"/>
          </a:xfrm>
          <a:prstGeom prst="rect">
            <a:avLst/>
          </a:prstGeom>
        </p:spPr>
      </p:pic>
      <p:grpSp>
        <p:nvGrpSpPr>
          <p:cNvPr id="113" name="Group 65">
            <a:extLst>
              <a:ext uri="{FF2B5EF4-FFF2-40B4-BE49-F238E27FC236}">
                <a16:creationId xmlns:a16="http://schemas.microsoft.com/office/drawing/2014/main" id="{2F166CCF-70AC-49A5-9296-2BD4B5030853}"/>
              </a:ext>
            </a:extLst>
          </p:cNvPr>
          <p:cNvGrpSpPr/>
          <p:nvPr/>
        </p:nvGrpSpPr>
        <p:grpSpPr>
          <a:xfrm>
            <a:off x="8763539" y="6183143"/>
            <a:ext cx="220832" cy="193228"/>
            <a:chOff x="0" y="0"/>
            <a:chExt cx="812800" cy="711200"/>
          </a:xfrm>
        </p:grpSpPr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43CA2A8-D267-6836-73D9-8707AE57508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67">
              <a:extLst>
                <a:ext uri="{FF2B5EF4-FFF2-40B4-BE49-F238E27FC236}">
                  <a16:creationId xmlns:a16="http://schemas.microsoft.com/office/drawing/2014/main" id="{83E4E4A6-7D61-5BAD-A306-C0D82435577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6" name="Picture 115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D51F3C47-E9D1-D15D-FA10-47772A91F4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1887" y="2154767"/>
            <a:ext cx="546396" cy="359461"/>
          </a:xfrm>
          <a:prstGeom prst="rect">
            <a:avLst/>
          </a:prstGeom>
        </p:spPr>
      </p:pic>
      <p:pic>
        <p:nvPicPr>
          <p:cNvPr id="118" name="Picture 11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81F77C01-627B-8791-0202-429FEB8ECA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557921" y="4696796"/>
            <a:ext cx="423136" cy="313872"/>
          </a:xfrm>
          <a:prstGeom prst="rect">
            <a:avLst/>
          </a:prstGeom>
        </p:spPr>
      </p:pic>
      <p:pic>
        <p:nvPicPr>
          <p:cNvPr id="119" name="Picture 6" descr="Are Your Childhood Memories Real? | Private Therapy Clinic">
            <a:extLst>
              <a:ext uri="{FF2B5EF4-FFF2-40B4-BE49-F238E27FC236}">
                <a16:creationId xmlns:a16="http://schemas.microsoft.com/office/drawing/2014/main" id="{1BAAB503-AFD2-9F8D-C26A-8F79C9F6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24" y="3480793"/>
            <a:ext cx="609340" cy="3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75AF4E83-0503-8DDB-C9DD-86159BE7B48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9421000" y="6802509"/>
            <a:ext cx="706465" cy="514712"/>
          </a:xfrm>
          <a:prstGeom prst="rect">
            <a:avLst/>
          </a:prstGeom>
        </p:spPr>
      </p:pic>
      <p:pic>
        <p:nvPicPr>
          <p:cNvPr id="12" name="Picture 11" descr="Rolls of Newspaper">
            <a:extLst>
              <a:ext uri="{FF2B5EF4-FFF2-40B4-BE49-F238E27FC236}">
                <a16:creationId xmlns:a16="http://schemas.microsoft.com/office/drawing/2014/main" id="{E5A83B85-EBE8-FB3E-D9FA-F0DC96C7DC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98" y="6823770"/>
            <a:ext cx="780877" cy="5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0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69145-C6BE-E713-2C44-22768F3A9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529A08-6FBE-16EE-5FA2-2D5E8F9FF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13140"/>
              </p:ext>
            </p:extLst>
          </p:nvPr>
        </p:nvGraphicFramePr>
        <p:xfrm>
          <a:off x="2604063" y="735459"/>
          <a:ext cx="7891836" cy="6764285"/>
        </p:xfrm>
        <a:graphic>
          <a:graphicData uri="http://schemas.openxmlformats.org/drawingml/2006/table">
            <a:tbl>
              <a:tblPr/>
              <a:tblGrid>
                <a:gridCol w="157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82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11/08/2025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13/08/2025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14/08/2025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15/08/2025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1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BANK HOLIDAY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Money Worries</a:t>
                      </a:r>
                      <a:endParaRPr lang="en-US" sz="10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Chill and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Tech Safe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09.30am-11am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Future Focus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9:30-10.30am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78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/>
                      <a:endParaRPr lang="en-GB" sz="1000" dirty="0"/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Grub Budgeting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10:30am – 12:00pm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22027"/>
                  </a:ext>
                </a:extLst>
              </a:tr>
              <a:tr h="3126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session with TIPP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11am-1pm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7584"/>
                  </a:ext>
                </a:extLst>
              </a:tr>
              <a:tr h="913153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slots: 10am-4pm</a:t>
                      </a:r>
                      <a:endParaRPr lang="en-US" sz="10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Teamwork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Hub Quiz 12-1pm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32679"/>
                  </a:ext>
                </a:extLst>
              </a:tr>
              <a:tr h="630296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33413"/>
                  </a:ext>
                </a:extLst>
              </a:tr>
              <a:tr h="999318"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Relationship Building LEGO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Men’s Only Health and wellbeing 12pm- 1pm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arts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Employment Support 3-4pm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Enrolment Clinic</a:t>
                      </a:r>
                      <a:endParaRPr lang="en-US" sz="1000" dirty="0"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34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Music Session with TIPP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2pm-4pm</a:t>
                      </a:r>
                      <a:endParaRPr lang="en-GB" sz="1000" dirty="0"/>
                    </a:p>
                    <a:p>
                      <a:pPr algn="ctr"/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161279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B02E087-4E10-1DCE-177F-BB686C37EE39}"/>
              </a:ext>
            </a:extLst>
          </p:cNvPr>
          <p:cNvGrpSpPr/>
          <p:nvPr/>
        </p:nvGrpSpPr>
        <p:grpSpPr>
          <a:xfrm>
            <a:off x="121302" y="1506680"/>
            <a:ext cx="2385285" cy="4884357"/>
            <a:chOff x="-24621" y="-30166"/>
            <a:chExt cx="927124" cy="17792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DFAFAAC-964E-86DF-7295-4D8D8F98E264}"/>
                </a:ext>
              </a:extLst>
            </p:cNvPr>
            <p:cNvSpPr/>
            <p:nvPr/>
          </p:nvSpPr>
          <p:spPr>
            <a:xfrm>
              <a:off x="-24621" y="-30166"/>
              <a:ext cx="881523" cy="1779272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Address: Second Floor, Tannery Court, Tanners Lane, Warrington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WA2 7NA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Tel: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07586115855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‘Employment Support' - Support around anything employment.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‘Creative session with TIPP’ Explore different types of visual art, such as painting, printing, drama, etc.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‘Introduction to self-employment’- Get support with how and where to access specific services catered to your self-employment needs.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69ADE04-2B34-7156-5A7B-97CBF4102B8E}"/>
                </a:ext>
              </a:extLst>
            </p:cNvPr>
            <p:cNvSpPr txBox="1"/>
            <p:nvPr/>
          </p:nvSpPr>
          <p:spPr>
            <a:xfrm>
              <a:off x="4033" y="18880"/>
              <a:ext cx="898470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4D832EE-3B60-61F8-C70D-9789121E4E6B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BD72D43-A028-F582-E0DE-E3D5DCCA4F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E4C0A72C-2666-A797-870F-1F1A8995F96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7962034-247B-3BD8-4058-C783B8EB887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2D16527-CB28-15C2-4433-5AF39A8E2F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22266CD-D645-4D95-A959-EF6DC56773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4D6C9B-CEE0-A79E-B41F-4730E0C827CF}"/>
              </a:ext>
            </a:extLst>
          </p:cNvPr>
          <p:cNvSpPr txBox="1"/>
          <p:nvPr/>
        </p:nvSpPr>
        <p:spPr>
          <a:xfrm>
            <a:off x="2619793" y="89855"/>
            <a:ext cx="5548663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WARRINGTON AUGUST - WEEK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EC316603-60CD-0CC3-C60F-62C49BB1B8E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811F18C-A22B-B1D6-0EEB-E494AE3705E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6881895C-31A0-D52C-82B9-03534CE77FAF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603730C2-C2DD-ED82-0C83-A7E633E2467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BA3EECE8-F28B-6B7F-21F5-F936C4C6D99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55F831B5-D24D-7170-4590-3C173B2BD792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pic>
        <p:nvPicPr>
          <p:cNvPr id="8" name="Picture 2" descr="GC_Landscape_RGB">
            <a:extLst>
              <a:ext uri="{FF2B5EF4-FFF2-40B4-BE49-F238E27FC236}">
                <a16:creationId xmlns:a16="http://schemas.microsoft.com/office/drawing/2014/main" id="{A0078E20-36B0-23F0-1592-773FC68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67" y="206740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65">
            <a:extLst>
              <a:ext uri="{FF2B5EF4-FFF2-40B4-BE49-F238E27FC236}">
                <a16:creationId xmlns:a16="http://schemas.microsoft.com/office/drawing/2014/main" id="{66C7447E-1372-6955-8E8B-1F60D370D067}"/>
              </a:ext>
            </a:extLst>
          </p:cNvPr>
          <p:cNvGrpSpPr/>
          <p:nvPr/>
        </p:nvGrpSpPr>
        <p:grpSpPr>
          <a:xfrm>
            <a:off x="218495" y="23225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B153710-7BC4-B1FC-4026-E7E11D4E255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62E937A1-D207-0E06-5F24-DFCACE6FAD8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A47D0629-3DAA-BC77-4AF9-82F7E493D439}"/>
              </a:ext>
            </a:extLst>
          </p:cNvPr>
          <p:cNvGrpSpPr/>
          <p:nvPr/>
        </p:nvGrpSpPr>
        <p:grpSpPr>
          <a:xfrm>
            <a:off x="8785260" y="7213540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5B04F1F9-F4C9-9C85-75EF-86A5B26A95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A35D17CF-7C32-6CBB-F6F3-D1823C5FB6B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65">
            <a:extLst>
              <a:ext uri="{FF2B5EF4-FFF2-40B4-BE49-F238E27FC236}">
                <a16:creationId xmlns:a16="http://schemas.microsoft.com/office/drawing/2014/main" id="{D0C8B796-8653-1C84-60B1-0AB777DDF294}"/>
              </a:ext>
            </a:extLst>
          </p:cNvPr>
          <p:cNvGrpSpPr/>
          <p:nvPr/>
        </p:nvGrpSpPr>
        <p:grpSpPr>
          <a:xfrm>
            <a:off x="8674844" y="2722683"/>
            <a:ext cx="220832" cy="193228"/>
            <a:chOff x="0" y="0"/>
            <a:chExt cx="812800" cy="711200"/>
          </a:xfrm>
        </p:grpSpPr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F48381DF-73FB-39E8-A839-B602C8A93B5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90A078-FD01-03BC-22E2-B164C40AAD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9DD1B05D-8F56-0B27-7482-92BFEBA66CEF}"/>
              </a:ext>
            </a:extLst>
          </p:cNvPr>
          <p:cNvGrpSpPr/>
          <p:nvPr/>
        </p:nvGrpSpPr>
        <p:grpSpPr>
          <a:xfrm>
            <a:off x="10166574" y="4265721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85A7B688-BE4E-754E-42E9-7D1FB591DF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C12B8B82-572C-5D2A-09FD-DD159C8CFFA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62">
            <a:extLst>
              <a:ext uri="{FF2B5EF4-FFF2-40B4-BE49-F238E27FC236}">
                <a16:creationId xmlns:a16="http://schemas.microsoft.com/office/drawing/2014/main" id="{BBD34ECF-450F-9BDA-D4C4-DA662F7672ED}"/>
              </a:ext>
            </a:extLst>
          </p:cNvPr>
          <p:cNvGrpSpPr/>
          <p:nvPr/>
        </p:nvGrpSpPr>
        <p:grpSpPr>
          <a:xfrm>
            <a:off x="10137246" y="5822561"/>
            <a:ext cx="242972" cy="242972"/>
            <a:chOff x="0" y="0"/>
            <a:chExt cx="812800" cy="812800"/>
          </a:xfrm>
        </p:grpSpPr>
        <p:sp>
          <p:nvSpPr>
            <p:cNvPr id="97" name="Freeform 63">
              <a:extLst>
                <a:ext uri="{FF2B5EF4-FFF2-40B4-BE49-F238E27FC236}">
                  <a16:creationId xmlns:a16="http://schemas.microsoft.com/office/drawing/2014/main" id="{10804612-78EE-5E5A-6BB4-4DF4720B2C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64">
              <a:extLst>
                <a:ext uri="{FF2B5EF4-FFF2-40B4-BE49-F238E27FC236}">
                  <a16:creationId xmlns:a16="http://schemas.microsoft.com/office/drawing/2014/main" id="{AF218C82-2DF8-CD01-CE63-E3B94351289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66">
            <a:extLst>
              <a:ext uri="{FF2B5EF4-FFF2-40B4-BE49-F238E27FC236}">
                <a16:creationId xmlns:a16="http://schemas.microsoft.com/office/drawing/2014/main" id="{704AF4DF-13F8-D6A5-4DAA-D4B88D99F0B5}"/>
              </a:ext>
            </a:extLst>
          </p:cNvPr>
          <p:cNvSpPr/>
          <p:nvPr/>
        </p:nvSpPr>
        <p:spPr>
          <a:xfrm>
            <a:off x="10198774" y="156585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65">
            <a:extLst>
              <a:ext uri="{FF2B5EF4-FFF2-40B4-BE49-F238E27FC236}">
                <a16:creationId xmlns:a16="http://schemas.microsoft.com/office/drawing/2014/main" id="{AE4EF5C9-C061-0C5B-5F9C-46F8A4736502}"/>
              </a:ext>
            </a:extLst>
          </p:cNvPr>
          <p:cNvGrpSpPr/>
          <p:nvPr/>
        </p:nvGrpSpPr>
        <p:grpSpPr>
          <a:xfrm>
            <a:off x="7210054" y="4182909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A9185B82-7B40-C673-3BDF-CA47861CDE6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3264F900-4AA8-A1C5-7B78-372C06427B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65">
            <a:extLst>
              <a:ext uri="{FF2B5EF4-FFF2-40B4-BE49-F238E27FC236}">
                <a16:creationId xmlns:a16="http://schemas.microsoft.com/office/drawing/2014/main" id="{B1FC9C89-960F-4498-694B-2C98F9733E43}"/>
              </a:ext>
            </a:extLst>
          </p:cNvPr>
          <p:cNvGrpSpPr/>
          <p:nvPr/>
        </p:nvGrpSpPr>
        <p:grpSpPr>
          <a:xfrm>
            <a:off x="5978808" y="2640734"/>
            <a:ext cx="220832" cy="193228"/>
            <a:chOff x="0" y="0"/>
            <a:chExt cx="812800" cy="711200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BAB5C330-ECA0-8A3F-1330-72386075FF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67">
              <a:extLst>
                <a:ext uri="{FF2B5EF4-FFF2-40B4-BE49-F238E27FC236}">
                  <a16:creationId xmlns:a16="http://schemas.microsoft.com/office/drawing/2014/main" id="{BAA95ECB-6F8F-57EB-3BD9-90823DCBEE2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6819CACF-67DB-D2BD-D02C-628153992731}"/>
              </a:ext>
            </a:extLst>
          </p:cNvPr>
          <p:cNvGrpSpPr/>
          <p:nvPr/>
        </p:nvGrpSpPr>
        <p:grpSpPr>
          <a:xfrm>
            <a:off x="7239221" y="5672831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E8F2A90E-13C3-3B2C-BF8D-AC57A38B15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3BC85937-C162-AC37-EB4B-A4F3003F5A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65">
            <a:extLst>
              <a:ext uri="{FF2B5EF4-FFF2-40B4-BE49-F238E27FC236}">
                <a16:creationId xmlns:a16="http://schemas.microsoft.com/office/drawing/2014/main" id="{8913EBFA-A992-C073-6A7F-576077FA7092}"/>
              </a:ext>
            </a:extLst>
          </p:cNvPr>
          <p:cNvGrpSpPr/>
          <p:nvPr/>
        </p:nvGrpSpPr>
        <p:grpSpPr>
          <a:xfrm>
            <a:off x="7204716" y="6789076"/>
            <a:ext cx="220832" cy="193228"/>
            <a:chOff x="0" y="0"/>
            <a:chExt cx="812800" cy="711200"/>
          </a:xfrm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CD0E1EF0-A532-4D6A-0095-8B1587300F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67">
              <a:extLst>
                <a:ext uri="{FF2B5EF4-FFF2-40B4-BE49-F238E27FC236}">
                  <a16:creationId xmlns:a16="http://schemas.microsoft.com/office/drawing/2014/main" id="{F2807B7A-AAE7-1F4F-5DD4-7FAEF42688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02C9F45-0E34-3E50-4238-C01F206DEFA9}"/>
              </a:ext>
            </a:extLst>
          </p:cNvPr>
          <p:cNvGrpSpPr/>
          <p:nvPr/>
        </p:nvGrpSpPr>
        <p:grpSpPr>
          <a:xfrm>
            <a:off x="5521496" y="2237883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436C82F-DDD8-5A47-9FEB-7101A2B974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1D9D6692-7899-1567-19F1-F8C68132305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67">
            <a:extLst>
              <a:ext uri="{FF2B5EF4-FFF2-40B4-BE49-F238E27FC236}">
                <a16:creationId xmlns:a16="http://schemas.microsoft.com/office/drawing/2014/main" id="{2B49D639-F18B-9A4C-1E18-A13AB0DEC17E}"/>
              </a:ext>
            </a:extLst>
          </p:cNvPr>
          <p:cNvSpPr txBox="1"/>
          <p:nvPr/>
        </p:nvSpPr>
        <p:spPr>
          <a:xfrm>
            <a:off x="3393685" y="5187334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Picture 59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EEA985E8-470E-5561-42D2-51619EB4EE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14" y="176266"/>
            <a:ext cx="1424936" cy="394251"/>
          </a:xfrm>
          <a:prstGeom prst="rect">
            <a:avLst/>
          </a:prstGeom>
        </p:spPr>
      </p:pic>
      <p:grpSp>
        <p:nvGrpSpPr>
          <p:cNvPr id="76" name="Group 65">
            <a:extLst>
              <a:ext uri="{FF2B5EF4-FFF2-40B4-BE49-F238E27FC236}">
                <a16:creationId xmlns:a16="http://schemas.microsoft.com/office/drawing/2014/main" id="{34BDD586-5E5A-2B24-FF05-F4CD43ACBA1E}"/>
              </a:ext>
            </a:extLst>
          </p:cNvPr>
          <p:cNvGrpSpPr/>
          <p:nvPr/>
        </p:nvGrpSpPr>
        <p:grpSpPr>
          <a:xfrm>
            <a:off x="5327391" y="3764448"/>
            <a:ext cx="220832" cy="193228"/>
            <a:chOff x="0" y="0"/>
            <a:chExt cx="812800" cy="711200"/>
          </a:xfrm>
        </p:grpSpPr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10829A37-5048-44AD-3153-637CEE32DA5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7680C275-E3E7-C959-83EF-3C0D7B1B625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1" name="Picture 80" descr="Hand holding piece of white puzzle on blue background">
            <a:extLst>
              <a:ext uri="{FF2B5EF4-FFF2-40B4-BE49-F238E27FC236}">
                <a16:creationId xmlns:a16="http://schemas.microsoft.com/office/drawing/2014/main" id="{D2B4A160-D8DA-BB93-F9EA-1B3D95C53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01" y="3345164"/>
            <a:ext cx="610890" cy="407296"/>
          </a:xfrm>
          <a:prstGeom prst="rect">
            <a:avLst/>
          </a:prstGeom>
        </p:spPr>
      </p:pic>
      <p:pic>
        <p:nvPicPr>
          <p:cNvPr id="83" name="Picture 82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224594D9-5BBD-D8FC-A6B0-A780E7595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00" y="2212353"/>
            <a:ext cx="434187" cy="318398"/>
          </a:xfrm>
          <a:prstGeom prst="rect">
            <a:avLst/>
          </a:prstGeom>
        </p:spPr>
      </p:pic>
      <p:pic>
        <p:nvPicPr>
          <p:cNvPr id="108" name="Picture 107" descr="Close-up of stack of pancakes with blackberries and blueberries on gray ceramic plate">
            <a:extLst>
              <a:ext uri="{FF2B5EF4-FFF2-40B4-BE49-F238E27FC236}">
                <a16:creationId xmlns:a16="http://schemas.microsoft.com/office/drawing/2014/main" id="{76400BE9-FEC6-D3A3-ADD5-D8055E3D73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13" y="2212353"/>
            <a:ext cx="434187" cy="318398"/>
          </a:xfrm>
          <a:prstGeom prst="rect">
            <a:avLst/>
          </a:prstGeom>
        </p:spPr>
      </p:pic>
      <p:grpSp>
        <p:nvGrpSpPr>
          <p:cNvPr id="109" name="Group 65">
            <a:extLst>
              <a:ext uri="{FF2B5EF4-FFF2-40B4-BE49-F238E27FC236}">
                <a16:creationId xmlns:a16="http://schemas.microsoft.com/office/drawing/2014/main" id="{041B3DAC-1375-F4AB-E857-5B0825D66EF1}"/>
              </a:ext>
            </a:extLst>
          </p:cNvPr>
          <p:cNvGrpSpPr/>
          <p:nvPr/>
        </p:nvGrpSpPr>
        <p:grpSpPr>
          <a:xfrm>
            <a:off x="7186091" y="1677740"/>
            <a:ext cx="1687864" cy="757816"/>
            <a:chOff x="127000" y="301625"/>
            <a:chExt cx="6212396" cy="2789236"/>
          </a:xfrm>
        </p:grpSpPr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AFF207CE-34CD-E6A1-30B7-83DC74914E85}"/>
                </a:ext>
              </a:extLst>
            </p:cNvPr>
            <p:cNvSpPr/>
            <p:nvPr/>
          </p:nvSpPr>
          <p:spPr>
            <a:xfrm>
              <a:off x="5526596" y="237966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67">
              <a:extLst>
                <a:ext uri="{FF2B5EF4-FFF2-40B4-BE49-F238E27FC236}">
                  <a16:creationId xmlns:a16="http://schemas.microsoft.com/office/drawing/2014/main" id="{79978BF0-BB28-B311-0094-6FD4B12BCD6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2" name="Picture 111" descr="Chairs in a cinema">
            <a:extLst>
              <a:ext uri="{FF2B5EF4-FFF2-40B4-BE49-F238E27FC236}">
                <a16:creationId xmlns:a16="http://schemas.microsoft.com/office/drawing/2014/main" id="{15F63EFE-EBA6-31F6-21DE-FFE6400A6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78" y="4537597"/>
            <a:ext cx="510895" cy="318398"/>
          </a:xfrm>
          <a:prstGeom prst="rect">
            <a:avLst/>
          </a:prstGeom>
        </p:spPr>
      </p:pic>
      <p:grpSp>
        <p:nvGrpSpPr>
          <p:cNvPr id="113" name="Group 65">
            <a:extLst>
              <a:ext uri="{FF2B5EF4-FFF2-40B4-BE49-F238E27FC236}">
                <a16:creationId xmlns:a16="http://schemas.microsoft.com/office/drawing/2014/main" id="{58165251-573D-2466-ECFD-78726A7F74BE}"/>
              </a:ext>
            </a:extLst>
          </p:cNvPr>
          <p:cNvGrpSpPr/>
          <p:nvPr/>
        </p:nvGrpSpPr>
        <p:grpSpPr>
          <a:xfrm>
            <a:off x="8763539" y="6183143"/>
            <a:ext cx="220832" cy="193228"/>
            <a:chOff x="0" y="0"/>
            <a:chExt cx="812800" cy="711200"/>
          </a:xfrm>
        </p:grpSpPr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0ABBD035-7CCB-1245-1C5F-5B8F643445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67">
              <a:extLst>
                <a:ext uri="{FF2B5EF4-FFF2-40B4-BE49-F238E27FC236}">
                  <a16:creationId xmlns:a16="http://schemas.microsoft.com/office/drawing/2014/main" id="{0C753A5E-27E6-D11A-E53A-3C82A8BE8CD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6" name="Picture 115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78265BD1-3D6D-AF38-ADFB-BDF4D3AFD9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4661" y="2154767"/>
            <a:ext cx="546396" cy="359461"/>
          </a:xfrm>
          <a:prstGeom prst="rect">
            <a:avLst/>
          </a:prstGeom>
        </p:spPr>
      </p:pic>
      <p:pic>
        <p:nvPicPr>
          <p:cNvPr id="117" name="Picture 116" descr="Closeup of hand pointing to line in book">
            <a:extLst>
              <a:ext uri="{FF2B5EF4-FFF2-40B4-BE49-F238E27FC236}">
                <a16:creationId xmlns:a16="http://schemas.microsoft.com/office/drawing/2014/main" id="{BFCCA38F-B7D4-3AE2-CD0F-742A7E3FF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89" y="3566330"/>
            <a:ext cx="575650" cy="383767"/>
          </a:xfrm>
          <a:prstGeom prst="rect">
            <a:avLst/>
          </a:prstGeom>
        </p:spPr>
      </p:pic>
      <p:pic>
        <p:nvPicPr>
          <p:cNvPr id="118" name="Picture 11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F4446332-6BC6-6E47-A24D-E2703161BD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557921" y="4696796"/>
            <a:ext cx="423136" cy="313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186ED-FEFF-08DF-E361-0D7A4B3E0C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8966" y="6807733"/>
            <a:ext cx="658425" cy="536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55C78C-3D0B-17F4-1671-B098CC2B67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915" y="6201803"/>
            <a:ext cx="392065" cy="397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882637-30D0-38C0-A855-4214AFB613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9674" y="2215705"/>
            <a:ext cx="359695" cy="2408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5A7451-0CC2-AA02-DBB6-445FB87CA2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7182" y="2226267"/>
            <a:ext cx="243861" cy="2438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C80510-9AC4-D26E-3B38-672CAC5A4B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56363" y="3447429"/>
            <a:ext cx="687386" cy="496445"/>
          </a:xfrm>
          <a:prstGeom prst="rect">
            <a:avLst/>
          </a:prstGeom>
        </p:spPr>
      </p:pic>
      <p:pic>
        <p:nvPicPr>
          <p:cNvPr id="22" name="Picture 21" descr="Old piano">
            <a:extLst>
              <a:ext uri="{FF2B5EF4-FFF2-40B4-BE49-F238E27FC236}">
                <a16:creationId xmlns:a16="http://schemas.microsoft.com/office/drawing/2014/main" id="{FDA3997A-E460-D929-4C79-998B45387B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7978" y="7088513"/>
            <a:ext cx="561048" cy="378132"/>
          </a:xfrm>
          <a:prstGeom prst="rect">
            <a:avLst/>
          </a:prstGeom>
        </p:spPr>
      </p:pic>
      <p:pic>
        <p:nvPicPr>
          <p:cNvPr id="23" name="Picture 22" descr="Illustration of person writing">
            <a:extLst>
              <a:ext uri="{FF2B5EF4-FFF2-40B4-BE49-F238E27FC236}">
                <a16:creationId xmlns:a16="http://schemas.microsoft.com/office/drawing/2014/main" id="{6F68A853-29B2-0D93-429D-467F8FCF80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45" y="3415653"/>
            <a:ext cx="476958" cy="301354"/>
          </a:xfrm>
          <a:prstGeom prst="rect">
            <a:avLst/>
          </a:prstGeom>
        </p:spPr>
      </p:pic>
      <p:grpSp>
        <p:nvGrpSpPr>
          <p:cNvPr id="24" name="Group 65">
            <a:extLst>
              <a:ext uri="{FF2B5EF4-FFF2-40B4-BE49-F238E27FC236}">
                <a16:creationId xmlns:a16="http://schemas.microsoft.com/office/drawing/2014/main" id="{4F96246C-3244-4CBE-1A92-E8F7E74D70E1}"/>
              </a:ext>
            </a:extLst>
          </p:cNvPr>
          <p:cNvGrpSpPr/>
          <p:nvPr/>
        </p:nvGrpSpPr>
        <p:grpSpPr>
          <a:xfrm>
            <a:off x="10166574" y="2683472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EC0BAF10-AD48-58D8-F336-FD83B1E6080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7ABDD676-C645-AAEC-B891-0EE85F75AF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78284F97-8F46-FDE4-7697-6EC404E15040}"/>
              </a:ext>
            </a:extLst>
          </p:cNvPr>
          <p:cNvGrpSpPr/>
          <p:nvPr/>
        </p:nvGrpSpPr>
        <p:grpSpPr>
          <a:xfrm>
            <a:off x="5384479" y="5822561"/>
            <a:ext cx="242972" cy="242972"/>
            <a:chOff x="0" y="0"/>
            <a:chExt cx="812800" cy="812800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D5A567F1-72CD-17F9-6558-2E5589F46C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64">
              <a:extLst>
                <a:ext uri="{FF2B5EF4-FFF2-40B4-BE49-F238E27FC236}">
                  <a16:creationId xmlns:a16="http://schemas.microsoft.com/office/drawing/2014/main" id="{7AA5CA21-1450-C647-031B-C717BDED45A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6176" y="89827"/>
            <a:ext cx="2413006" cy="1541958"/>
            <a:chOff x="0" y="-461294"/>
            <a:chExt cx="879009" cy="2600947"/>
          </a:xfrm>
        </p:grpSpPr>
        <p:sp>
          <p:nvSpPr>
            <p:cNvPr id="4" name="Freeform 4"/>
            <p:cNvSpPr/>
            <p:nvPr/>
          </p:nvSpPr>
          <p:spPr>
            <a:xfrm>
              <a:off x="0" y="-461294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34" y="486809"/>
              <a:ext cx="868775" cy="118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8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07586115855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August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12919" y="6533523"/>
            <a:ext cx="2536263" cy="836331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8" y="75858"/>
            <a:ext cx="1181202" cy="624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/>
          <p:nvPr/>
        </p:nvSpPr>
        <p:spPr>
          <a:xfrm>
            <a:off x="3136690" y="571801"/>
            <a:ext cx="50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/>
          <p:nvPr/>
        </p:nvCxnSpPr>
        <p:spPr>
          <a:xfrm>
            <a:off x="385203" y="2286000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/>
          <p:nvPr/>
        </p:nvSpPr>
        <p:spPr>
          <a:xfrm>
            <a:off x="2914032" y="2672418"/>
            <a:ext cx="397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>
            <a:cxnSpLocks/>
          </p:cNvCxnSpPr>
          <p:nvPr/>
        </p:nvCxnSpPr>
        <p:spPr>
          <a:xfrm flipV="1">
            <a:off x="385203" y="4499603"/>
            <a:ext cx="9923568" cy="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/>
          <p:nvPr/>
        </p:nvSpPr>
        <p:spPr>
          <a:xfrm>
            <a:off x="2549182" y="4565647"/>
            <a:ext cx="44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a chance to get nostalgic access this &gt;&gt;&gt;</a:t>
            </a:r>
          </a:p>
          <a:p>
            <a:endParaRPr lang="en-GB" b="1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>
            <a:cxnSpLocks/>
          </p:cNvCxnSpPr>
          <p:nvPr/>
        </p:nvCxnSpPr>
        <p:spPr>
          <a:xfrm>
            <a:off x="389826" y="6564343"/>
            <a:ext cx="9923568" cy="2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F09035C-B0A2-D1B3-12CE-E4611BDD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5" y="163987"/>
            <a:ext cx="1557028" cy="43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1E2E5-E8F4-C1B1-C430-B51ED800D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693" y="813176"/>
            <a:ext cx="1428114" cy="1206901"/>
          </a:xfrm>
          <a:prstGeom prst="rect">
            <a:avLst/>
          </a:prstGeom>
        </p:spPr>
      </p:pic>
      <p:pic>
        <p:nvPicPr>
          <p:cNvPr id="6" name="Picture 5" descr="Close up of person painting">
            <a:extLst>
              <a:ext uri="{FF2B5EF4-FFF2-40B4-BE49-F238E27FC236}">
                <a16:creationId xmlns:a16="http://schemas.microsoft.com/office/drawing/2014/main" id="{F896CA4D-7D21-9395-97BD-02FAEE566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5337" r="9968"/>
          <a:stretch/>
        </p:blipFill>
        <p:spPr>
          <a:xfrm>
            <a:off x="2655634" y="1045290"/>
            <a:ext cx="1603587" cy="107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67D0-C633-19A1-E6CD-834642AFAA6D}"/>
              </a:ext>
            </a:extLst>
          </p:cNvPr>
          <p:cNvSpPr txBox="1"/>
          <p:nvPr/>
        </p:nvSpPr>
        <p:spPr>
          <a:xfrm>
            <a:off x="4412975" y="1084712"/>
            <a:ext cx="4218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Get support building your confidence, social skills, and self-esteem ready to tackle life’s big challenges</a:t>
            </a:r>
          </a:p>
        </p:txBody>
      </p:sp>
      <p:pic>
        <p:nvPicPr>
          <p:cNvPr id="14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D2FDDE69-B393-478A-0FE8-ED7F7B70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" y="2525112"/>
            <a:ext cx="1690730" cy="14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A1A8C-73FD-F8C1-D900-F6F3D3D8B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480" y="2479663"/>
            <a:ext cx="1654327" cy="1436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CE6E25-92AC-BE2C-9F76-B4C4C5D42468}"/>
              </a:ext>
            </a:extLst>
          </p:cNvPr>
          <p:cNvSpPr txBox="1"/>
          <p:nvPr/>
        </p:nvSpPr>
        <p:spPr>
          <a:xfrm>
            <a:off x="2674088" y="3446077"/>
            <a:ext cx="534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Get support breaking down those big goals, into smaller, more manageable steps.  </a:t>
            </a:r>
          </a:p>
        </p:txBody>
      </p:sp>
      <p:pic>
        <p:nvPicPr>
          <p:cNvPr id="20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1CE6F314-7C00-C132-69A1-637EF89E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0" y="4832729"/>
            <a:ext cx="1746563" cy="10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C75533-627C-B604-4AB5-39B0337B7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5076" y="4769431"/>
            <a:ext cx="1668706" cy="1406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61662-2EF2-337A-E2BE-CEEDE2B55FCF}"/>
              </a:ext>
            </a:extLst>
          </p:cNvPr>
          <p:cNvSpPr txBox="1"/>
          <p:nvPr/>
        </p:nvSpPr>
        <p:spPr>
          <a:xfrm>
            <a:off x="2740976" y="4939397"/>
            <a:ext cx="5348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This session will give you the opportunity to play / listen to music that takes you back to a good memory, feel free to share that memory too or just simply enjoy listening in company.  Listening to music is such a good tool, whether it be meditative or calming. </a:t>
            </a:r>
          </a:p>
        </p:txBody>
      </p:sp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2" ma:contentTypeDescription="Create a new document." ma:contentTypeScope="" ma:versionID="dc890fd66593506fa24633e5507b68e7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302f3e815747d536539f5e14e4d5a1b1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9022ca7-da8b-462c-ac53-cf911d2e7c5d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21fe2dc5-e687-4b08-a992-8b5ade4d54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AEB1209-68EE-4F8B-BE01-2E3218358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17068</TotalTime>
  <Words>1391</Words>
  <Application>Microsoft Office PowerPoint</Application>
  <PresentationFormat>Custom</PresentationFormat>
  <Paragraphs>364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DM Sans Bold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Hvalec, Julia (Growth Company)</dc:creator>
  <cp:lastModifiedBy>Clay, Simon (Growth Company)</cp:lastModifiedBy>
  <cp:revision>457</cp:revision>
  <cp:lastPrinted>2024-09-30T08:24:20Z</cp:lastPrinted>
  <dcterms:created xsi:type="dcterms:W3CDTF">2006-08-16T00:00:00Z</dcterms:created>
  <dcterms:modified xsi:type="dcterms:W3CDTF">2025-07-14T13:31:23Z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</Properties>
</file>