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67" r:id="rId5"/>
    <p:sldId id="273" r:id="rId6"/>
    <p:sldId id="274" r:id="rId7"/>
    <p:sldId id="275" r:id="rId8"/>
    <p:sldId id="276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719" autoAdjust="0"/>
  </p:normalViewPr>
  <p:slideViewPr>
    <p:cSldViewPr snapToGrid="0">
      <p:cViewPr varScale="1">
        <p:scale>
          <a:sx n="68" d="100"/>
          <a:sy n="68" d="100"/>
        </p:scale>
        <p:origin x="78" y="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723AA-AAF0-F646-4BCC-BAD77190A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C051D-F401-1523-894D-823F04CD0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985EA-F5A8-4C38-575D-CB4E8C7A34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1E255-40A3-5BB9-902A-F63074B58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3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516D1-098E-F6CE-9EEF-8BCB33DF9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387324-0B96-4B45-F449-75CFDE203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FA4CD9-A9AE-A91E-8072-4E35FCEDB8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CC80B-267B-C2AF-F687-C9A8C70AF8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33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88A78-A4CE-6330-AC36-0FE037DB2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0FEA27-C92F-90AB-8EB9-3B7A20A5D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66FEAF-1919-A951-7C79-CA1B87B3B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FA49-07E1-173A-DCDB-82801D4652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1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1A5A9-4101-7ED9-A1BD-4383F61EE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1B722F-F6A6-4071-586B-C3DD35EB3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6CC83-16F2-F35E-548E-764E5480E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6FB41-5E42-F090-A111-59E12A22B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369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C8734-266A-7E67-4207-F39077EA0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D0866A-E8CF-45A5-1F80-67039830C4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C1F2FE-DAFE-ADB3-88BF-5D6626F79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3EA8F-A15D-2148-06AD-AD79223977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4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A23B0B-D127-68EA-1B02-C0C2D2CEA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E173801-7387-D94B-78C5-C753ADACB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375991"/>
              </p:ext>
            </p:extLst>
          </p:nvPr>
        </p:nvGraphicFramePr>
        <p:xfrm>
          <a:off x="2626072" y="593502"/>
          <a:ext cx="8008160" cy="6940770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57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2nd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5th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1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17356"/>
                  </a:ext>
                </a:extLst>
              </a:tr>
              <a:tr h="153987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 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algn="ctr"/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football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1:.30-2.30–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2:30 – 3:30 Health &amp; Wellbeing Group Workshop.</a:t>
                      </a:r>
                    </a:p>
                    <a:p>
                      <a:pPr algn="ctr"/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3:30-4:30 – Circuit Fitness Session</a:t>
                      </a:r>
                    </a:p>
                    <a:p>
                      <a:pPr algn="ctr"/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 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GB" sz="1000" dirty="0">
                          <a:latin typeface="DM Sans" pitchFamily="2" charset="0"/>
                        </a:rPr>
                      </a:br>
                      <a:br>
                        <a:rPr lang="en-GB" sz="1000" dirty="0">
                          <a:latin typeface="DM Sans" pitchFamily="2" charset="0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112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11899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3351200"/>
                  </a:ext>
                </a:extLst>
              </a:tr>
              <a:tr h="160686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30465"/>
                  </a:ext>
                </a:extLst>
              </a:tr>
              <a:tr h="73281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919329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512F3D0-BBC8-BA79-8794-70D24267C25D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01D4405-58E3-4757-F989-A05A5BD3DC9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27FB0F1-518A-3DC8-388B-987961AB25C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8DA6DDF-930D-3BDA-1238-2DE7FCE1834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A133E17-751E-5464-7C0D-97834C66729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2BE34EE-5447-BB0D-58A5-E4626E2B4C8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2D2CCE6-844C-19E9-9C86-D09A3F661E44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829CD05-56BD-9A77-4A88-ED45946FB2C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5B307A3-1B3C-5C55-3193-DF257AEC450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7341880-9278-99CD-59ED-BC2A1EF888A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8783519-605C-83D7-FA9D-1DE64C1A6D6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8DF1787-BA13-D5D3-0A73-92E2E3F995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D8A3268-0EAD-F51B-F1D4-506FFD297B9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99C65C3-8C41-A9F5-6400-106096A6B1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802C07B-718E-A216-E544-53DB52FF7CEE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1BF9853-373E-1F3A-A9A2-9087AD3E8082}"/>
              </a:ext>
            </a:extLst>
          </p:cNvPr>
          <p:cNvSpPr txBox="1"/>
          <p:nvPr/>
        </p:nvSpPr>
        <p:spPr>
          <a:xfrm>
            <a:off x="2718315" y="78152"/>
            <a:ext cx="649812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December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F9D8DD3-A6F9-9A7B-E716-4C98A4E12EC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778D6D0-13C4-9428-4235-0B1FB7497D7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32FA5E60-847D-024F-E0AE-163354E90922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727BC4C9-2539-5717-82EB-F757FB0A457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4237237-80E4-48F7-439F-0B5720CC2F0E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04AD9E77-0AB0-0A9E-D6BE-C3FCE2CAC7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3D4CACAF-6850-89C4-1CDA-21B7E0C5EEE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12" name="Group 65">
            <a:extLst>
              <a:ext uri="{FF2B5EF4-FFF2-40B4-BE49-F238E27FC236}">
                <a16:creationId xmlns:a16="http://schemas.microsoft.com/office/drawing/2014/main" id="{9EFEC308-B11A-5420-2442-61B819C004C1}"/>
              </a:ext>
            </a:extLst>
          </p:cNvPr>
          <p:cNvGrpSpPr/>
          <p:nvPr/>
        </p:nvGrpSpPr>
        <p:grpSpPr>
          <a:xfrm>
            <a:off x="7134232" y="1550471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DA58C799-7CE3-5561-2990-F14BCBB4C6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0E54D278-1FFA-559E-67E6-ECA8BA35950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A48328BE-DD58-D555-F072-6F435B8EADA9}"/>
              </a:ext>
            </a:extLst>
          </p:cNvPr>
          <p:cNvSpPr/>
          <p:nvPr/>
        </p:nvSpPr>
        <p:spPr>
          <a:xfrm>
            <a:off x="4027964" y="204700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1" name="Group 65">
            <a:extLst>
              <a:ext uri="{FF2B5EF4-FFF2-40B4-BE49-F238E27FC236}">
                <a16:creationId xmlns:a16="http://schemas.microsoft.com/office/drawing/2014/main" id="{820DC6BF-7682-7F5F-E7A9-ECBF04D4A9AA}"/>
              </a:ext>
            </a:extLst>
          </p:cNvPr>
          <p:cNvGrpSpPr/>
          <p:nvPr/>
        </p:nvGrpSpPr>
        <p:grpSpPr>
          <a:xfrm>
            <a:off x="3975468" y="6346287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514AA217-0CCF-EDFD-87D7-D9D62184D3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520AFD80-650F-3D77-FA79-C0CD43FA6C91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00B52DCA-D133-CCAF-2E02-7F7F005E60AB}"/>
              </a:ext>
            </a:extLst>
          </p:cNvPr>
          <p:cNvGrpSpPr/>
          <p:nvPr/>
        </p:nvGrpSpPr>
        <p:grpSpPr>
          <a:xfrm>
            <a:off x="7168737" y="3059032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38F40428-72E3-3F37-D156-E672D0F753B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ADB2179F-966C-CD1D-5E02-109853C25016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C95329A4-89A2-2411-5B7F-94CE961A8B3D}"/>
              </a:ext>
            </a:extLst>
          </p:cNvPr>
          <p:cNvGrpSpPr/>
          <p:nvPr/>
        </p:nvGrpSpPr>
        <p:grpSpPr>
          <a:xfrm>
            <a:off x="5411199" y="472251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EE61F7CB-9BCD-3B53-69A2-42C3D68A601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68419021-2493-8884-6F01-8E190FA77BD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A3A39CC7-E7D3-6CB9-359A-DCB25726A933}"/>
              </a:ext>
            </a:extLst>
          </p:cNvPr>
          <p:cNvGrpSpPr/>
          <p:nvPr/>
        </p:nvGrpSpPr>
        <p:grpSpPr>
          <a:xfrm>
            <a:off x="5943662" y="1525599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59EC6B4-73AB-421C-12EE-6F21C7DB94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26689375-3053-C7FE-176E-03BC0DD6ED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DB511F47-FE3E-B2AD-2B5E-4312964432D3}"/>
              </a:ext>
            </a:extLst>
          </p:cNvPr>
          <p:cNvGrpSpPr/>
          <p:nvPr/>
        </p:nvGrpSpPr>
        <p:grpSpPr>
          <a:xfrm>
            <a:off x="9502773" y="4293670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DB666500-3981-2A1A-BD1F-8208153BC6F2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24711B3-B20A-4745-3A6A-5801BA22F31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5247E948-175D-7F2B-0C69-239E98A79AE4}"/>
              </a:ext>
            </a:extLst>
          </p:cNvPr>
          <p:cNvSpPr/>
          <p:nvPr/>
        </p:nvSpPr>
        <p:spPr>
          <a:xfrm rot="2700000">
            <a:off x="2754316" y="1709535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51774AFE-EDD2-060D-9C49-A0E9E2CD4EBE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ADC6FDCC-AC16-A5E3-701D-576DD0F507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E9665BE-2C2A-0828-CBA8-234A8B91BE6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E7A85A2C-28F1-F929-8B7B-D84A124B6B5F}"/>
              </a:ext>
            </a:extLst>
          </p:cNvPr>
          <p:cNvGrpSpPr/>
          <p:nvPr/>
        </p:nvGrpSpPr>
        <p:grpSpPr>
          <a:xfrm>
            <a:off x="10356354" y="2133518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7D1CCBAC-4364-3DEF-58B6-06C08D8778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F3C2B216-894B-761F-77AA-AB0B0AAC2A1A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38965C24-967A-730D-DC5A-E57F0618416A}"/>
              </a:ext>
            </a:extLst>
          </p:cNvPr>
          <p:cNvGrpSpPr/>
          <p:nvPr/>
        </p:nvGrpSpPr>
        <p:grpSpPr>
          <a:xfrm>
            <a:off x="9211922" y="1567037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90AC9A5-0D3A-4EAF-176B-0E610767A3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4788D8A-091F-A96A-2A35-5C5015C4AF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27AD46E5-E5B6-8A12-8255-C5A920BE9A91}"/>
              </a:ext>
            </a:extLst>
          </p:cNvPr>
          <p:cNvGrpSpPr/>
          <p:nvPr/>
        </p:nvGrpSpPr>
        <p:grpSpPr>
          <a:xfrm rot="2700000">
            <a:off x="5874308" y="3012377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8F922B12-F4D3-022C-BD2E-C6E8B7C998A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F20B561-81CB-465B-E57E-907549A235A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CAD5835-175C-8E60-29D9-6AF3E9A546BC}"/>
              </a:ext>
            </a:extLst>
          </p:cNvPr>
          <p:cNvGrpSpPr/>
          <p:nvPr/>
        </p:nvGrpSpPr>
        <p:grpSpPr>
          <a:xfrm>
            <a:off x="3917548" y="437207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212189CF-C9F9-C504-0D1D-C077B2E491B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87A8EC8-B5EA-6700-3FB8-4E1F44DE041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D964F8DA-A7C7-BB58-25BA-87970125C1FC}"/>
              </a:ext>
            </a:extLst>
          </p:cNvPr>
          <p:cNvGrpSpPr/>
          <p:nvPr/>
        </p:nvGrpSpPr>
        <p:grpSpPr>
          <a:xfrm>
            <a:off x="9259801" y="4116041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1A7051E4-0E5A-BAF9-BC3F-86B428C6DA7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5A417F3-471F-D41E-AEBC-5744179526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FA8A8449-3243-531C-5001-136ED17DF2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4510" y="4116041"/>
            <a:ext cx="243861" cy="24386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C017A7A3-4760-2DB1-FA3B-457452F158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3185" y="6442901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8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8C4B36-A56D-A7E0-1930-91CD4BA26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7AE53CE-D5E4-DE1D-ECE7-8BBDE8812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260521"/>
              </p:ext>
            </p:extLst>
          </p:nvPr>
        </p:nvGraphicFramePr>
        <p:xfrm>
          <a:off x="2634108" y="605402"/>
          <a:ext cx="8008160" cy="6934951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38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11th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12th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2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25400"/>
                  </a:ext>
                </a:extLst>
              </a:tr>
              <a:tr h="1364959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football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1:.30-2.30–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2:30 – 3:30 Health &amp; Wellbeing Group Workshop.</a:t>
                      </a:r>
                    </a:p>
                    <a:p>
                      <a:pPr algn="ctr"/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3:30-4:30 – Circuit Fitness Session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Christmas Crafts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dirty="0"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897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05931"/>
                  </a:ext>
                </a:extLst>
              </a:tr>
              <a:tr h="415662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421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2398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783558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4088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348490"/>
                  </a:ext>
                </a:extLst>
              </a:tr>
              <a:tr h="14796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101332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79715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0A561F1-3501-376D-B9B4-3E94E9053882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8C4E21D-11E4-078F-B847-0C8930BF9C14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9E59510-14F0-5121-967C-CF6BFCCAEF9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7BAC81D-BEC8-11A3-8667-D2C573690A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674C75A-47F5-C24F-BD06-5AD0653359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85C62ED-9B91-534C-9C14-70AB1AC3D2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E521B32B-2717-ACCE-E751-2B131410906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8B43135-EB7D-900B-531E-2F6E30D301C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63FFC66-F40F-DDE9-DA21-C28D51A0EBC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D251D7-B9B8-1091-DAFD-1596191F9AEB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484BD10-EE4A-246B-478C-B861AB55FD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DE93C488-3A3C-5297-0A1F-451CF25AA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CC75F12-F6A2-CFFF-26F7-D374D11C6ABB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B954698-AFCA-73CD-B6B1-ACF4260DDB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108F247-82E0-2584-7932-0D2B75EBA1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3E4BD20-F9AC-AE56-2368-64FB8C664CD4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7BF450C-A32B-D2E1-E559-86A9C0E9E9F4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E6EB9AE-F033-DE86-9189-070AA14894FD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AE1D1D50-3710-45C8-2FA6-4ABA9CA154D5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0156964E-034E-043A-7A13-E4BA95454AC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243ECEB-EB52-CB97-5068-F3F0FED2BD34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C506D18-DD0F-32CD-5234-E7052E8CEE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15A6C47-1EDC-76C4-3756-19ED4597818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1BC0DCD2-F596-4FBD-4343-34061465FA0D}"/>
              </a:ext>
            </a:extLst>
          </p:cNvPr>
          <p:cNvGrpSpPr/>
          <p:nvPr/>
        </p:nvGrpSpPr>
        <p:grpSpPr>
          <a:xfrm rot="2700000">
            <a:off x="8755932" y="290238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1C8F0893-2575-4553-B1CF-C18BE7116D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427BE412-98A8-EC2F-95BE-941A3CE53FD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783E538-5A56-718C-CBC8-4DE514BC4804}"/>
              </a:ext>
            </a:extLst>
          </p:cNvPr>
          <p:cNvGrpSpPr/>
          <p:nvPr/>
        </p:nvGrpSpPr>
        <p:grpSpPr>
          <a:xfrm>
            <a:off x="7162484" y="142930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8B28FABF-7F94-F026-94E2-A70DEAE3D9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1E2616DC-9F64-8DD1-B258-FA61A3AF25C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97D3DDC3-6A69-930F-457C-686F31C05E08}"/>
              </a:ext>
            </a:extLst>
          </p:cNvPr>
          <p:cNvSpPr/>
          <p:nvPr/>
        </p:nvSpPr>
        <p:spPr>
          <a:xfrm>
            <a:off x="4061469" y="174604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FCDC7AD0-6E32-19FA-F97D-044EA65F8B92}"/>
              </a:ext>
            </a:extLst>
          </p:cNvPr>
          <p:cNvGrpSpPr/>
          <p:nvPr/>
        </p:nvGrpSpPr>
        <p:grpSpPr>
          <a:xfrm>
            <a:off x="7541167" y="1759843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540305E2-AEB9-A507-E9E3-F40A12C6EEE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C2EFA648-D0AF-A4D5-613D-D6F97140FD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80B34D4-C274-CF80-C9FA-6102285D31BB}"/>
              </a:ext>
            </a:extLst>
          </p:cNvPr>
          <p:cNvGrpSpPr/>
          <p:nvPr/>
        </p:nvGrpSpPr>
        <p:grpSpPr>
          <a:xfrm>
            <a:off x="3818940" y="6111082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8362CDDC-73F2-81E5-D87F-1E6D747FA9E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EFB8B70-3E26-8685-4A7C-B00C14BB685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F00C85E-0D80-139A-3726-3A0DAF3A79DB}"/>
              </a:ext>
            </a:extLst>
          </p:cNvPr>
          <p:cNvGrpSpPr/>
          <p:nvPr/>
        </p:nvGrpSpPr>
        <p:grpSpPr>
          <a:xfrm>
            <a:off x="7086573" y="2648301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19003937-C256-33E9-9187-0FDE1F7BE7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906D24C0-1948-C956-8F73-F0479F728C9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7C57364C-7F56-5465-53CC-63F9C7769649}"/>
              </a:ext>
            </a:extLst>
          </p:cNvPr>
          <p:cNvGrpSpPr/>
          <p:nvPr/>
        </p:nvGrpSpPr>
        <p:grpSpPr>
          <a:xfrm>
            <a:off x="5418311" y="465344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4BF6AF95-40D4-D0E1-34ED-7BE3C9FAAF8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A2EA0AEC-54DE-A64F-B2E1-1E3477E42C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15BB977A-D52A-C282-7470-B4D0B9D28ABE}"/>
              </a:ext>
            </a:extLst>
          </p:cNvPr>
          <p:cNvGrpSpPr/>
          <p:nvPr/>
        </p:nvGrpSpPr>
        <p:grpSpPr>
          <a:xfrm>
            <a:off x="5989033" y="1435501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46091D8-B50C-12C7-6401-D7CAE42837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77A07245-8B64-62EF-2FE2-B17D1B2195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649A65F5-1E85-ACCD-E11B-6F149D1C2DFE}"/>
              </a:ext>
            </a:extLst>
          </p:cNvPr>
          <p:cNvGrpSpPr/>
          <p:nvPr/>
        </p:nvGrpSpPr>
        <p:grpSpPr>
          <a:xfrm>
            <a:off x="9520656" y="444361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43133A5C-A195-FE7B-2D94-1008297FED1C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F31B9570-8EDA-0FE4-6B54-6EB71D4F26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94237477-B2D2-6B1C-744E-83DD6EC82DA3}"/>
              </a:ext>
            </a:extLst>
          </p:cNvPr>
          <p:cNvGrpSpPr/>
          <p:nvPr/>
        </p:nvGrpSpPr>
        <p:grpSpPr>
          <a:xfrm>
            <a:off x="7595685" y="2952693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3B7EDD37-5305-A6F0-0CB0-70CB79D5198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F6D2A612-82DF-842B-C816-D01290FD246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96D26336-1444-A6F1-77F8-A553631C716F}"/>
              </a:ext>
            </a:extLst>
          </p:cNvPr>
          <p:cNvGrpSpPr/>
          <p:nvPr/>
        </p:nvGrpSpPr>
        <p:grpSpPr>
          <a:xfrm>
            <a:off x="8649410" y="6150129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E6FEE298-2751-B108-89CD-3B499C9A43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F0D0B5D9-B716-9B84-5418-F671A77DE0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D818019A-22C6-54FA-AE6B-646AE49C14F9}"/>
              </a:ext>
            </a:extLst>
          </p:cNvPr>
          <p:cNvSpPr/>
          <p:nvPr/>
        </p:nvSpPr>
        <p:spPr>
          <a:xfrm rot="2700000">
            <a:off x="2866533" y="184939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4BBA468A-A2D9-1274-706D-3B3C9C1F441D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4688FC3-171E-FAA3-64F6-C38175E14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52C1AFE-F237-BEE4-7595-DC5B74739FA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5970EF32-80D4-0E76-013C-12E170F23126}"/>
              </a:ext>
            </a:extLst>
          </p:cNvPr>
          <p:cNvGrpSpPr/>
          <p:nvPr/>
        </p:nvGrpSpPr>
        <p:grpSpPr>
          <a:xfrm>
            <a:off x="10363143" y="1375790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8283CCE-77C2-FDC9-2FE6-314E673221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22AC082C-EF23-ABE3-D295-F062365290A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869D249A-C319-791C-A3CF-183D47EC5108}"/>
              </a:ext>
            </a:extLst>
          </p:cNvPr>
          <p:cNvGrpSpPr/>
          <p:nvPr/>
        </p:nvGrpSpPr>
        <p:grpSpPr>
          <a:xfrm>
            <a:off x="9079604" y="1404430"/>
            <a:ext cx="365881" cy="267566"/>
            <a:chOff x="76200" y="-158474"/>
            <a:chExt cx="1223962" cy="895074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C8A6571-E763-2973-F302-2C75A5A2970A}"/>
                </a:ext>
              </a:extLst>
            </p:cNvPr>
            <p:cNvSpPr/>
            <p:nvPr/>
          </p:nvSpPr>
          <p:spPr>
            <a:xfrm>
              <a:off x="487361" y="-158474"/>
              <a:ext cx="812801" cy="812801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77BE2CC-AC3E-48FC-87A4-01384D855B0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0498BBEE-1F34-A3B8-1193-9A9AA3A95E32}"/>
              </a:ext>
            </a:extLst>
          </p:cNvPr>
          <p:cNvGrpSpPr/>
          <p:nvPr/>
        </p:nvGrpSpPr>
        <p:grpSpPr>
          <a:xfrm rot="2700000">
            <a:off x="5916273" y="2685551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37ACC261-5946-9313-2888-437E246442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AF3A61D5-6190-5509-CDBC-16C88D76B8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ADDF4FA7-A841-40F3-0422-DBDBCF0775D9}"/>
              </a:ext>
            </a:extLst>
          </p:cNvPr>
          <p:cNvGrpSpPr/>
          <p:nvPr/>
        </p:nvGrpSpPr>
        <p:grpSpPr>
          <a:xfrm>
            <a:off x="4005267" y="383442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BBA15BDA-8B2A-C4D0-787A-4D9A54F11D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DFAFE65-2A45-144F-EF7D-48297799826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29B0A956-AE4C-9721-C9C4-76EB6E28B6FF}"/>
              </a:ext>
            </a:extLst>
          </p:cNvPr>
          <p:cNvGrpSpPr/>
          <p:nvPr/>
        </p:nvGrpSpPr>
        <p:grpSpPr>
          <a:xfrm>
            <a:off x="9132889" y="4172042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B2F455DF-CF9F-0FF2-86EE-C2C2B220E4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4E1ACBA7-4494-2BC3-F86B-8D3529419A1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4EDE52B3-6918-411A-84DC-3BD7E2962F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8661" y="6200642"/>
            <a:ext cx="243861" cy="24386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AF530D4-9F11-A0A2-488D-64A49028EF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0782" y="6256668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2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0D38A4-9126-EA74-A744-09DA0BA05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5F62D97-DA3C-F49C-ABE7-2C431F7E0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998411"/>
              </p:ext>
            </p:extLst>
          </p:nvPr>
        </p:nvGraphicFramePr>
        <p:xfrm>
          <a:off x="2687444" y="729425"/>
          <a:ext cx="7968962" cy="6790964"/>
        </p:xfrm>
        <a:graphic>
          <a:graphicData uri="http://schemas.openxmlformats.org/drawingml/2006/table">
            <a:tbl>
              <a:tblPr/>
              <a:tblGrid>
                <a:gridCol w="1596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638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19th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6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33774"/>
                  </a:ext>
                </a:extLst>
              </a:tr>
              <a:tr h="1728703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Kifle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Festive Session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CHRISTMAS EVENT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12:00pm-2:00pm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Food &amp; festive crafts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performance 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 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Chloe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football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1:.30-2.30–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2:30 – 3:30 Health &amp; Wellbeing Group Workshop.</a:t>
                      </a:r>
                    </a:p>
                    <a:p>
                      <a:pPr algn="ctr"/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3:30-4:30 – Circuit Fitness Session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Christmas Quiz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Kifle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3165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  <a:endParaRPr lang="en-GB" sz="1000" dirty="0"/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553158"/>
                  </a:ext>
                </a:extLst>
              </a:tr>
              <a:tr h="9946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295415"/>
                  </a:ext>
                </a:extLst>
              </a:tr>
              <a:tr h="267859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r>
                        <a:rPr lang="en-GB" sz="1000" b="1" dirty="0">
                          <a:latin typeface="DM Sans" pitchFamily="2" charset="0"/>
                        </a:rPr>
                        <a:t> </a:t>
                      </a: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endParaRPr lang="en-GB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5899569"/>
                  </a:ext>
                </a:extLst>
              </a:tr>
              <a:tr h="23501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101747"/>
                  </a:ext>
                </a:extLst>
              </a:tr>
              <a:tr h="15451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62473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9605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C9B4FBE7-5774-8312-FADC-FB7F4D3BB66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AFC4173-514A-DB51-CF1A-5CC4E983695E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597261A-497A-23C7-91F6-37C4274D049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5112A37-DF5C-1768-36C4-D1F21FC40A0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5F27B66-FC49-194A-8132-833C393E86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78B0193-D170-3E6B-7262-8458410F7E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D3A628C-CF74-DC16-B912-31298169599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0E7D728-C3F1-7B1A-89DA-AA88C54D29E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6181C11-7DB2-41D7-7787-4C0BE40338F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07DB338-BC0F-BB65-4685-47212E608267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95FA313-2662-DB85-7395-9A2C2FEDD9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80A0B2D-8170-2559-FB84-4CD00DA05FD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ACA71EB-6042-CD52-744D-5FF126BA837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EE26964-F4ED-734D-CD24-9CBE4A04C3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082DAB5-B2AF-0443-1707-A36C72C4274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E90345BE-C3B7-5A5A-6EBA-9040964CAC5C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0DD64307-A1D0-BB79-C535-0C4EFDD5E831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A54C7B0-8DC1-94F0-4F8F-01B3935E56F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9AA3DAA5-D83B-5328-D91A-4E2D445BB9A3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FFC835C9-8739-6D43-A5D4-A96A4C389EFF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B8A4AAC-A3D7-5E1A-5731-CF23FA035FC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AFB6565-FE72-DFFF-A1DE-812C4007B4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B5620093-3F67-AD85-E990-CF0917D1D5A1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86F13176-C461-62B2-05C4-63C656349981}"/>
              </a:ext>
            </a:extLst>
          </p:cNvPr>
          <p:cNvGrpSpPr/>
          <p:nvPr/>
        </p:nvGrpSpPr>
        <p:grpSpPr>
          <a:xfrm rot="2700000">
            <a:off x="8729992" y="332693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8855458C-6928-CC7E-B254-BC28D2BB28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6D2D3374-0F45-237A-14CE-2DED3089D71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D341E934-18EC-1A38-A358-5BC6819BBAC4}"/>
              </a:ext>
            </a:extLst>
          </p:cNvPr>
          <p:cNvGrpSpPr/>
          <p:nvPr/>
        </p:nvGrpSpPr>
        <p:grpSpPr>
          <a:xfrm>
            <a:off x="7096974" y="1511048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063C4C60-030E-0EE7-ABDD-045CD129714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33456C7A-C3D0-2F44-F12C-4A2220A4054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2902EB5F-22F1-3DBE-3AB9-7BC3F4A86073}"/>
              </a:ext>
            </a:extLst>
          </p:cNvPr>
          <p:cNvSpPr/>
          <p:nvPr/>
        </p:nvSpPr>
        <p:spPr>
          <a:xfrm>
            <a:off x="3879305" y="292331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5DB9846B-1694-F74A-E362-6B2E73ACED84}"/>
              </a:ext>
            </a:extLst>
          </p:cNvPr>
          <p:cNvGrpSpPr/>
          <p:nvPr/>
        </p:nvGrpSpPr>
        <p:grpSpPr>
          <a:xfrm>
            <a:off x="7588504" y="1929294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6A64ACCA-1EAC-ED48-1698-E2C88500AD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6C7A16A2-9C3E-95E6-5657-57FCA1575B9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17C352E-ABA5-B1E4-CC41-1468F234D64E}"/>
              </a:ext>
            </a:extLst>
          </p:cNvPr>
          <p:cNvGrpSpPr/>
          <p:nvPr/>
        </p:nvGrpSpPr>
        <p:grpSpPr>
          <a:xfrm>
            <a:off x="3894851" y="64270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B9FDDD70-FDCF-3144-D007-73BD6547312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3BC5C1CF-5654-7FEE-ED2D-E95D9635C8D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A6AD3F20-332E-5CAE-4D29-036C22375775}"/>
              </a:ext>
            </a:extLst>
          </p:cNvPr>
          <p:cNvGrpSpPr/>
          <p:nvPr/>
        </p:nvGrpSpPr>
        <p:grpSpPr>
          <a:xfrm>
            <a:off x="5452280" y="4766691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5275470-408A-C617-D702-9EFE9B8824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FAE3086A-A9C1-3571-F5F9-74132191122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DE9BFFC3-9D4E-CB63-7D13-FA0310659CAB}"/>
              </a:ext>
            </a:extLst>
          </p:cNvPr>
          <p:cNvGrpSpPr/>
          <p:nvPr/>
        </p:nvGrpSpPr>
        <p:grpSpPr>
          <a:xfrm>
            <a:off x="5915570" y="1244984"/>
            <a:ext cx="242972" cy="633608"/>
            <a:chOff x="-73846" y="47625"/>
            <a:chExt cx="812800" cy="2119573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052CEED8-302A-2FB1-0F1E-F18E39CF376A}"/>
                </a:ext>
              </a:extLst>
            </p:cNvPr>
            <p:cNvSpPr/>
            <p:nvPr/>
          </p:nvSpPr>
          <p:spPr>
            <a:xfrm>
              <a:off x="-73846" y="1354398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CE4119F0-1084-28CE-163E-98F2D265134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A09A54C4-DE6C-E909-FA61-CB9530D156D0}"/>
              </a:ext>
            </a:extLst>
          </p:cNvPr>
          <p:cNvGrpSpPr/>
          <p:nvPr/>
        </p:nvGrpSpPr>
        <p:grpSpPr>
          <a:xfrm>
            <a:off x="9569392" y="431362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22B9B166-85E3-8686-ECE8-ECFC86AC9A7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C9F8E66-A563-4744-BF1E-2DF139F12DD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D6B52980-0BFD-C217-827B-0C8EC946607E}"/>
              </a:ext>
            </a:extLst>
          </p:cNvPr>
          <p:cNvGrpSpPr/>
          <p:nvPr/>
        </p:nvGrpSpPr>
        <p:grpSpPr>
          <a:xfrm>
            <a:off x="7615033" y="3131542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E81A2608-8F7E-89A3-BBC5-A16F76C5016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B80B3AC4-E9C8-E3F0-58A3-C6A907C588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FD92ADA3-A8F8-D879-5161-8C3FCDC6F13F}"/>
              </a:ext>
            </a:extLst>
          </p:cNvPr>
          <p:cNvGrpSpPr/>
          <p:nvPr/>
        </p:nvGrpSpPr>
        <p:grpSpPr>
          <a:xfrm>
            <a:off x="8766498" y="5456301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168D0745-D0DC-E0FD-0A35-29EFEC32B55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92802EBF-0C38-673A-14A6-39AE2A521EF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7A2A857A-8600-2B64-BD55-21B244B2A0FD}"/>
              </a:ext>
            </a:extLst>
          </p:cNvPr>
          <p:cNvSpPr/>
          <p:nvPr/>
        </p:nvSpPr>
        <p:spPr>
          <a:xfrm rot="2700000">
            <a:off x="2950795" y="2840965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AA3147C2-9722-9319-8857-C7BF1FB25697}"/>
              </a:ext>
            </a:extLst>
          </p:cNvPr>
          <p:cNvGrpSpPr/>
          <p:nvPr/>
        </p:nvGrpSpPr>
        <p:grpSpPr>
          <a:xfrm>
            <a:off x="5566814" y="1787797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4C17D343-1594-E0B3-283E-9367BB0DFC2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42E480-017A-B5C5-4758-18D372A5AED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8DF9EDA3-EC01-7F7B-A380-502030AC6C53}"/>
              </a:ext>
            </a:extLst>
          </p:cNvPr>
          <p:cNvGrpSpPr/>
          <p:nvPr/>
        </p:nvGrpSpPr>
        <p:grpSpPr>
          <a:xfrm>
            <a:off x="10287922" y="1981025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FB9A56C9-13BA-2C93-A06C-A77A9857D7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6C0B0CD4-03A6-8707-2E77-C1858DA17EC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6B679C98-6D15-0AA2-F396-DF0BF375109D}"/>
              </a:ext>
            </a:extLst>
          </p:cNvPr>
          <p:cNvGrpSpPr/>
          <p:nvPr/>
        </p:nvGrpSpPr>
        <p:grpSpPr>
          <a:xfrm>
            <a:off x="9094951" y="1939406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35C18926-F33F-DD31-79FC-8FBAC0F02F9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95C4F86-E4CE-EC4D-144E-2089DCEC2E0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C40A7546-D0E4-2D8B-BF8F-2A76DCB00DE1}"/>
              </a:ext>
            </a:extLst>
          </p:cNvPr>
          <p:cNvGrpSpPr/>
          <p:nvPr/>
        </p:nvGrpSpPr>
        <p:grpSpPr>
          <a:xfrm rot="2700000">
            <a:off x="5902170" y="3672955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F9F340EE-0F5A-D31C-B6C2-0B43D5917B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8A262BC-A359-0320-7C4B-2A9B54DE07B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0369A5C-AD41-9569-C9DB-40322A2D6BD1}"/>
              </a:ext>
            </a:extLst>
          </p:cNvPr>
          <p:cNvGrpSpPr/>
          <p:nvPr/>
        </p:nvGrpSpPr>
        <p:grpSpPr>
          <a:xfrm>
            <a:off x="4017278" y="368163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B621E49-66B8-9D34-2FFB-97977D64FC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DF52896-2F05-93EB-506F-E7A0297A8EF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AF912457-6E0D-703F-AA99-FFCB05646D4C}"/>
              </a:ext>
            </a:extLst>
          </p:cNvPr>
          <p:cNvGrpSpPr/>
          <p:nvPr/>
        </p:nvGrpSpPr>
        <p:grpSpPr>
          <a:xfrm>
            <a:off x="9171902" y="4231750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568BDB6B-E950-1CC3-83D1-DED5218A62C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1543DB5-D2E1-8F69-AD79-54E420E86E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56BEE07D-CFA0-A58E-0DA2-0686B976ED6E}"/>
              </a:ext>
            </a:extLst>
          </p:cNvPr>
          <p:cNvGrpSpPr/>
          <p:nvPr/>
        </p:nvGrpSpPr>
        <p:grpSpPr>
          <a:xfrm>
            <a:off x="5927605" y="6108854"/>
            <a:ext cx="242972" cy="448928"/>
            <a:chOff x="0" y="-765174"/>
            <a:chExt cx="812800" cy="1501774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2A66DFC9-1D73-68FC-9B7D-A697F14A5F56}"/>
                </a:ext>
              </a:extLst>
            </p:cNvPr>
            <p:cNvSpPr/>
            <p:nvPr/>
          </p:nvSpPr>
          <p:spPr>
            <a:xfrm>
              <a:off x="0" y="-765174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59F1F4D6-15E3-2DAE-03BF-31F454D4319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6CE9582A-048A-FA2F-CBF9-F5726E6365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8068" y="3861062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6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4913C9-8832-43CD-5361-D86CF2576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65DC12F-F1D1-70F6-1A76-52917B8A5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751334"/>
              </p:ext>
            </p:extLst>
          </p:nvPr>
        </p:nvGraphicFramePr>
        <p:xfrm>
          <a:off x="2648246" y="546545"/>
          <a:ext cx="8008160" cy="6941700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53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22nd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26th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9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Festive Drop In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9:00am-12:00pm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Drop in to see support workers before Christmas. </a:t>
                      </a:r>
                      <a:r>
                        <a:rPr lang="en-US" sz="1000" b="0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Christmand</a:t>
                      </a: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football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onwards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– Hub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Closed. </a:t>
                      </a:r>
                      <a:b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</a:rPr>
                        <a:t>Have a lovely Christmas</a:t>
                      </a: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and a Happy New Year.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Please note the CFO Activity Hubs will be back open on the 2</a:t>
                      </a:r>
                      <a:r>
                        <a:rPr lang="en-US" sz="1200" b="1" baseline="30000" dirty="0">
                          <a:solidFill>
                            <a:srgbClr val="000000"/>
                          </a:solidFill>
                          <a:latin typeface="+mn-lt"/>
                        </a:rPr>
                        <a:t>nd</a:t>
                      </a: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January 2026.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For any support over the Christmas period, please see below contact numbers: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2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</a:rPr>
                        <a:t>Samaritans</a:t>
                      </a: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116 123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CALM 0800 58 58 58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MoneyHelper</a:t>
                      </a: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0800 138 7777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National Domestic Abuse Helpline 0808 2000 247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NHS 111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Emergency helpline 999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684869"/>
                  </a:ext>
                </a:extLst>
              </a:tr>
              <a:tr h="144917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Christmas 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Paul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190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12530"/>
                  </a:ext>
                </a:extLst>
              </a:tr>
              <a:tr h="5117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Kifle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831904"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 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89223762"/>
                  </a:ext>
                </a:extLst>
              </a:tr>
              <a:tr h="18945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98351"/>
                  </a:ext>
                </a:extLst>
              </a:tr>
              <a:tr h="46897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31442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899E737-04E6-B110-FBFA-BE02C8806C2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2AA4AD7-996D-5CFC-D0B7-22456E742DB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1D854C0-096B-0AEB-8CB9-50D62B11F2A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4BFBFA6-D020-6922-DDFA-759A487599C5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C440B0E-7B29-6F82-2F78-ECA72B047AA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5298C59F-96DB-5818-7A82-B2EE872565E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D1D12FD-8AD0-55D6-DB95-3C19D7FD2B37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8C22617-3916-03CB-808E-69EE1F7AB5D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3774CCC-2E28-EA4D-7C02-C8511F70449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1B55412-98C9-797A-B9E1-271FB50C293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D3A0A85-7B6D-B6B5-121C-D1CAC18FAA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BB0FCB95-4B85-0C44-49F2-45985CDFCC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C35E39A-ADE4-8288-3A3E-AF0E29262B4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A84DEAB-F736-0205-E3E4-87AF25EBECA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76FEDBC-A343-CCE0-9B3E-EDDD88767C4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D7C3E49-309B-CE44-F297-D0203EE61D80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64A2DE9-736E-CFB5-D457-AB810D59AF08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853F3B3-BB56-EA80-D7C3-19122F4BEAFA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9FF71C9-E589-D0B9-4257-AB0C4CE9D0AF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980139F6-4358-07D4-3768-02B1E773836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3459F543-A380-4393-01F6-D51254D8D44B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18E19C0-3F97-3D87-3045-9FCA21E258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5B430EF5-A361-FFD7-B149-C9080DD49DD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16" name="Freeform 66">
            <a:extLst>
              <a:ext uri="{FF2B5EF4-FFF2-40B4-BE49-F238E27FC236}">
                <a16:creationId xmlns:a16="http://schemas.microsoft.com/office/drawing/2014/main" id="{AFC79E9F-004A-DE81-EFD1-D51B38935E4B}"/>
              </a:ext>
            </a:extLst>
          </p:cNvPr>
          <p:cNvSpPr/>
          <p:nvPr/>
        </p:nvSpPr>
        <p:spPr>
          <a:xfrm>
            <a:off x="3904305" y="217082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8" name="Group 65">
            <a:extLst>
              <a:ext uri="{FF2B5EF4-FFF2-40B4-BE49-F238E27FC236}">
                <a16:creationId xmlns:a16="http://schemas.microsoft.com/office/drawing/2014/main" id="{947A821F-4C0A-6AFE-DE59-1EA17D28A587}"/>
              </a:ext>
            </a:extLst>
          </p:cNvPr>
          <p:cNvGrpSpPr/>
          <p:nvPr/>
        </p:nvGrpSpPr>
        <p:grpSpPr>
          <a:xfrm>
            <a:off x="5490903" y="5020479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67A16551-D2E2-D250-2ED0-AEE03007F1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4EF354A9-2F95-6E0E-5152-A72C4CF29B1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00B74AB0-1AD0-8FBC-F94D-B26216DC60FA}"/>
              </a:ext>
            </a:extLst>
          </p:cNvPr>
          <p:cNvSpPr/>
          <p:nvPr/>
        </p:nvSpPr>
        <p:spPr>
          <a:xfrm rot="2700000">
            <a:off x="2786829" y="2075599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2D1BFA7B-5D83-C04C-C41A-E45E1F7DA196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BB50303A-8523-503C-02F5-10EAA144A8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74CED5-B9C5-4C2C-4B8C-D06896827B3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159EDAE0-E514-FAE1-F9F0-7F8373F484B6}"/>
              </a:ext>
            </a:extLst>
          </p:cNvPr>
          <p:cNvGrpSpPr/>
          <p:nvPr/>
        </p:nvGrpSpPr>
        <p:grpSpPr>
          <a:xfrm>
            <a:off x="4006390" y="4399865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5DC8B336-7E84-E898-06E0-5E1B65BF00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1F01116-4984-DC98-92D3-D75D9943874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D4EA40EC-9D71-CE30-7AB6-53FD3C52C795}"/>
              </a:ext>
            </a:extLst>
          </p:cNvPr>
          <p:cNvGrpSpPr/>
          <p:nvPr/>
        </p:nvGrpSpPr>
        <p:grpSpPr>
          <a:xfrm>
            <a:off x="7117986" y="3743029"/>
            <a:ext cx="242972" cy="242972"/>
            <a:chOff x="0" y="0"/>
            <a:chExt cx="812800" cy="812800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3830D6B7-E850-8726-5109-9327749F4E8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B35C865D-4316-587C-5A59-E9E82302370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5CDE7F85-19BD-D1EB-958A-0B68324058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7376" y="3756974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9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26F9EE-FD7C-3A4F-0802-3B36DC237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130983D-75C2-0AC6-084D-31BE57EAA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649134"/>
              </p:ext>
            </p:extLst>
          </p:nvPr>
        </p:nvGraphicFramePr>
        <p:xfrm>
          <a:off x="2648246" y="729424"/>
          <a:ext cx="8008160" cy="6786802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53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2nd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975"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Bank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Holiday</a:t>
                      </a: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24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CLOSED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684869"/>
                  </a:ext>
                </a:extLst>
              </a:tr>
              <a:tr h="2281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2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468975"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31442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289498D7-1B2A-9B0F-EB8B-3E1D27F44094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5F105AD-9F01-1975-CA1D-A5B678687712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00EDB3D-9FF2-6902-9D99-5CA45C4CC8A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1D976E23-4D67-4FDC-EBF4-8EEE52C4D794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C6CCFA71-B92C-A45C-F40B-EFD9AC91F4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B43F959-5070-CF8B-0CFA-C28CCC6F161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BEEC38F0-991C-E4C4-C764-EE592EFCCE70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90FE415-5F4F-3A19-1E46-B18FBD817AB8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0F89CA5-69D4-027F-9ADD-C460C102F21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BFD3C8FB-6CE2-FC12-2181-41B0985BA78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3B85DA3-4128-347F-5209-3695F1E2EB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793AC3FB-F915-DFCB-1688-E5D842802F8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C1EEB32F-9AF4-2B15-36EE-2AD1C840870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B7750A5-D112-42DB-1ADD-8BD65B1892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71FDBC9-F728-F79D-837F-4ADFFF62A64A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85C32750-CEEE-8CA6-0EF7-F935F4B023E1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December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847AA3DF-8CD6-78B7-AD87-DEA452AF66CB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AA564B2A-92D7-B4B0-8FE1-D4CFF2C16202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C8CE0936-5D2F-68E3-FCA1-4004C25F6999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1BC8D639-BE9B-5B42-FCF8-B9AB8EAD9281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2EB998CD-F7B4-DE9F-2004-CE02A5ED782D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18B4978-5249-7878-8041-857EDFD74C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BEE7D91C-F6E4-6433-F106-48894632C210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44" name="Group 65">
            <a:extLst>
              <a:ext uri="{FF2B5EF4-FFF2-40B4-BE49-F238E27FC236}">
                <a16:creationId xmlns:a16="http://schemas.microsoft.com/office/drawing/2014/main" id="{C39810FB-07DB-AB19-C107-3B812C4885B6}"/>
              </a:ext>
            </a:extLst>
          </p:cNvPr>
          <p:cNvGrpSpPr/>
          <p:nvPr/>
        </p:nvGrpSpPr>
        <p:grpSpPr>
          <a:xfrm>
            <a:off x="9472728" y="4422643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00A2D7BE-B07B-B03D-7E38-0F49BFE87EB6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A4F89406-8FE9-1008-9EA9-5AAB9C017E0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C561E15E-9F1B-E592-2A47-83D03B5E72BE}"/>
              </a:ext>
            </a:extLst>
          </p:cNvPr>
          <p:cNvGrpSpPr/>
          <p:nvPr/>
        </p:nvGrpSpPr>
        <p:grpSpPr>
          <a:xfrm>
            <a:off x="10019186" y="163748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CE243790-B08B-B025-EC7E-C32241FF029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05E80E52-DB6A-8D29-50B1-FCD0F0AC0E31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E1CCB460-E137-FE87-1444-92EFDEFDA9F7}"/>
              </a:ext>
            </a:extLst>
          </p:cNvPr>
          <p:cNvGrpSpPr/>
          <p:nvPr/>
        </p:nvGrpSpPr>
        <p:grpSpPr>
          <a:xfrm>
            <a:off x="9174754" y="1591346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94BBCB61-8A3C-DC43-7D25-038FF72098E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B6BB3222-116C-DADC-40EC-90BE338EDD5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D46EBFD5-135E-399D-878C-C47BB4D2E04A}"/>
              </a:ext>
            </a:extLst>
          </p:cNvPr>
          <p:cNvGrpSpPr/>
          <p:nvPr/>
        </p:nvGrpSpPr>
        <p:grpSpPr>
          <a:xfrm>
            <a:off x="9193659" y="4276285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B5DF3AF8-6B3D-D165-C426-4B2ABCC213D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18B94DD2-A3DA-A23D-C6EC-2F2591D8774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7570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ED0F41-6B45-4C14-BCE8-8693C0BD9D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www.w3.org/XML/1998/namespace"/>
    <ds:schemaRef ds:uri="http://purl.org/dc/terms/"/>
    <ds:schemaRef ds:uri="http://schemas.microsoft.com/office/infopath/2007/PartnerControls"/>
    <ds:schemaRef ds:uri="39022ca7-da8b-462c-ac53-cf911d2e7c5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1fe2dc5-e687-4b08-a992-8b5ade4d5474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3697</TotalTime>
  <Words>2096</Words>
  <Application>Microsoft Office PowerPoint</Application>
  <PresentationFormat>Custom</PresentationFormat>
  <Paragraphs>484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Aptos</vt:lpstr>
      <vt:lpstr>Arial</vt:lpstr>
      <vt:lpstr>DM Sans Bold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Higgins, Teigan (Growth Company)</cp:lastModifiedBy>
  <cp:revision>240</cp:revision>
  <cp:lastPrinted>2025-05-20T14:25:51Z</cp:lastPrinted>
  <dcterms:created xsi:type="dcterms:W3CDTF">2006-08-16T00:00:00Z</dcterms:created>
  <dcterms:modified xsi:type="dcterms:W3CDTF">2025-11-21T09:59:20Z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