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78" r:id="rId5"/>
    <p:sldId id="282" r:id="rId6"/>
    <p:sldId id="281" r:id="rId7"/>
    <p:sldId id="279" r:id="rId8"/>
    <p:sldId id="280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F32A9-70A2-4A14-93FF-6546A921B12D}" v="5" dt="2025-03-19T12:30:41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ett, Natalie (Growth Company)" userId="cc2eaed6-ca41-464a-8af2-707b48ee864e" providerId="ADAL" clId="{A63BFAE5-4A61-49E3-8E82-9E31931F5950}"/>
    <pc:docChg chg="modSld">
      <pc:chgData name="Bennett, Natalie (Growth Company)" userId="cc2eaed6-ca41-464a-8af2-707b48ee864e" providerId="ADAL" clId="{A63BFAE5-4A61-49E3-8E82-9E31931F5950}" dt="2025-03-19T12:41:54.240" v="49" actId="20577"/>
      <pc:docMkLst>
        <pc:docMk/>
      </pc:docMkLst>
      <pc:sldChg chg="modSp mod">
        <pc:chgData name="Bennett, Natalie (Growth Company)" userId="cc2eaed6-ca41-464a-8af2-707b48ee864e" providerId="ADAL" clId="{A63BFAE5-4A61-49E3-8E82-9E31931F5950}" dt="2025-03-19T12:41:27.841" v="9" actId="20577"/>
        <pc:sldMkLst>
          <pc:docMk/>
          <pc:sldMk cId="5901895" sldId="278"/>
        </pc:sldMkLst>
        <pc:spChg chg="mod">
          <ac:chgData name="Bennett, Natalie (Growth Company)" userId="cc2eaed6-ca41-464a-8af2-707b48ee864e" providerId="ADAL" clId="{A63BFAE5-4A61-49E3-8E82-9E31931F5950}" dt="2025-03-19T12:41:27.841" v="9" actId="20577"/>
          <ac:spMkLst>
            <pc:docMk/>
            <pc:sldMk cId="5901895" sldId="278"/>
            <ac:spMk id="69" creationId="{00000000-0000-0000-0000-000000000000}"/>
          </ac:spMkLst>
        </pc:spChg>
      </pc:sldChg>
      <pc:sldChg chg="modSp mod">
        <pc:chgData name="Bennett, Natalie (Growth Company)" userId="cc2eaed6-ca41-464a-8af2-707b48ee864e" providerId="ADAL" clId="{A63BFAE5-4A61-49E3-8E82-9E31931F5950}" dt="2025-03-19T12:41:46.933" v="39" actId="20577"/>
        <pc:sldMkLst>
          <pc:docMk/>
          <pc:sldMk cId="646541104" sldId="279"/>
        </pc:sldMkLst>
        <pc:spChg chg="mod">
          <ac:chgData name="Bennett, Natalie (Growth Company)" userId="cc2eaed6-ca41-464a-8af2-707b48ee864e" providerId="ADAL" clId="{A63BFAE5-4A61-49E3-8E82-9E31931F5950}" dt="2025-03-19T12:41:46.933" v="39" actId="20577"/>
          <ac:spMkLst>
            <pc:docMk/>
            <pc:sldMk cId="646541104" sldId="279"/>
            <ac:spMk id="69" creationId="{00000000-0000-0000-0000-000000000000}"/>
          </ac:spMkLst>
        </pc:spChg>
      </pc:sldChg>
      <pc:sldChg chg="modSp mod">
        <pc:chgData name="Bennett, Natalie (Growth Company)" userId="cc2eaed6-ca41-464a-8af2-707b48ee864e" providerId="ADAL" clId="{A63BFAE5-4A61-49E3-8E82-9E31931F5950}" dt="2025-03-19T12:41:54.240" v="49" actId="20577"/>
        <pc:sldMkLst>
          <pc:docMk/>
          <pc:sldMk cId="1555862177" sldId="280"/>
        </pc:sldMkLst>
        <pc:spChg chg="mod">
          <ac:chgData name="Bennett, Natalie (Growth Company)" userId="cc2eaed6-ca41-464a-8af2-707b48ee864e" providerId="ADAL" clId="{A63BFAE5-4A61-49E3-8E82-9E31931F5950}" dt="2025-03-19T12:41:54.240" v="49" actId="20577"/>
          <ac:spMkLst>
            <pc:docMk/>
            <pc:sldMk cId="1555862177" sldId="280"/>
            <ac:spMk id="69" creationId="{00000000-0000-0000-0000-000000000000}"/>
          </ac:spMkLst>
        </pc:spChg>
      </pc:sldChg>
      <pc:sldChg chg="modSp mod">
        <pc:chgData name="Bennett, Natalie (Growth Company)" userId="cc2eaed6-ca41-464a-8af2-707b48ee864e" providerId="ADAL" clId="{A63BFAE5-4A61-49E3-8E82-9E31931F5950}" dt="2025-03-19T12:41:40.661" v="29" actId="20577"/>
        <pc:sldMkLst>
          <pc:docMk/>
          <pc:sldMk cId="1420550376" sldId="281"/>
        </pc:sldMkLst>
        <pc:spChg chg="mod">
          <ac:chgData name="Bennett, Natalie (Growth Company)" userId="cc2eaed6-ca41-464a-8af2-707b48ee864e" providerId="ADAL" clId="{A63BFAE5-4A61-49E3-8E82-9E31931F5950}" dt="2025-03-19T12:41:40.661" v="29" actId="20577"/>
          <ac:spMkLst>
            <pc:docMk/>
            <pc:sldMk cId="1420550376" sldId="281"/>
            <ac:spMk id="69" creationId="{0D71CC2E-0CA4-2C49-9230-94610F8ABC6A}"/>
          </ac:spMkLst>
        </pc:spChg>
      </pc:sldChg>
      <pc:sldChg chg="modSp mod">
        <pc:chgData name="Bennett, Natalie (Growth Company)" userId="cc2eaed6-ca41-464a-8af2-707b48ee864e" providerId="ADAL" clId="{A63BFAE5-4A61-49E3-8E82-9E31931F5950}" dt="2025-03-19T12:41:34.237" v="19" actId="20577"/>
        <pc:sldMkLst>
          <pc:docMk/>
          <pc:sldMk cId="323938134" sldId="282"/>
        </pc:sldMkLst>
        <pc:spChg chg="mod">
          <ac:chgData name="Bennett, Natalie (Growth Company)" userId="cc2eaed6-ca41-464a-8af2-707b48ee864e" providerId="ADAL" clId="{A63BFAE5-4A61-49E3-8E82-9E31931F5950}" dt="2025-03-19T12:41:34.237" v="19" actId="20577"/>
          <ac:spMkLst>
            <pc:docMk/>
            <pc:sldMk cId="323938134" sldId="282"/>
            <ac:spMk id="69" creationId="{DCB46A00-6637-03F0-F5F9-B7879A3A8D88}"/>
          </ac:spMkLst>
        </pc:spChg>
      </pc:sldChg>
    </pc:docChg>
  </pc:docChgLst>
  <pc:docChgLst>
    <pc:chgData name="Higgins, Teigan (Growth Company)" userId="6b977de3-eeb6-4d36-aa47-2111edbf69f3" providerId="ADAL" clId="{836F5C61-BF5B-4EC7-90CA-9E479C2D113F}"/>
    <pc:docChg chg="undo custSel modSld">
      <pc:chgData name="Higgins, Teigan (Growth Company)" userId="6b977de3-eeb6-4d36-aa47-2111edbf69f3" providerId="ADAL" clId="{836F5C61-BF5B-4EC7-90CA-9E479C2D113F}" dt="2025-03-19T15:58:18.010" v="32" actId="207"/>
      <pc:docMkLst>
        <pc:docMk/>
      </pc:docMkLst>
      <pc:sldChg chg="addSp delSp modSp mod">
        <pc:chgData name="Higgins, Teigan (Growth Company)" userId="6b977de3-eeb6-4d36-aa47-2111edbf69f3" providerId="ADAL" clId="{836F5C61-BF5B-4EC7-90CA-9E479C2D113F}" dt="2025-03-19T15:58:18.010" v="32" actId="207"/>
        <pc:sldMkLst>
          <pc:docMk/>
          <pc:sldMk cId="323938134" sldId="282"/>
        </pc:sldMkLst>
        <pc:spChg chg="del">
          <ac:chgData name="Higgins, Teigan (Growth Company)" userId="6b977de3-eeb6-4d36-aa47-2111edbf69f3" providerId="ADAL" clId="{836F5C61-BF5B-4EC7-90CA-9E479C2D113F}" dt="2025-03-19T15:58:04.812" v="8" actId="478"/>
          <ac:spMkLst>
            <pc:docMk/>
            <pc:sldMk cId="323938134" sldId="282"/>
            <ac:spMk id="17" creationId="{8BBE27D3-6DE0-D15F-B187-F2399D260098}"/>
          </ac:spMkLst>
        </pc:spChg>
        <pc:spChg chg="del">
          <ac:chgData name="Higgins, Teigan (Growth Company)" userId="6b977de3-eeb6-4d36-aa47-2111edbf69f3" providerId="ADAL" clId="{836F5C61-BF5B-4EC7-90CA-9E479C2D113F}" dt="2025-03-19T15:58:01.732" v="6" actId="478"/>
          <ac:spMkLst>
            <pc:docMk/>
            <pc:sldMk cId="323938134" sldId="282"/>
            <ac:spMk id="103" creationId="{DB6805D6-7D31-A571-F241-3C3BD503DF63}"/>
          </ac:spMkLst>
        </pc:spChg>
        <pc:spChg chg="del">
          <ac:chgData name="Higgins, Teigan (Growth Company)" userId="6b977de3-eeb6-4d36-aa47-2111edbf69f3" providerId="ADAL" clId="{836F5C61-BF5B-4EC7-90CA-9E479C2D113F}" dt="2025-03-19T15:58:09.424" v="12" actId="478"/>
          <ac:spMkLst>
            <pc:docMk/>
            <pc:sldMk cId="323938134" sldId="282"/>
            <ac:spMk id="104" creationId="{5D7B7507-21F7-5563-6580-083F80E3D925}"/>
          </ac:spMkLst>
        </pc:spChg>
        <pc:spChg chg="del">
          <ac:chgData name="Higgins, Teigan (Growth Company)" userId="6b977de3-eeb6-4d36-aa47-2111edbf69f3" providerId="ADAL" clId="{836F5C61-BF5B-4EC7-90CA-9E479C2D113F}" dt="2025-03-19T15:58:07.136" v="10" actId="478"/>
          <ac:spMkLst>
            <pc:docMk/>
            <pc:sldMk cId="323938134" sldId="282"/>
            <ac:spMk id="105" creationId="{3D1B1635-E000-ABC2-BF60-E118018CE4DC}"/>
          </ac:spMkLst>
        </pc:spChg>
        <pc:grpChg chg="del">
          <ac:chgData name="Higgins, Teigan (Growth Company)" userId="6b977de3-eeb6-4d36-aa47-2111edbf69f3" providerId="ADAL" clId="{836F5C61-BF5B-4EC7-90CA-9E479C2D113F}" dt="2025-03-19T15:58:06.287" v="9" actId="478"/>
          <ac:grpSpMkLst>
            <pc:docMk/>
            <pc:sldMk cId="323938134" sldId="282"/>
            <ac:grpSpMk id="12" creationId="{95237765-6222-39A3-309B-7BD4C70D5383}"/>
          </ac:grpSpMkLst>
        </pc:grpChg>
        <pc:grpChg chg="del">
          <ac:chgData name="Higgins, Teigan (Growth Company)" userId="6b977de3-eeb6-4d36-aa47-2111edbf69f3" providerId="ADAL" clId="{836F5C61-BF5B-4EC7-90CA-9E479C2D113F}" dt="2025-03-19T15:58:03.823" v="7" actId="478"/>
          <ac:grpSpMkLst>
            <pc:docMk/>
            <pc:sldMk cId="323938134" sldId="282"/>
            <ac:grpSpMk id="93" creationId="{49F25652-16C2-C40C-1167-A338E80A8E8D}"/>
          </ac:grpSpMkLst>
        </pc:grpChg>
        <pc:grpChg chg="del">
          <ac:chgData name="Higgins, Teigan (Growth Company)" userId="6b977de3-eeb6-4d36-aa47-2111edbf69f3" providerId="ADAL" clId="{836F5C61-BF5B-4EC7-90CA-9E479C2D113F}" dt="2025-03-19T15:58:08.626" v="11" actId="478"/>
          <ac:grpSpMkLst>
            <pc:docMk/>
            <pc:sldMk cId="323938134" sldId="282"/>
            <ac:grpSpMk id="118" creationId="{7A1B21A2-FC9A-1305-4915-52DEE118ADFF}"/>
          </ac:grpSpMkLst>
        </pc:grpChg>
        <pc:graphicFrameChg chg="add del modGraphic">
          <ac:chgData name="Higgins, Teigan (Growth Company)" userId="6b977de3-eeb6-4d36-aa47-2111edbf69f3" providerId="ADAL" clId="{836F5C61-BF5B-4EC7-90CA-9E479C2D113F}" dt="2025-03-19T15:58:18.010" v="32" actId="207"/>
          <ac:graphicFrameMkLst>
            <pc:docMk/>
            <pc:sldMk cId="323938134" sldId="282"/>
            <ac:graphicFrameMk id="7" creationId="{D2AC97C6-DA9A-9389-1FDB-DE5CE31CF459}"/>
          </ac:graphicFrameMkLst>
        </pc:graphicFrameChg>
        <pc:picChg chg="del">
          <ac:chgData name="Higgins, Teigan (Growth Company)" userId="6b977de3-eeb6-4d36-aa47-2111edbf69f3" providerId="ADAL" clId="{836F5C61-BF5B-4EC7-90CA-9E479C2D113F}" dt="2025-03-19T15:57:46.982" v="0" actId="478"/>
          <ac:picMkLst>
            <pc:docMk/>
            <pc:sldMk cId="323938134" sldId="282"/>
            <ac:picMk id="21" creationId="{BD5D3228-E73E-1C1E-848D-DBB033342BAA}"/>
          </ac:picMkLst>
        </pc:picChg>
        <pc:picChg chg="del">
          <ac:chgData name="Higgins, Teigan (Growth Company)" userId="6b977de3-eeb6-4d36-aa47-2111edbf69f3" providerId="ADAL" clId="{836F5C61-BF5B-4EC7-90CA-9E479C2D113F}" dt="2025-03-19T15:58:10.110" v="13" actId="478"/>
          <ac:picMkLst>
            <pc:docMk/>
            <pc:sldMk cId="323938134" sldId="282"/>
            <ac:picMk id="22" creationId="{52E404C0-BD68-6ADF-6570-7C9CD54E2BDD}"/>
          </ac:picMkLst>
        </pc:picChg>
        <pc:picChg chg="del">
          <ac:chgData name="Higgins, Teigan (Growth Company)" userId="6b977de3-eeb6-4d36-aa47-2111edbf69f3" providerId="ADAL" clId="{836F5C61-BF5B-4EC7-90CA-9E479C2D113F}" dt="2025-03-19T15:57:47.495" v="1" actId="478"/>
          <ac:picMkLst>
            <pc:docMk/>
            <pc:sldMk cId="323938134" sldId="282"/>
            <ac:picMk id="23" creationId="{5B33ED72-F170-E136-CA9D-7B3F898FBF0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09C38-5F41-DDD1-B1EE-DA10C1BC0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F93D61-443D-4F46-3D75-44C4FE08E4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CBB9A5-B1FD-ECC5-0137-6D9E998E87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FB655-2C91-A525-88B4-1976CCDE13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744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5D2E9-1443-828D-5F0C-536876259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E67A2C-3614-E9FC-6798-38DC446D47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8D33A8-3A7B-521F-4062-8FB2535DF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75B77-045D-7531-AA3C-ADB35BD476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956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37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68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18733"/>
              </p:ext>
            </p:extLst>
          </p:nvPr>
        </p:nvGraphicFramePr>
        <p:xfrm>
          <a:off x="2658204" y="804361"/>
          <a:ext cx="7921214" cy="691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64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561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654805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10262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March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April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31898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1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Self-employment/Advanced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70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Understand Neurodiversity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619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18459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745375" y="1710552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384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559658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85068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16011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609345" y="6185787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60783" y="425983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532958" y="3091893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40051" y="621668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72553" y="473151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19296" y="2919276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644178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174861" y="4481321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29025" y="425992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F71CB706-04AD-B4CD-A7F1-84CC0FD180EE}"/>
              </a:ext>
            </a:extLst>
          </p:cNvPr>
          <p:cNvSpPr/>
          <p:nvPr/>
        </p:nvSpPr>
        <p:spPr>
          <a:xfrm>
            <a:off x="6260737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E99DE1D6-FD25-8991-1BD7-69843CE08B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B1480F0A-B413-7652-C41F-F998E4CE58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300BE97-AC82-C1F3-BB19-6A9820E0C4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6CB04EF5-E26B-F256-F771-6B9F71A527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72E44131-E6F3-34BF-7E43-A7EBA1AB9E1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5645B003-558E-718A-3B4B-3FA74471DA3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F62621-61D7-C76C-8654-E90C5F9D3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2AC97C6-DA9A-9389-1FDB-DE5CE31CF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811326"/>
              </p:ext>
            </p:extLst>
          </p:nvPr>
        </p:nvGraphicFramePr>
        <p:xfrm>
          <a:off x="2658204" y="804361"/>
          <a:ext cx="7921214" cy="691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822045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654805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10262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8th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9th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10th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11th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442963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Hub closed</a:t>
                      </a:r>
                    </a:p>
                    <a:p>
                      <a:pPr algn="ctr"/>
                      <a:r>
                        <a:rPr lang="en-US" sz="1200" dirty="0"/>
                        <a:t>All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Self-employment/Advanced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70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Understand Neurodiversity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619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7BFD3DC6-465C-B8CA-6ACD-52F3303DE6A1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29EA8A8-C8B7-A381-322A-C80607B41AB1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7F8C8CA4-83F3-0B7B-1685-762D7F9DC7E7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EA4103F-EC93-0FD4-BAD5-C27928A93B69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7861CCF-E07A-54DF-B424-3AC642CBD3A0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A0A6CBAA-11E7-B06C-F380-D19CDD2F27E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787AB70-056B-AC14-234D-0A2825B5075B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6DD0EFA-1157-A135-51A6-78BEAB7BEAB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507E5AA-DD4D-E464-BFDF-B41C6CA82A4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15D0DEEE-E210-B3D0-084F-33C61E6A97F1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60E0681D-F542-3A6E-3224-1F8E233E839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C411C2F-5F80-3AFC-D9B0-BB369FB3C0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DCB46A00-6637-03F0-F5F9-B7879A3A8D88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7E80E3B9-E935-86F9-B055-E73E2478744D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8EC7E4D-6235-2AF4-F0BF-45D0F13E2D4D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9223C2CE-2D3B-7A21-CC58-A690807A6890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9EF141C9-6061-ACC2-FA1A-6736A2E451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68AE98D4-7D58-6DD5-D8BF-0228A6BD8E91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337599CE-CDD9-498B-E8C1-697EBC36A589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E8349CB-886C-E564-DF83-072537FB288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0F906DEB-42FE-5104-6298-751B3D45037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F8123977-76EC-2113-9262-BEA19C375E86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46282CE2-EC7F-8C54-A8EB-17B31652208D}"/>
              </a:ext>
            </a:extLst>
          </p:cNvPr>
          <p:cNvGrpSpPr/>
          <p:nvPr/>
        </p:nvGrpSpPr>
        <p:grpSpPr>
          <a:xfrm>
            <a:off x="2720276" y="618459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850A0E7A-4473-60B5-24D1-A366B707094F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68193A76-99E8-8A22-91EC-55D971B8F6D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1B5CFF92-B8B9-8478-C154-6D5A3BB5A1EA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EE60ACBA-AE8B-0050-C603-A26495654BB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CBD6368F-A63F-3060-F0E2-72562BEA928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A52589C1-510A-C7CD-21B3-103947B97D7E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F848F165-DD57-1582-2870-C9698B062A0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14127D7-EFAD-BC17-CBC9-D2534C5FB4C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2367E77F-F0F4-A083-6537-5B15EE93C34F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DA9C15F-B46B-044A-9857-546CDECE952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5F8328B6-5E97-2035-A9CA-735E6D3B18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76A12DA9-BC7F-EA9C-1F06-F799C8A7F90D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769093BF-73B4-87A3-17F5-1DD719438ACE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4C953E06-D947-7AE7-83EE-575F66A2F6D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6159B1C7-F220-7075-CCDA-99462E2AB214}"/>
              </a:ext>
            </a:extLst>
          </p:cNvPr>
          <p:cNvGrpSpPr/>
          <p:nvPr/>
        </p:nvGrpSpPr>
        <p:grpSpPr>
          <a:xfrm>
            <a:off x="3585068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09BA4827-914E-AFAC-BECC-AA21433D067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C97BA4FB-B4EA-3BA4-9BF9-D7AA07C4364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37638D26-F29D-EC17-3447-24BB739E7FE8}"/>
              </a:ext>
            </a:extLst>
          </p:cNvPr>
          <p:cNvGrpSpPr/>
          <p:nvPr/>
        </p:nvGrpSpPr>
        <p:grpSpPr>
          <a:xfrm>
            <a:off x="700966" y="916011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65E2DCB9-1840-477B-3243-4A6D3A2D3A1C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E47BF717-48BD-7587-1B28-14931626BA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F647760C-89C2-01ED-FF10-91E59AF0D31B}"/>
              </a:ext>
            </a:extLst>
          </p:cNvPr>
          <p:cNvGrpSpPr/>
          <p:nvPr/>
        </p:nvGrpSpPr>
        <p:grpSpPr>
          <a:xfrm>
            <a:off x="3609345" y="6185787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8E850D9A-EFBA-E736-7A3F-F0C9BE44E93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109AC72A-3CFD-3D91-0315-FDF74E929B1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44465971-62BB-8BF7-3182-C035A259FEA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F6AA16C6-187E-F281-D089-4C7A7A3D32E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FA8B855E-712C-D45F-3A14-9886C2507F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82FAAB86-B1B5-1CED-25CB-92994B544AB9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D6C3CBA9-4522-29DB-6160-D7B1C66B99D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73DFB91F-8F7D-3248-F423-76291EF5E3B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529C6BE-FFCF-FCD8-0084-4F31E310DF84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164D85B-0349-EB95-B708-2F99E7795A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863E698A-A104-A4B4-6CC3-92A384E63D1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30213D19-F2A3-4A58-FFB7-80D1F2744E13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FA12EC6E-633A-781D-151D-3200A0DB9BF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1B1EA9C5-40CF-778B-E925-E7FD96A193A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5D30860C-AAD4-139A-8DF7-38EB77854CAE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989E54AF-E9B9-DBBD-2481-4E32B3A0744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C5E6C2BB-E858-7906-73AB-5577360910C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32F087E-2199-F50F-D32F-65D3528F63D4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C9F4BC2C-2930-77BF-3D47-42E275804120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6C73F68C-4CA2-247E-88ED-434C185D9D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86784BD8-E753-303A-E170-1F58520E7641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FF556356-E6AC-F678-D5D4-274B384E1C4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3ABA9163-A0A3-674A-6D19-672CD5E6DAA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FE72BF20-D13C-CAB7-B3D8-2476A2FCE3CF}"/>
              </a:ext>
            </a:extLst>
          </p:cNvPr>
          <p:cNvGrpSpPr/>
          <p:nvPr/>
        </p:nvGrpSpPr>
        <p:grpSpPr>
          <a:xfrm>
            <a:off x="6532958" y="3091893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2DA385B-9F82-F2A2-8678-D0822CCA18F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20E08D21-34F9-08CE-71F8-69146278257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46483285-554A-BAE5-0976-4DF269255C5F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8E4B75CE-EE88-E146-189C-A9FAB826175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E564BFC7-3029-3DD3-2375-3DEEFAAF231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EA045C68-2B36-F3C6-02D6-519FCC49E316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E422191F-0EF2-6B28-3527-719E2FCC42A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BBB7A201-66BC-8E02-E757-BB0799AC90C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D8845D7C-4C6C-D973-B5E6-D3C4C503CEFC}"/>
              </a:ext>
            </a:extLst>
          </p:cNvPr>
          <p:cNvGrpSpPr/>
          <p:nvPr/>
        </p:nvGrpSpPr>
        <p:grpSpPr>
          <a:xfrm rot="2700000">
            <a:off x="7640051" y="621668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3039AD8B-1044-D222-C8F3-9D842C44F3A0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BD701BB7-3A9A-939C-597D-AE17391467C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022B13F5-2C4C-C18A-5022-A950F2456EB4}"/>
              </a:ext>
            </a:extLst>
          </p:cNvPr>
          <p:cNvGrpSpPr/>
          <p:nvPr/>
        </p:nvGrpSpPr>
        <p:grpSpPr>
          <a:xfrm rot="2700000">
            <a:off x="7672553" y="473151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032C35B3-6C88-1239-841E-566A92C8F76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9AD064C9-C45D-C04D-B631-7EBACC6AE00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121674D9-1208-39A3-5ED9-7340F24C5616}"/>
              </a:ext>
            </a:extLst>
          </p:cNvPr>
          <p:cNvGrpSpPr/>
          <p:nvPr/>
        </p:nvGrpSpPr>
        <p:grpSpPr>
          <a:xfrm rot="2700000">
            <a:off x="7619296" y="2919276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940B8EFB-139B-8E38-7AA3-72E193F1475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08FD3E9C-7506-F565-4802-64B7A4C0E3ED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9BC587E6-4F1A-CB79-65B5-500EE341458F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57FC11B4-0E90-A5DE-3483-70B0FF1710E5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BCEB4367-4787-D80C-9982-4F571038198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580BA1BF-0AF8-673C-2A42-41673CB13FE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7741637-17F8-CBE9-7524-F4DE595962F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9FDC17A9-FE38-B7D2-906F-1A932319535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396BAFC7-EF3B-42C7-6ECD-D73ACDC1DE83}"/>
              </a:ext>
            </a:extLst>
          </p:cNvPr>
          <p:cNvGrpSpPr/>
          <p:nvPr/>
        </p:nvGrpSpPr>
        <p:grpSpPr>
          <a:xfrm rot="2700000">
            <a:off x="6644178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D5B16109-BC9C-2838-C35E-F2E15EAD5F2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32EC31B4-52C9-6D6D-F8F3-C6C02C9BBCF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DF65DD86-E4BD-7FBA-A9FC-5472D6B56F1B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BE11B51E-FAFE-EFD6-7AAD-78CD793FA5C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8A8E7885-1B4A-B9B0-57AA-F5C6F27A09C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D55067B8-DDC3-2F51-6E80-CA9D5D620AD7}"/>
              </a:ext>
            </a:extLst>
          </p:cNvPr>
          <p:cNvGrpSpPr/>
          <p:nvPr/>
        </p:nvGrpSpPr>
        <p:grpSpPr>
          <a:xfrm>
            <a:off x="9174861" y="4481321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C59E583-A94D-D8BE-BA5C-ABB33A34901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3C2DE933-2E5A-28B4-87A7-824B5E60722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132D3A93-105A-B6EB-04B3-D93247CA5F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73221697-ECD5-C18D-D1B0-11370019DE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B67CF63C-4CCD-9842-5417-0FE921350F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9132BC-925F-8DAD-E307-49A23CB6E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DB50BF1-F242-F4BF-CCE4-CE946757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754534"/>
              </p:ext>
            </p:extLst>
          </p:nvPr>
        </p:nvGraphicFramePr>
        <p:xfrm>
          <a:off x="2658204" y="804361"/>
          <a:ext cx="7921214" cy="691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64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561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654805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10262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15th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16th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17th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18th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31898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1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Self-employment/Advanced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70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Understand Neurodiversity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619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BCDD5E9-207C-BA27-C5A1-BEF4A0315E69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AF6BFE55-CBF8-0FF2-5805-DBBBD2885182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37C14A92-B177-BBF9-E27A-92515F0A96D1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8D2C8094-BC60-E33C-C791-BA66BACB4CAB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3D155454-7A79-C7E6-939F-FB1F68D5E2B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7B154A0-50F1-BC41-16F0-F9C1678068E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EC9C8EA-9412-6682-F9EB-E680BA521E3A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905BB3FB-2087-D22E-ACAD-84A7F00DB128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88348D5C-9192-DD17-1A7B-077AF9CB2D08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42B2CC14-8C7D-643D-1540-A8BF17FB95A3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3869A138-E590-F9E8-9902-CE9268F5D47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1F33F910-8FDA-CDD2-4648-582718CFCD7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0D71CC2E-0CA4-2C49-9230-94610F8ABC6A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CD8062AB-D066-62C7-7754-AEA5136B34BB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0010EB8-1332-4101-B7C7-1EF9232BC13A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DEF814F-F73C-8BE5-26C1-227350E670EC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1217F990-5E74-0BB5-65E2-CD2D702A60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3C313AB8-8A0A-4CAE-4880-E1A14EAA31ED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57181ADB-AA4C-C0B7-4A06-A280940A27B9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BD79095B-70D9-4A31-0AB3-5CD0DAE6DDD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AC12C0B9-2C2C-3F0C-CDB0-0876D51955F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689EB19-0242-6132-1202-C0E15D83BFA4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75EB9E65-4AC0-9DD8-345C-D0E9BBFB8257}"/>
              </a:ext>
            </a:extLst>
          </p:cNvPr>
          <p:cNvGrpSpPr/>
          <p:nvPr/>
        </p:nvGrpSpPr>
        <p:grpSpPr>
          <a:xfrm>
            <a:off x="2720276" y="618459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208AA52C-A005-81D9-25BE-0C65B5A0C9A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D38B7C05-A9A6-00BE-32BB-2A465C1675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8CAF06F1-B0DB-48C8-3CA9-2CEC33E77C3B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3123EC2D-09D2-213F-1F3F-14275B3F569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F8187591-D685-23D3-0E9B-E118280B511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E14C26C1-922B-8B0B-7EEA-909D4850FD7E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9443FF4-25EA-D5DC-A419-264F8BF977E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1D246BC2-0C82-9E3A-9DFC-085C0C31A8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B663C96-9E4B-43C1-2B3D-9065B37FBBFE}"/>
              </a:ext>
            </a:extLst>
          </p:cNvPr>
          <p:cNvGrpSpPr/>
          <p:nvPr/>
        </p:nvGrpSpPr>
        <p:grpSpPr>
          <a:xfrm>
            <a:off x="4745375" y="1710552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F248BD79-4AD8-AAEC-1377-E6A6514C14F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871198E1-DF50-917A-D052-8D62766B2C6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A3FDC450-176C-B48D-D78A-EF4FB2712AC6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D113D2FF-49CA-2404-FF2A-B70F1278D43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8DF2D767-3D49-05CC-3BC8-E20AD28D58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5C6A8BC1-89F1-0F50-5480-18025DBCFC13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0FE3B71E-9491-8A92-6358-62D00F2B4D6B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6E2D0676-F361-7652-0BD9-459082AA694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28869939-9C27-5E41-95EC-C079700FE919}"/>
              </a:ext>
            </a:extLst>
          </p:cNvPr>
          <p:cNvSpPr/>
          <p:nvPr/>
        </p:nvSpPr>
        <p:spPr>
          <a:xfrm>
            <a:off x="5975751" y="28384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2E18854A-2DB1-319F-CB83-189E145A191E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1CDF31CD-4516-07CE-9959-4C829BEE50FA}"/>
              </a:ext>
            </a:extLst>
          </p:cNvPr>
          <p:cNvSpPr/>
          <p:nvPr/>
        </p:nvSpPr>
        <p:spPr>
          <a:xfrm>
            <a:off x="5559658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39EFB724-C6EC-603F-C50B-720AF1E985DF}"/>
              </a:ext>
            </a:extLst>
          </p:cNvPr>
          <p:cNvGrpSpPr/>
          <p:nvPr/>
        </p:nvGrpSpPr>
        <p:grpSpPr>
          <a:xfrm>
            <a:off x="3585068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92A96C2-E4DE-7DD1-C789-C13736027C2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6E83FF60-ACDA-9C06-4235-887920D0F2A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90F3E750-5AF9-96C6-1BC5-088380D2AA6E}"/>
              </a:ext>
            </a:extLst>
          </p:cNvPr>
          <p:cNvGrpSpPr/>
          <p:nvPr/>
        </p:nvGrpSpPr>
        <p:grpSpPr>
          <a:xfrm>
            <a:off x="700966" y="916011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EA01F8DC-1553-D950-42EB-4971117010C3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8A361A1-6E17-CD24-B561-F82E6F54DF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06FAE470-089E-6A26-41BD-E72B63B1FFBE}"/>
              </a:ext>
            </a:extLst>
          </p:cNvPr>
          <p:cNvGrpSpPr/>
          <p:nvPr/>
        </p:nvGrpSpPr>
        <p:grpSpPr>
          <a:xfrm>
            <a:off x="3609345" y="6185787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DBA1AC3D-7AE4-5A8E-5564-22C4C9E26BC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08EB6354-57A0-CE98-FAE8-0618D2D7C0C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71D384B7-EBF2-FE4A-863A-2AE80F68BE42}"/>
              </a:ext>
            </a:extLst>
          </p:cNvPr>
          <p:cNvGrpSpPr/>
          <p:nvPr/>
        </p:nvGrpSpPr>
        <p:grpSpPr>
          <a:xfrm>
            <a:off x="5260783" y="425983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524918CD-83B6-1DE4-7884-77D001715A9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404D44BF-4AD2-95C4-99F8-15315848C47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5082DC54-57C2-885F-F3BF-95A66A2FAC60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AC912CBF-FC47-3BE2-BD5F-BFD10FEB675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2BAE5CD2-327D-342D-27DB-C138E0F924A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8311FDF0-37B5-941E-841D-D207FDE07975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FA549F8D-1532-2D43-D8B3-ECE366537A0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CF32729B-A75E-F85D-8312-2CEA5A55784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BF926D97-1567-4DA7-72BD-839F59AE5CC6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E9EECE44-DD9D-2492-A246-E97F0DCDAE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2877D610-4A08-8496-9D19-145116F663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020175DA-5EE0-6736-6960-83F0B4FCBB0C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16629553-F45E-9011-6E9F-B3E5D17B810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1B3BD0AE-F384-66F8-6022-8AC196317A5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5E5F41BF-472A-FF2D-9053-5F79C9E1B1B1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FF226F33-78AB-7D19-EAB8-E11C01A6E2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0A4E6B8A-3E74-3DC6-1E12-8A3C04A806F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6A3C2FE1-1FB4-45A5-0846-7D8250B6E48B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22344A02-0AFF-45BF-7629-D5BC1C9627F6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7AE39BB-9EB7-1DBF-8B06-E97574EFC90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B4ED5CC8-4929-93CA-6F69-5DF6713F4DAF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380340BD-26D6-0D08-634D-1C6500E3038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E7F8FD9F-83F0-57ED-3F64-3D22D072E20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1CFF3EA8-D46B-14D7-71F0-23550A5E3E46}"/>
              </a:ext>
            </a:extLst>
          </p:cNvPr>
          <p:cNvGrpSpPr/>
          <p:nvPr/>
        </p:nvGrpSpPr>
        <p:grpSpPr>
          <a:xfrm>
            <a:off x="6532958" y="3091893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973F801B-5B51-79E5-CB46-BFB2948DA0E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C2645D21-4C49-1CBC-1717-622DA73850A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83F0530F-B07C-582E-691C-EA28FA714A1A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DA61F829-6332-D3D5-0FBA-E386558D543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BE5468C-C2E4-857A-D59E-4A741C0F719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F0415ECE-54A3-03CA-63AC-6B56D7DA3547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81662AC6-6739-2A75-5372-F612BCC6A2A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F51C14B5-4B8E-07F5-5F9B-4D2B354195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CCC45D40-C505-0E81-BCC9-95C3A63AFA16}"/>
              </a:ext>
            </a:extLst>
          </p:cNvPr>
          <p:cNvGrpSpPr/>
          <p:nvPr/>
        </p:nvGrpSpPr>
        <p:grpSpPr>
          <a:xfrm rot="2700000">
            <a:off x="7640051" y="621668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30872F4F-9922-30E1-B830-D2C1337AE2A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EA392613-7701-6299-D5EF-0462FBD9EEA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0B88C26F-3256-EAEC-8344-0C7E29AE440D}"/>
              </a:ext>
            </a:extLst>
          </p:cNvPr>
          <p:cNvGrpSpPr/>
          <p:nvPr/>
        </p:nvGrpSpPr>
        <p:grpSpPr>
          <a:xfrm rot="2700000">
            <a:off x="7672553" y="473151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E4829E88-C083-03B5-3612-09297D9DD8B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E93A9CD-B39E-07D6-3226-3A6A0667599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092ED9-D26A-3C79-CCC5-F80F73B5C7E6}"/>
              </a:ext>
            </a:extLst>
          </p:cNvPr>
          <p:cNvGrpSpPr/>
          <p:nvPr/>
        </p:nvGrpSpPr>
        <p:grpSpPr>
          <a:xfrm rot="2700000">
            <a:off x="7619296" y="2919276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7A7403FD-7A4C-18DF-BF97-2CA29A482BA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1ACBC68C-04A4-AE1D-2DD6-DEBA45D0C2D9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9A01F467-C9DF-F760-68FD-639AF3EF9368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DB4F012E-C362-287C-B47A-8EAABD7F0CEC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A07F21EE-0141-0588-33D0-06D8CEC302E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63282DDE-CD92-BAB7-5192-339EFA69EF4C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DFF30D00-58E6-811C-B4BD-0D424E8685A0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583322DC-661E-3BAA-BBBD-4FB51154C7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B7F851FA-0B24-F14D-F08C-3B37574B5B61}"/>
              </a:ext>
            </a:extLst>
          </p:cNvPr>
          <p:cNvGrpSpPr/>
          <p:nvPr/>
        </p:nvGrpSpPr>
        <p:grpSpPr>
          <a:xfrm rot="2700000">
            <a:off x="6644178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3C98FCB8-5832-BE05-2505-08142167A12E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B8FF5C3D-57A2-A1D2-27A4-CC4B69F7F63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4E9B3F71-DAB9-4008-4A28-0F77A308355E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098EDF57-93C9-DE41-F3F1-FD98BA823F9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A6BF5234-D195-02B2-B0E4-533DEB075FD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EF0055C3-4181-DFF8-306D-571ABA1BB7FA}"/>
              </a:ext>
            </a:extLst>
          </p:cNvPr>
          <p:cNvGrpSpPr/>
          <p:nvPr/>
        </p:nvGrpSpPr>
        <p:grpSpPr>
          <a:xfrm>
            <a:off x="9174861" y="4481321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EBB316B3-790C-45A6-D567-93674AB34E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E5A55B13-05D9-7B6C-B695-F2E428870E9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70D66ADC-2920-17CC-2A12-39B7BBA74513}"/>
              </a:ext>
            </a:extLst>
          </p:cNvPr>
          <p:cNvGrpSpPr/>
          <p:nvPr/>
        </p:nvGrpSpPr>
        <p:grpSpPr>
          <a:xfrm>
            <a:off x="6229025" y="425992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F4C8BBDE-F131-1EB4-E4FE-D879F7B9F3A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900FEB38-3D5A-1841-C700-E0211EA2B79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620A7AE7-111E-E7E0-E8E1-7D6FA3DFB901}"/>
              </a:ext>
            </a:extLst>
          </p:cNvPr>
          <p:cNvSpPr/>
          <p:nvPr/>
        </p:nvSpPr>
        <p:spPr>
          <a:xfrm>
            <a:off x="6260737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1ED6390A-2DB9-D6E1-378D-10D0C69104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47DD9BF5-20D1-37A6-0356-E50780D28F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23278771-162C-B7C8-35B0-E4F1C76CC2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C4431740-A346-CF6F-F67B-8EFA069874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D10D8314-FF3F-A3D3-F0AD-B50DAEEB99C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99168695-DBB7-3FCC-D466-D76FC790030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5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94363"/>
              </p:ext>
            </p:extLst>
          </p:nvPr>
        </p:nvGraphicFramePr>
        <p:xfrm>
          <a:off x="2658204" y="750051"/>
          <a:ext cx="7921214" cy="668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64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561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37051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20383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9405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21st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22nd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24th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25th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17301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0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530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 &amp; 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109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3462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40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0339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443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April 2025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04796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849563" y="1712216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384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634618" y="42280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63552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35989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603031" y="6047964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064793" y="4268618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68967" y="1764129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643374" y="4356445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532958" y="1642570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81380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58511" y="6194472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39322" y="4760262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67239" y="4320687"/>
            <a:ext cx="293842" cy="293842"/>
            <a:chOff x="0" y="-3"/>
            <a:chExt cx="812800" cy="812799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598286" y="2713717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347063" y="447271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66075" y="4295869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69E4760E-30D7-0B53-94AF-3A9D59A37E0C}"/>
              </a:ext>
            </a:extLst>
          </p:cNvPr>
          <p:cNvSpPr/>
          <p:nvPr/>
        </p:nvSpPr>
        <p:spPr>
          <a:xfrm>
            <a:off x="6237428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ef Hat outline">
            <a:extLst>
              <a:ext uri="{FF2B5EF4-FFF2-40B4-BE49-F238E27FC236}">
                <a16:creationId xmlns:a16="http://schemas.microsoft.com/office/drawing/2014/main" id="{83A4966A-5A0D-B6B4-D573-27D454102B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19" name="Graphic 18" descr="Chili Pepper with solid fill">
            <a:extLst>
              <a:ext uri="{FF2B5EF4-FFF2-40B4-BE49-F238E27FC236}">
                <a16:creationId xmlns:a16="http://schemas.microsoft.com/office/drawing/2014/main" id="{CE443C08-D6E8-57E6-39A8-7CF797ED2E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4105F260-D84A-5230-0996-4545B83604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B7A9A965-1492-2523-55E8-5B9130A8ABE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5AF0293E-9D79-E74A-8E09-98112D239B1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C6C15FCF-089E-12D3-3B14-248863B6D43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4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17812"/>
              </p:ext>
            </p:extLst>
          </p:nvPr>
        </p:nvGraphicFramePr>
        <p:xfrm>
          <a:off x="2790701" y="769196"/>
          <a:ext cx="7813280" cy="668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680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30398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25037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7218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22859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51638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27008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0647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9405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28th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29th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30th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May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chemeClr val="tx1"/>
                          </a:solidFill>
                        </a:rPr>
                        <a:t>Friday 2</a:t>
                      </a:r>
                      <a:r>
                        <a:rPr lang="en-US" baseline="3000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>
                          <a:solidFill>
                            <a:schemeClr val="tx1"/>
                          </a:solidFill>
                        </a:rPr>
                        <a:t> May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17301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0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530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 &amp; 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109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3462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40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033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443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</a:t>
            </a:r>
            <a:r>
              <a:rPr lang="en-US" sz="3499">
                <a:solidFill>
                  <a:srgbClr val="000000"/>
                </a:solidFill>
                <a:latin typeface="DM Sans Bold"/>
              </a:rPr>
              <a:t>– April </a:t>
            </a:r>
            <a:r>
              <a:rPr lang="en-US" sz="3499" dirty="0">
                <a:solidFill>
                  <a:srgbClr val="000000"/>
                </a:solidFill>
                <a:latin typeface="DM Sans Bold"/>
              </a:rPr>
              <a:t>2025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835014" y="5945202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849563" y="1712216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4010648" y="1716410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5996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634618" y="42280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42037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686703" y="92676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712290" y="5901189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80909" y="425983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593412" y="3237691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50808" y="617365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18765" y="4731508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88315" y="3227544"/>
            <a:ext cx="293842" cy="293842"/>
            <a:chOff x="0" y="-3"/>
            <a:chExt cx="812800" cy="812799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597885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246597" y="445305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82251" y="4259831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CA4904C7-2C6A-E8C6-62FE-AEC59100D3C0}"/>
              </a:ext>
            </a:extLst>
          </p:cNvPr>
          <p:cNvSpPr/>
          <p:nvPr/>
        </p:nvSpPr>
        <p:spPr>
          <a:xfrm>
            <a:off x="6282251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BE998F8B-0223-0348-75A1-F614C262E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1" name="Graphic 20" descr="Chili Pepper with solid fill">
            <a:extLst>
              <a:ext uri="{FF2B5EF4-FFF2-40B4-BE49-F238E27FC236}">
                <a16:creationId xmlns:a16="http://schemas.microsoft.com/office/drawing/2014/main" id="{4FD704F7-B562-3A75-356C-36366EBBF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2" name="Graphic 21" descr="Blog with solid fill">
            <a:extLst>
              <a:ext uri="{FF2B5EF4-FFF2-40B4-BE49-F238E27FC236}">
                <a16:creationId xmlns:a16="http://schemas.microsoft.com/office/drawing/2014/main" id="{65927EB3-E65B-42E2-ECBA-5822A1C2BE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4" name="Graphic 23" descr="Palette with solid fill">
            <a:extLst>
              <a:ext uri="{FF2B5EF4-FFF2-40B4-BE49-F238E27FC236}">
                <a16:creationId xmlns:a16="http://schemas.microsoft.com/office/drawing/2014/main" id="{8E6FD6C5-F1AF-E469-A3E7-C7886F6BFC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6" name="Graphic 25" descr="Paint brush outline">
            <a:extLst>
              <a:ext uri="{FF2B5EF4-FFF2-40B4-BE49-F238E27FC236}">
                <a16:creationId xmlns:a16="http://schemas.microsoft.com/office/drawing/2014/main" id="{5184BD5E-7E0F-37DC-FA4E-51789925F02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30" name="Graphic 29" descr="Whisk with solid fill">
            <a:extLst>
              <a:ext uri="{FF2B5EF4-FFF2-40B4-BE49-F238E27FC236}">
                <a16:creationId xmlns:a16="http://schemas.microsoft.com/office/drawing/2014/main" id="{76A0E90B-1B7D-B251-7D1C-673A2CD5048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6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microsoft.com/sharepoint/v3"/>
    <ds:schemaRef ds:uri="http://schemas.microsoft.com/office/2006/documentManagement/types"/>
    <ds:schemaRef ds:uri="39022ca7-da8b-462c-ac53-cf911d2e7c5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fe2dc5-e687-4b08-a992-8b5ade4d547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DE6ADBC-CDD2-42EE-8644-07B668146830}"/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1224</Words>
  <Application>Microsoft Office PowerPoint</Application>
  <PresentationFormat>Custom</PresentationFormat>
  <Paragraphs>516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DM Sans Bold</vt:lpstr>
      <vt:lpstr>DM Sans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15</cp:revision>
  <cp:lastPrinted>2025-02-17T09:36:07Z</cp:lastPrinted>
  <dcterms:created xsi:type="dcterms:W3CDTF">2006-08-16T00:00:00Z</dcterms:created>
  <dcterms:modified xsi:type="dcterms:W3CDTF">2025-03-19T15:58:19Z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